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06296-C2DB-4EB8-A27B-3DFDB3DE310C}" v="72" dt="2024-04-05T16:42:03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MAHESHWARI" userId="ee5e5672b6af2186" providerId="LiveId" clId="{5D106296-C2DB-4EB8-A27B-3DFDB3DE310C}"/>
    <pc:docChg chg="undo custSel addSld delSld modSld">
      <pc:chgData name="SHIVAM MAHESHWARI" userId="ee5e5672b6af2186" providerId="LiveId" clId="{5D106296-C2DB-4EB8-A27B-3DFDB3DE310C}" dt="2024-04-07T18:03:15.974" v="211" actId="20577"/>
      <pc:docMkLst>
        <pc:docMk/>
      </pc:docMkLst>
      <pc:sldChg chg="addSp delSp modSp mod modTransition">
        <pc:chgData name="SHIVAM MAHESHWARI" userId="ee5e5672b6af2186" providerId="LiveId" clId="{5D106296-C2DB-4EB8-A27B-3DFDB3DE310C}" dt="2024-04-05T16:33:36.813" v="186" actId="1076"/>
        <pc:sldMkLst>
          <pc:docMk/>
          <pc:sldMk cId="3122436522" sldId="256"/>
        </pc:sldMkLst>
        <pc:spChg chg="mod">
          <ac:chgData name="SHIVAM MAHESHWARI" userId="ee5e5672b6af2186" providerId="LiveId" clId="{5D106296-C2DB-4EB8-A27B-3DFDB3DE310C}" dt="2024-04-05T16:17:46.712" v="173" actId="207"/>
          <ac:spMkLst>
            <pc:docMk/>
            <pc:sldMk cId="3122436522" sldId="256"/>
            <ac:spMk id="4" creationId="{872EF585-2FE5-D013-A4E2-2B1D26E4199F}"/>
          </ac:spMkLst>
        </pc:spChg>
        <pc:spChg chg="mod">
          <ac:chgData name="SHIVAM MAHESHWARI" userId="ee5e5672b6af2186" providerId="LiveId" clId="{5D106296-C2DB-4EB8-A27B-3DFDB3DE310C}" dt="2024-04-05T16:30:13.138" v="181" actId="1076"/>
          <ac:spMkLst>
            <pc:docMk/>
            <pc:sldMk cId="3122436522" sldId="256"/>
            <ac:spMk id="14" creationId="{08D08B94-194F-A87F-042D-D1725AAF88A5}"/>
          </ac:spMkLst>
        </pc:spChg>
        <pc:picChg chg="mod">
          <ac:chgData name="SHIVAM MAHESHWARI" userId="ee5e5672b6af2186" providerId="LiveId" clId="{5D106296-C2DB-4EB8-A27B-3DFDB3DE310C}" dt="2024-04-05T16:33:36.813" v="186" actId="1076"/>
          <ac:picMkLst>
            <pc:docMk/>
            <pc:sldMk cId="3122436522" sldId="256"/>
            <ac:picMk id="10" creationId="{01CF55DB-D91C-629A-2B6E-307E480D9FA1}"/>
          </ac:picMkLst>
        </pc:picChg>
        <pc:picChg chg="add del mod">
          <ac:chgData name="SHIVAM MAHESHWARI" userId="ee5e5672b6af2186" providerId="LiveId" clId="{5D106296-C2DB-4EB8-A27B-3DFDB3DE310C}" dt="2024-04-05T16:24:44.648" v="179" actId="21"/>
          <ac:picMkLst>
            <pc:docMk/>
            <pc:sldMk cId="3122436522" sldId="256"/>
            <ac:picMk id="1026" creationId="{58B90A49-ACAD-23F7-BD5C-68A74C71CE60}"/>
          </ac:picMkLst>
        </pc:picChg>
      </pc:sldChg>
      <pc:sldChg chg="modSp mod modTransition">
        <pc:chgData name="SHIVAM MAHESHWARI" userId="ee5e5672b6af2186" providerId="LiveId" clId="{5D106296-C2DB-4EB8-A27B-3DFDB3DE310C}" dt="2024-04-07T18:03:15.974" v="211" actId="20577"/>
        <pc:sldMkLst>
          <pc:docMk/>
          <pc:sldMk cId="2778165443" sldId="257"/>
        </pc:sldMkLst>
        <pc:spChg chg="mod">
          <ac:chgData name="SHIVAM MAHESHWARI" userId="ee5e5672b6af2186" providerId="LiveId" clId="{5D106296-C2DB-4EB8-A27B-3DFDB3DE310C}" dt="2024-04-07T18:03:15.974" v="211" actId="20577"/>
          <ac:spMkLst>
            <pc:docMk/>
            <pc:sldMk cId="2778165443" sldId="257"/>
            <ac:spMk id="2" creationId="{59777159-AB33-5DED-D2E9-4406D6AC8021}"/>
          </ac:spMkLst>
        </pc:spChg>
      </pc:sldChg>
      <pc:sldChg chg="modTransition">
        <pc:chgData name="SHIVAM MAHESHWARI" userId="ee5e5672b6af2186" providerId="LiveId" clId="{5D106296-C2DB-4EB8-A27B-3DFDB3DE310C}" dt="2024-04-05T16:06:06.447" v="61"/>
        <pc:sldMkLst>
          <pc:docMk/>
          <pc:sldMk cId="2202171703" sldId="258"/>
        </pc:sldMkLst>
      </pc:sldChg>
      <pc:sldChg chg="modSp mod modTransition">
        <pc:chgData name="SHIVAM MAHESHWARI" userId="ee5e5672b6af2186" providerId="LiveId" clId="{5D106296-C2DB-4EB8-A27B-3DFDB3DE310C}" dt="2024-04-05T16:06:13.187" v="62"/>
        <pc:sldMkLst>
          <pc:docMk/>
          <pc:sldMk cId="1911391259" sldId="259"/>
        </pc:sldMkLst>
        <pc:spChg chg="mod">
          <ac:chgData name="SHIVAM MAHESHWARI" userId="ee5e5672b6af2186" providerId="LiveId" clId="{5D106296-C2DB-4EB8-A27B-3DFDB3DE310C}" dt="2024-04-04T06:11:41.214" v="25" actId="20577"/>
          <ac:spMkLst>
            <pc:docMk/>
            <pc:sldMk cId="1911391259" sldId="259"/>
            <ac:spMk id="3" creationId="{3B0B9EC4-2EBC-7C2C-4517-887384AC4478}"/>
          </ac:spMkLst>
        </pc:spChg>
      </pc:sldChg>
      <pc:sldChg chg="modTransition">
        <pc:chgData name="SHIVAM MAHESHWARI" userId="ee5e5672b6af2186" providerId="LiveId" clId="{5D106296-C2DB-4EB8-A27B-3DFDB3DE310C}" dt="2024-04-05T16:06:20.116" v="63"/>
        <pc:sldMkLst>
          <pc:docMk/>
          <pc:sldMk cId="1999354743" sldId="260"/>
        </pc:sldMkLst>
      </pc:sldChg>
      <pc:sldChg chg="modTransition">
        <pc:chgData name="SHIVAM MAHESHWARI" userId="ee5e5672b6af2186" providerId="LiveId" clId="{5D106296-C2DB-4EB8-A27B-3DFDB3DE310C}" dt="2024-04-05T16:06:26.854" v="64"/>
        <pc:sldMkLst>
          <pc:docMk/>
          <pc:sldMk cId="2298463929" sldId="261"/>
        </pc:sldMkLst>
      </pc:sldChg>
      <pc:sldChg chg="modTransition">
        <pc:chgData name="SHIVAM MAHESHWARI" userId="ee5e5672b6af2186" providerId="LiveId" clId="{5D106296-C2DB-4EB8-A27B-3DFDB3DE310C}" dt="2024-04-05T16:06:31.724" v="65"/>
        <pc:sldMkLst>
          <pc:docMk/>
          <pc:sldMk cId="2814788110" sldId="262"/>
        </pc:sldMkLst>
      </pc:sldChg>
      <pc:sldChg chg="modTransition">
        <pc:chgData name="SHIVAM MAHESHWARI" userId="ee5e5672b6af2186" providerId="LiveId" clId="{5D106296-C2DB-4EB8-A27B-3DFDB3DE310C}" dt="2024-04-05T16:07:53.092" v="66"/>
        <pc:sldMkLst>
          <pc:docMk/>
          <pc:sldMk cId="3785629140" sldId="263"/>
        </pc:sldMkLst>
      </pc:sldChg>
      <pc:sldChg chg="modTransition">
        <pc:chgData name="SHIVAM MAHESHWARI" userId="ee5e5672b6af2186" providerId="LiveId" clId="{5D106296-C2DB-4EB8-A27B-3DFDB3DE310C}" dt="2024-04-05T16:08:01.663" v="67"/>
        <pc:sldMkLst>
          <pc:docMk/>
          <pc:sldMk cId="562653735" sldId="264"/>
        </pc:sldMkLst>
      </pc:sldChg>
      <pc:sldChg chg="modTransition">
        <pc:chgData name="SHIVAM MAHESHWARI" userId="ee5e5672b6af2186" providerId="LiveId" clId="{5D106296-C2DB-4EB8-A27B-3DFDB3DE310C}" dt="2024-04-05T16:08:10.068" v="68"/>
        <pc:sldMkLst>
          <pc:docMk/>
          <pc:sldMk cId="1502851783" sldId="265"/>
        </pc:sldMkLst>
      </pc:sldChg>
      <pc:sldChg chg="addSp delSp modSp mod modTransition">
        <pc:chgData name="SHIVAM MAHESHWARI" userId="ee5e5672b6af2186" providerId="LiveId" clId="{5D106296-C2DB-4EB8-A27B-3DFDB3DE310C}" dt="2024-04-05T16:42:03.537" v="209" actId="21"/>
        <pc:sldMkLst>
          <pc:docMk/>
          <pc:sldMk cId="1480777218" sldId="266"/>
        </pc:sldMkLst>
        <pc:spChg chg="mod">
          <ac:chgData name="SHIVAM MAHESHWARI" userId="ee5e5672b6af2186" providerId="LiveId" clId="{5D106296-C2DB-4EB8-A27B-3DFDB3DE310C}" dt="2024-04-05T16:35:37.258" v="187" actId="255"/>
          <ac:spMkLst>
            <pc:docMk/>
            <pc:sldMk cId="1480777218" sldId="266"/>
            <ac:spMk id="2" creationId="{A074A82E-C6BE-04B3-4A18-8E7AEED373A8}"/>
          </ac:spMkLst>
        </pc:spChg>
        <pc:picChg chg="add del mod">
          <ac:chgData name="SHIVAM MAHESHWARI" userId="ee5e5672b6af2186" providerId="LiveId" clId="{5D106296-C2DB-4EB8-A27B-3DFDB3DE310C}" dt="2024-04-05T16:42:03.537" v="209" actId="21"/>
          <ac:picMkLst>
            <pc:docMk/>
            <pc:sldMk cId="1480777218" sldId="266"/>
            <ac:picMk id="2050" creationId="{FB178CAA-5147-DF0C-B821-D19119C7FEFA}"/>
          </ac:picMkLst>
        </pc:picChg>
      </pc:sldChg>
      <pc:sldChg chg="new del">
        <pc:chgData name="SHIVAM MAHESHWARI" userId="ee5e5672b6af2186" providerId="LiveId" clId="{5D106296-C2DB-4EB8-A27B-3DFDB3DE310C}" dt="2024-04-05T16:08:41.451" v="72" actId="680"/>
        <pc:sldMkLst>
          <pc:docMk/>
          <pc:sldMk cId="724578935" sldId="267"/>
        </pc:sldMkLst>
      </pc:sldChg>
      <pc:sldChg chg="addSp delSp modSp new del mod">
        <pc:chgData name="SHIVAM MAHESHWARI" userId="ee5e5672b6af2186" providerId="LiveId" clId="{5D106296-C2DB-4EB8-A27B-3DFDB3DE310C}" dt="2024-04-05T16:40:52.495" v="202" actId="680"/>
        <pc:sldMkLst>
          <pc:docMk/>
          <pc:sldMk cId="1521541704" sldId="267"/>
        </pc:sldMkLst>
        <pc:spChg chg="add del">
          <ac:chgData name="SHIVAM MAHESHWARI" userId="ee5e5672b6af2186" providerId="LiveId" clId="{5D106296-C2DB-4EB8-A27B-3DFDB3DE310C}" dt="2024-04-05T16:40:52.102" v="201" actId="21"/>
          <ac:spMkLst>
            <pc:docMk/>
            <pc:sldMk cId="1521541704" sldId="267"/>
            <ac:spMk id="2" creationId="{8C00FEE8-B4B4-192D-46BB-930A4AFD8BEB}"/>
          </ac:spMkLst>
        </pc:spChg>
        <pc:spChg chg="add del">
          <ac:chgData name="SHIVAM MAHESHWARI" userId="ee5e5672b6af2186" providerId="LiveId" clId="{5D106296-C2DB-4EB8-A27B-3DFDB3DE310C}" dt="2024-04-05T16:40:51.632" v="200" actId="21"/>
          <ac:spMkLst>
            <pc:docMk/>
            <pc:sldMk cId="1521541704" sldId="267"/>
            <ac:spMk id="3" creationId="{ED708323-366F-46D2-5EE6-08E6A682BC49}"/>
          </ac:spMkLst>
        </pc:spChg>
        <pc:spChg chg="add del mod">
          <ac:chgData name="SHIVAM MAHESHWARI" userId="ee5e5672b6af2186" providerId="LiveId" clId="{5D106296-C2DB-4EB8-A27B-3DFDB3DE310C}" dt="2024-04-05T16:40:49.840" v="199" actId="21"/>
          <ac:spMkLst>
            <pc:docMk/>
            <pc:sldMk cId="1521541704" sldId="267"/>
            <ac:spMk id="4" creationId="{ED708323-366F-46D2-5EE6-08E6A682BC49}"/>
          </ac:spMkLst>
        </pc:spChg>
        <pc:spChg chg="add del mod">
          <ac:chgData name="SHIVAM MAHESHWARI" userId="ee5e5672b6af2186" providerId="LiveId" clId="{5D106296-C2DB-4EB8-A27B-3DFDB3DE310C}" dt="2024-04-05T16:40:49.010" v="198" actId="21"/>
          <ac:spMkLst>
            <pc:docMk/>
            <pc:sldMk cId="1521541704" sldId="267"/>
            <ac:spMk id="5" creationId="{ED708323-366F-46D2-5EE6-08E6A682BC49}"/>
          </ac:spMkLst>
        </pc:spChg>
        <pc:spChg chg="add mod">
          <ac:chgData name="SHIVAM MAHESHWARI" userId="ee5e5672b6af2186" providerId="LiveId" clId="{5D106296-C2DB-4EB8-A27B-3DFDB3DE310C}" dt="2024-04-05T16:40:46.626" v="197" actId="5793"/>
          <ac:spMkLst>
            <pc:docMk/>
            <pc:sldMk cId="1521541704" sldId="267"/>
            <ac:spMk id="6" creationId="{ED708323-366F-46D2-5EE6-08E6A682BC49}"/>
          </ac:spMkLst>
        </pc:spChg>
      </pc:sldChg>
      <pc:sldChg chg="new del">
        <pc:chgData name="SHIVAM MAHESHWARI" userId="ee5e5672b6af2186" providerId="LiveId" clId="{5D106296-C2DB-4EB8-A27B-3DFDB3DE310C}" dt="2024-04-05T16:04:20.651" v="41" actId="2696"/>
        <pc:sldMkLst>
          <pc:docMk/>
          <pc:sldMk cId="2976999155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CC1519C-D57D-41D5-9960-845FA414991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74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9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4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78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89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29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6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71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6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1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2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7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9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9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519C-D57D-41D5-9960-845FA414991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C1519C-D57D-41D5-9960-845FA414991C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D857B9-2412-402A-91B3-CA0E98A6F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7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/aarogya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2EF585-2FE5-D013-A4E2-2B1D26E4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2" y="-74645"/>
            <a:ext cx="7067939" cy="2680823"/>
          </a:xfrm>
        </p:spPr>
        <p:txBody>
          <a:bodyPr>
            <a:normAutofit fontScale="90000"/>
          </a:bodyPr>
          <a:lstStyle/>
          <a:p>
            <a:br>
              <a:rPr lang="en-US" sz="2800" spc="90" dirty="0"/>
            </a:br>
            <a:br>
              <a:rPr lang="en-US" sz="2800" spc="90" dirty="0"/>
            </a:br>
            <a:br>
              <a:rPr lang="en-US" sz="2800" spc="90" dirty="0"/>
            </a:br>
            <a:r>
              <a:rPr lang="en-US" sz="3600" b="1" spc="105" dirty="0">
                <a:solidFill>
                  <a:schemeClr val="tx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Aarogya Online Ambulance :</a:t>
            </a:r>
            <a:br>
              <a:rPr lang="en-US" sz="3600" b="1" spc="105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spc="80" dirty="0"/>
              <a:t>Unveiling </a:t>
            </a:r>
            <a:r>
              <a:rPr lang="en-US" sz="2800" spc="85" dirty="0"/>
              <a:t> </a:t>
            </a:r>
            <a:r>
              <a:rPr lang="en-US" sz="2800" spc="95" dirty="0"/>
              <a:t>the</a:t>
            </a:r>
            <a:r>
              <a:rPr lang="en-US" sz="2800" spc="40" dirty="0"/>
              <a:t> </a:t>
            </a:r>
            <a:r>
              <a:rPr lang="en-US" sz="2800" spc="120" dirty="0"/>
              <a:t>Online</a:t>
            </a:r>
            <a:r>
              <a:rPr lang="en-US" sz="2800" spc="-25" dirty="0"/>
              <a:t> </a:t>
            </a:r>
            <a:r>
              <a:rPr lang="en-US" sz="2800" spc="130" dirty="0"/>
              <a:t>Ambulance </a:t>
            </a:r>
            <a:r>
              <a:rPr lang="en-US" sz="2800" spc="-440" dirty="0"/>
              <a:t> </a:t>
            </a:r>
            <a:r>
              <a:rPr lang="en-US" sz="2800" spc="100" dirty="0"/>
              <a:t>Booking              </a:t>
            </a:r>
            <a:r>
              <a:rPr lang="en-US" sz="2800" spc="90" dirty="0"/>
              <a:t>Service </a:t>
            </a:r>
            <a:r>
              <a:rPr lang="en-US" sz="2800" spc="114" dirty="0"/>
              <a:t>and </a:t>
            </a:r>
            <a:r>
              <a:rPr lang="en-US" sz="2800" spc="100" dirty="0"/>
              <a:t>Booking</a:t>
            </a:r>
            <a:r>
              <a:rPr lang="en-US" sz="2800" spc="65" dirty="0"/>
              <a:t> </a:t>
            </a:r>
            <a:r>
              <a:rPr lang="en-US" sz="2800" spc="90" dirty="0"/>
              <a:t>Procedure</a:t>
            </a:r>
            <a:br>
              <a:rPr lang="en-US" sz="2800" spc="90" dirty="0"/>
            </a:br>
            <a:br>
              <a:rPr lang="en-US" sz="2800" spc="90" dirty="0"/>
            </a:b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8D08B94-194F-A87F-042D-D1725AAF8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7489" y="3620277"/>
            <a:ext cx="5108511" cy="2108718"/>
          </a:xfrm>
        </p:spPr>
        <p:txBody>
          <a:bodyPr>
            <a:normAutofit lnSpcReduction="10000"/>
          </a:bodyPr>
          <a:lstStyle/>
          <a:p>
            <a:r>
              <a:rPr lang="en-US" sz="2800" b="1" spc="90" dirty="0">
                <a:latin typeface="Cambria" panose="02040503050406030204" pitchFamily="18" charset="0"/>
                <a:ea typeface="Cambria" panose="02040503050406030204" pitchFamily="18" charset="0"/>
              </a:rPr>
              <a:t>TEAM MEMBERS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spc="90" dirty="0"/>
              <a:t>Shivam Maheshwari </a:t>
            </a:r>
            <a:r>
              <a:rPr lang="en-US" sz="1800" spc="90" dirty="0"/>
              <a:t>(2110915011025)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Vasudev  </a:t>
            </a:r>
            <a:r>
              <a:rPr lang="en-US" sz="1800" dirty="0"/>
              <a:t>(2110915011029)</a:t>
            </a:r>
          </a:p>
          <a:p>
            <a:endParaRPr lang="en-US" sz="2000" dirty="0"/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COURSE – BCA  Final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CF55DB-D91C-629A-2B6E-307E480D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793" y="2041395"/>
            <a:ext cx="5338665" cy="315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3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1842-8741-8EBC-140C-86A2D9085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0664" y="0"/>
            <a:ext cx="7197726" cy="2107933"/>
          </a:xfrm>
        </p:spPr>
        <p:txBody>
          <a:bodyPr/>
          <a:lstStyle/>
          <a:p>
            <a:pPr algn="ctr"/>
            <a:r>
              <a:rPr lang="en-US" sz="4800" b="1" spc="-50" dirty="0">
                <a:latin typeface="Cambria" panose="02040503050406030204" pitchFamily="18" charset="0"/>
                <a:ea typeface="Cambria" panose="02040503050406030204" pitchFamily="18" charset="0"/>
                <a:cs typeface="Georgia"/>
              </a:rPr>
              <a:t>Conclusion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86880-E1A5-10FF-ED17-C7E511737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2608446"/>
            <a:ext cx="7197726" cy="3182753"/>
          </a:xfrm>
        </p:spPr>
        <p:txBody>
          <a:bodyPr>
            <a:normAutofit/>
          </a:bodyPr>
          <a:lstStyle/>
          <a:p>
            <a:pPr algn="l"/>
            <a:r>
              <a:rPr lang="en-US" sz="2400" cap="none" spc="-20" dirty="0">
                <a:solidFill>
                  <a:schemeClr val="tx1">
                    <a:lumMod val="85000"/>
                  </a:schemeClr>
                </a:solidFill>
                <a:cs typeface="Verdana"/>
              </a:rPr>
              <a:t>In</a:t>
            </a:r>
            <a:r>
              <a:rPr lang="en-US" sz="2400" cap="none" spc="-70" dirty="0">
                <a:solidFill>
                  <a:schemeClr val="tx1">
                    <a:lumMod val="85000"/>
                  </a:schemeClr>
                </a:solidFill>
                <a:cs typeface="Verdana"/>
              </a:rPr>
              <a:t> </a:t>
            </a:r>
            <a:r>
              <a:rPr lang="en-US" sz="2400" cap="none" spc="40" dirty="0">
                <a:solidFill>
                  <a:schemeClr val="tx1">
                    <a:lumMod val="85000"/>
                  </a:schemeClr>
                </a:solidFill>
                <a:cs typeface="Verdana"/>
              </a:rPr>
              <a:t>c</a:t>
            </a:r>
            <a:r>
              <a:rPr lang="en-US" sz="2400" cap="none" spc="45" dirty="0">
                <a:solidFill>
                  <a:schemeClr val="tx1">
                    <a:lumMod val="85000"/>
                  </a:schemeClr>
                </a:solidFill>
                <a:cs typeface="Verdana"/>
              </a:rPr>
              <a:t>on</a:t>
            </a:r>
            <a:r>
              <a:rPr lang="en-US" sz="2400" cap="none" spc="40" dirty="0">
                <a:solidFill>
                  <a:schemeClr val="tx1">
                    <a:lumMod val="85000"/>
                  </a:schemeClr>
                </a:solidFill>
                <a:cs typeface="Verdana"/>
              </a:rPr>
              <a:t>c</a:t>
            </a:r>
            <a:r>
              <a:rPr lang="en-US" sz="2400" cap="none" spc="-5" dirty="0">
                <a:solidFill>
                  <a:schemeClr val="tx1">
                    <a:lumMod val="85000"/>
                  </a:schemeClr>
                </a:solidFill>
                <a:cs typeface="Verdana"/>
              </a:rPr>
              <a:t>l</a:t>
            </a:r>
            <a:r>
              <a:rPr lang="en-US" sz="2400" cap="none" spc="20" dirty="0">
                <a:solidFill>
                  <a:schemeClr val="tx1">
                    <a:lumMod val="85000"/>
                  </a:schemeClr>
                </a:solidFill>
                <a:cs typeface="Verdana"/>
              </a:rPr>
              <a:t>u</a:t>
            </a:r>
            <a:r>
              <a:rPr lang="en-US" sz="2400" cap="none" spc="10" dirty="0">
                <a:solidFill>
                  <a:schemeClr val="tx1">
                    <a:lumMod val="85000"/>
                  </a:schemeClr>
                </a:solidFill>
                <a:cs typeface="Verdana"/>
              </a:rPr>
              <a:t>s</a:t>
            </a:r>
            <a:r>
              <a:rPr lang="en-US" sz="2400" cap="none" spc="-5" dirty="0">
                <a:solidFill>
                  <a:schemeClr val="tx1">
                    <a:lumMod val="85000"/>
                  </a:schemeClr>
                </a:solidFill>
                <a:cs typeface="Verdana"/>
              </a:rPr>
              <a:t>i</a:t>
            </a:r>
            <a:r>
              <a:rPr lang="en-US" sz="2400" cap="none" spc="45" dirty="0">
                <a:solidFill>
                  <a:schemeClr val="tx1">
                    <a:lumMod val="85000"/>
                  </a:schemeClr>
                </a:solidFill>
                <a:cs typeface="Verdana"/>
              </a:rPr>
              <a:t>o</a:t>
            </a:r>
            <a:r>
              <a:rPr lang="en-US" sz="2400" cap="none" spc="40" dirty="0">
                <a:solidFill>
                  <a:schemeClr val="tx1">
                    <a:lumMod val="85000"/>
                  </a:schemeClr>
                </a:solidFill>
                <a:cs typeface="Verdana"/>
              </a:rPr>
              <a:t>n</a:t>
            </a:r>
            <a:r>
              <a:rPr lang="en-US" sz="2400" cap="none" spc="-125" dirty="0">
                <a:solidFill>
                  <a:schemeClr val="tx1">
                    <a:lumMod val="85000"/>
                  </a:schemeClr>
                </a:solidFill>
                <a:cs typeface="Verdana"/>
              </a:rPr>
              <a:t>,</a:t>
            </a:r>
            <a:r>
              <a:rPr lang="en-US" sz="2400" cap="none" spc="-70" dirty="0">
                <a:solidFill>
                  <a:schemeClr val="tx1">
                    <a:lumMod val="85000"/>
                  </a:schemeClr>
                </a:solidFill>
                <a:cs typeface="Verdana"/>
              </a:rPr>
              <a:t> </a:t>
            </a:r>
            <a:r>
              <a:rPr lang="en-US" sz="2400" cap="none" spc="15" dirty="0">
                <a:solidFill>
                  <a:schemeClr val="tx1">
                    <a:lumMod val="85000"/>
                  </a:schemeClr>
                </a:solidFill>
                <a:cs typeface="Verdana"/>
              </a:rPr>
              <a:t>t</a:t>
            </a:r>
            <a:r>
              <a:rPr lang="en-US" sz="2400" cap="none" spc="55" dirty="0">
                <a:solidFill>
                  <a:schemeClr val="tx1">
                    <a:lumMod val="85000"/>
                  </a:schemeClr>
                </a:solidFill>
                <a:cs typeface="Verdana"/>
              </a:rPr>
              <a:t>h</a:t>
            </a:r>
            <a:r>
              <a:rPr lang="en-US" sz="2400" cap="none" spc="25" dirty="0">
                <a:solidFill>
                  <a:schemeClr val="tx1">
                    <a:lumMod val="85000"/>
                  </a:schemeClr>
                </a:solidFill>
                <a:cs typeface="Verdana"/>
              </a:rPr>
              <a:t>e</a:t>
            </a:r>
            <a:r>
              <a:rPr lang="en-US" sz="2400" cap="none" spc="-70" dirty="0">
                <a:solidFill>
                  <a:schemeClr val="tx1">
                    <a:lumMod val="85000"/>
                  </a:schemeClr>
                </a:solidFill>
                <a:cs typeface="Verdana"/>
              </a:rPr>
              <a:t> </a:t>
            </a:r>
            <a:r>
              <a:rPr lang="en-US" sz="2400" cap="none" spc="10" dirty="0">
                <a:solidFill>
                  <a:schemeClr val="tx1">
                    <a:lumMod val="85000"/>
                  </a:schemeClr>
                </a:solidFill>
                <a:cs typeface="Verdana"/>
              </a:rPr>
              <a:t>A</a:t>
            </a:r>
            <a:r>
              <a:rPr lang="en-US" sz="2400" cap="none" spc="-30" dirty="0">
                <a:solidFill>
                  <a:schemeClr val="tx1">
                    <a:lumMod val="85000"/>
                  </a:schemeClr>
                </a:solidFill>
                <a:cs typeface="Verdana"/>
              </a:rPr>
              <a:t>a</a:t>
            </a:r>
            <a:r>
              <a:rPr lang="en-US" sz="2400" cap="none" spc="-50" dirty="0">
                <a:solidFill>
                  <a:schemeClr val="tx1">
                    <a:lumMod val="85000"/>
                  </a:schemeClr>
                </a:solidFill>
                <a:cs typeface="Verdana"/>
              </a:rPr>
              <a:t>r</a:t>
            </a:r>
            <a:r>
              <a:rPr lang="en-US" sz="2400" cap="none" dirty="0">
                <a:solidFill>
                  <a:schemeClr val="tx1">
                    <a:lumMod val="85000"/>
                  </a:schemeClr>
                </a:solidFill>
                <a:cs typeface="Verdana"/>
              </a:rPr>
              <a:t>o</a:t>
            </a:r>
            <a:r>
              <a:rPr lang="en-US" sz="2400" cap="none" spc="-5" dirty="0">
                <a:solidFill>
                  <a:schemeClr val="tx1">
                    <a:lumMod val="85000"/>
                  </a:schemeClr>
                </a:solidFill>
                <a:cs typeface="Verdana"/>
              </a:rPr>
              <a:t>g</a:t>
            </a:r>
            <a:r>
              <a:rPr lang="en-US" sz="2400" cap="none" spc="-20" dirty="0">
                <a:solidFill>
                  <a:schemeClr val="tx1">
                    <a:lumMod val="85000"/>
                  </a:schemeClr>
                </a:solidFill>
                <a:cs typeface="Verdana"/>
              </a:rPr>
              <a:t>y</a:t>
            </a:r>
            <a:r>
              <a:rPr lang="en-US" sz="2400" cap="none" spc="-25" dirty="0">
                <a:solidFill>
                  <a:schemeClr val="tx1">
                    <a:lumMod val="85000"/>
                  </a:schemeClr>
                </a:solidFill>
                <a:cs typeface="Verdana"/>
              </a:rPr>
              <a:t>a</a:t>
            </a:r>
            <a:r>
              <a:rPr lang="en-US" sz="2400" cap="none" spc="-90" dirty="0">
                <a:solidFill>
                  <a:schemeClr val="tx1">
                    <a:lumMod val="85000"/>
                  </a:schemeClr>
                </a:solidFill>
                <a:cs typeface="Verdana"/>
              </a:rPr>
              <a:t> </a:t>
            </a:r>
            <a:r>
              <a:rPr lang="en-US" sz="2400" cap="none" spc="25" dirty="0">
                <a:solidFill>
                  <a:schemeClr val="tx1">
                    <a:lumMod val="85000"/>
                  </a:schemeClr>
                </a:solidFill>
                <a:cs typeface="Verdana"/>
              </a:rPr>
              <a:t>O</a:t>
            </a:r>
            <a:r>
              <a:rPr lang="en-US" sz="2400" cap="none" spc="20" dirty="0">
                <a:solidFill>
                  <a:schemeClr val="tx1">
                    <a:lumMod val="85000"/>
                  </a:schemeClr>
                </a:solidFill>
                <a:cs typeface="Verdana"/>
              </a:rPr>
              <a:t>n</a:t>
            </a:r>
            <a:r>
              <a:rPr lang="en-US" sz="2400" cap="none" spc="-20" dirty="0">
                <a:solidFill>
                  <a:schemeClr val="tx1">
                    <a:lumMod val="85000"/>
                  </a:schemeClr>
                </a:solidFill>
                <a:cs typeface="Verdana"/>
              </a:rPr>
              <a:t>l</a:t>
            </a:r>
            <a:r>
              <a:rPr lang="en-US" sz="2400" cap="none" spc="5" dirty="0">
                <a:solidFill>
                  <a:schemeClr val="tx1">
                    <a:lumMod val="85000"/>
                  </a:schemeClr>
                </a:solidFill>
                <a:cs typeface="Verdana"/>
              </a:rPr>
              <a:t>in</a:t>
            </a:r>
            <a:r>
              <a:rPr lang="en-US" sz="2400" cap="none" spc="-5" dirty="0">
                <a:solidFill>
                  <a:schemeClr val="tx1">
                    <a:lumMod val="85000"/>
                  </a:schemeClr>
                </a:solidFill>
                <a:cs typeface="Verdana"/>
              </a:rPr>
              <a:t>e A</a:t>
            </a:r>
            <a:r>
              <a:rPr lang="en-US" sz="2400" cap="none" spc="50" dirty="0">
                <a:solidFill>
                  <a:schemeClr val="tx1">
                    <a:lumMod val="85000"/>
                  </a:schemeClr>
                </a:solidFill>
                <a:cs typeface="Verdana"/>
              </a:rPr>
              <a:t>m</a:t>
            </a:r>
            <a:r>
              <a:rPr lang="en-US" sz="2400" cap="none" spc="30" dirty="0">
                <a:solidFill>
                  <a:schemeClr val="tx1">
                    <a:lumMod val="85000"/>
                  </a:schemeClr>
                </a:solidFill>
                <a:cs typeface="Verdana"/>
              </a:rPr>
              <a:t>b</a:t>
            </a:r>
            <a:r>
              <a:rPr lang="en-US" sz="2400" cap="none" spc="15" dirty="0">
                <a:solidFill>
                  <a:schemeClr val="tx1">
                    <a:lumMod val="85000"/>
                  </a:schemeClr>
                </a:solidFill>
                <a:cs typeface="Verdana"/>
              </a:rPr>
              <a:t>u</a:t>
            </a:r>
            <a:r>
              <a:rPr lang="en-US" sz="2400" cap="none" spc="-10" dirty="0">
                <a:solidFill>
                  <a:schemeClr val="tx1">
                    <a:lumMod val="85000"/>
                  </a:schemeClr>
                </a:solidFill>
                <a:cs typeface="Verdana"/>
              </a:rPr>
              <a:t>l</a:t>
            </a:r>
            <a:r>
              <a:rPr lang="en-US" sz="2400" cap="none" spc="-30" dirty="0">
                <a:solidFill>
                  <a:schemeClr val="tx1">
                    <a:lumMod val="85000"/>
                  </a:schemeClr>
                </a:solidFill>
                <a:cs typeface="Verdana"/>
              </a:rPr>
              <a:t>a</a:t>
            </a:r>
            <a:r>
              <a:rPr lang="en-US" sz="2400" cap="none" spc="25" dirty="0">
                <a:solidFill>
                  <a:schemeClr val="tx1">
                    <a:lumMod val="85000"/>
                  </a:schemeClr>
                </a:solidFill>
                <a:cs typeface="Verdana"/>
              </a:rPr>
              <a:t>n</a:t>
            </a:r>
            <a:r>
              <a:rPr lang="en-US" sz="2400" cap="none" spc="15" dirty="0">
                <a:solidFill>
                  <a:schemeClr val="tx1">
                    <a:lumMod val="85000"/>
                  </a:schemeClr>
                </a:solidFill>
                <a:cs typeface="Verdana"/>
              </a:rPr>
              <a:t>c</a:t>
            </a:r>
            <a:r>
              <a:rPr lang="en-US" sz="2400" cap="none" spc="-5" dirty="0">
                <a:solidFill>
                  <a:schemeClr val="tx1">
                    <a:lumMod val="85000"/>
                  </a:schemeClr>
                </a:solidFill>
                <a:cs typeface="Verdana"/>
              </a:rPr>
              <a:t>e</a:t>
            </a:r>
            <a:r>
              <a:rPr lang="en-US" sz="2400" cap="none" spc="-90" dirty="0">
                <a:solidFill>
                  <a:schemeClr val="tx1">
                    <a:lumMod val="85000"/>
                  </a:schemeClr>
                </a:solidFill>
                <a:cs typeface="Verdana"/>
              </a:rPr>
              <a:t> </a:t>
            </a:r>
            <a:r>
              <a:rPr lang="en-US" sz="2400" cap="none" spc="40" dirty="0">
                <a:solidFill>
                  <a:schemeClr val="tx1">
                    <a:lumMod val="85000"/>
                  </a:schemeClr>
                </a:solidFill>
                <a:cs typeface="Verdana"/>
              </a:rPr>
              <a:t>b</a:t>
            </a:r>
            <a:r>
              <a:rPr lang="en-US" sz="2400" cap="none" dirty="0">
                <a:solidFill>
                  <a:schemeClr val="tx1">
                    <a:lumMod val="85000"/>
                  </a:schemeClr>
                </a:solidFill>
                <a:cs typeface="Verdana"/>
              </a:rPr>
              <a:t>oo</a:t>
            </a:r>
            <a:r>
              <a:rPr lang="en-US" sz="2400" cap="none" spc="-10" dirty="0">
                <a:solidFill>
                  <a:schemeClr val="tx1">
                    <a:lumMod val="85000"/>
                  </a:schemeClr>
                </a:solidFill>
                <a:cs typeface="Verdana"/>
              </a:rPr>
              <a:t>k</a:t>
            </a:r>
            <a:r>
              <a:rPr lang="en-US" sz="2400" cap="none" spc="5" dirty="0">
                <a:solidFill>
                  <a:schemeClr val="tx1">
                    <a:lumMod val="85000"/>
                  </a:schemeClr>
                </a:solidFill>
                <a:cs typeface="Verdana"/>
              </a:rPr>
              <a:t>in</a:t>
            </a:r>
            <a:r>
              <a:rPr lang="en-US" sz="2400" cap="none" spc="40" dirty="0">
                <a:solidFill>
                  <a:schemeClr val="tx1">
                    <a:lumMod val="85000"/>
                  </a:schemeClr>
                </a:solidFill>
                <a:cs typeface="Verdana"/>
              </a:rPr>
              <a:t>g</a:t>
            </a:r>
            <a:r>
              <a:rPr lang="en-US" sz="2400" cap="none" spc="-90" dirty="0">
                <a:solidFill>
                  <a:schemeClr val="tx1">
                    <a:lumMod val="85000"/>
                  </a:schemeClr>
                </a:solidFill>
                <a:cs typeface="Verdana"/>
              </a:rPr>
              <a:t> </a:t>
            </a:r>
            <a:r>
              <a:rPr lang="en-US" sz="2400" cap="none" spc="-45" dirty="0">
                <a:solidFill>
                  <a:schemeClr val="tx1">
                    <a:lumMod val="85000"/>
                  </a:schemeClr>
                </a:solidFill>
                <a:cs typeface="Verdana"/>
              </a:rPr>
              <a:t>se</a:t>
            </a:r>
            <a:r>
              <a:rPr lang="en-US" sz="2400" cap="none" spc="-25" dirty="0">
                <a:solidFill>
                  <a:schemeClr val="tx1">
                    <a:lumMod val="85000"/>
                  </a:schemeClr>
                </a:solidFill>
                <a:cs typeface="Verdana"/>
              </a:rPr>
              <a:t>r</a:t>
            </a:r>
            <a:r>
              <a:rPr lang="en-US" sz="2400" cap="none" spc="-60" dirty="0">
                <a:solidFill>
                  <a:schemeClr val="tx1">
                    <a:lumMod val="85000"/>
                  </a:schemeClr>
                </a:solidFill>
                <a:cs typeface="Verdana"/>
              </a:rPr>
              <a:t>v</a:t>
            </a:r>
            <a:r>
              <a:rPr lang="en-US" sz="2400" cap="none" spc="-20" dirty="0">
                <a:solidFill>
                  <a:schemeClr val="tx1">
                    <a:lumMod val="85000"/>
                  </a:schemeClr>
                </a:solidFill>
                <a:cs typeface="Verdana"/>
              </a:rPr>
              <a:t>i</a:t>
            </a:r>
            <a:r>
              <a:rPr lang="en-US" sz="2400" cap="none" spc="15" dirty="0">
                <a:solidFill>
                  <a:schemeClr val="tx1">
                    <a:lumMod val="85000"/>
                  </a:schemeClr>
                </a:solidFill>
                <a:cs typeface="Verdana"/>
              </a:rPr>
              <a:t>c</a:t>
            </a:r>
            <a:r>
              <a:rPr lang="en-US" sz="2400" cap="none" spc="-5" dirty="0">
                <a:solidFill>
                  <a:schemeClr val="tx1">
                    <a:lumMod val="85000"/>
                  </a:schemeClr>
                </a:solidFill>
                <a:cs typeface="Verdana"/>
              </a:rPr>
              <a:t>e</a:t>
            </a:r>
            <a:r>
              <a:rPr lang="en-US" sz="2400" cap="none" spc="-90" dirty="0">
                <a:solidFill>
                  <a:schemeClr val="tx1">
                    <a:lumMod val="85000"/>
                  </a:schemeClr>
                </a:solidFill>
                <a:cs typeface="Verdana"/>
              </a:rPr>
              <a:t> </a:t>
            </a:r>
            <a:r>
              <a:rPr lang="en-US" sz="2400" cap="none" spc="-25" dirty="0">
                <a:solidFill>
                  <a:schemeClr val="tx1">
                    <a:lumMod val="85000"/>
                  </a:schemeClr>
                </a:solidFill>
                <a:cs typeface="Verdana"/>
              </a:rPr>
              <a:t>r</a:t>
            </a:r>
            <a:r>
              <a:rPr lang="en-US" sz="2400" cap="none" spc="20" dirty="0">
                <a:solidFill>
                  <a:schemeClr val="tx1">
                    <a:lumMod val="85000"/>
                  </a:schemeClr>
                </a:solidFill>
                <a:cs typeface="Verdana"/>
              </a:rPr>
              <a:t>e</a:t>
            </a:r>
            <a:r>
              <a:rPr lang="en-US" sz="2400" cap="none" spc="60" dirty="0">
                <a:solidFill>
                  <a:schemeClr val="tx1">
                    <a:lumMod val="85000"/>
                  </a:schemeClr>
                </a:solidFill>
                <a:cs typeface="Verdana"/>
              </a:rPr>
              <a:t>p</a:t>
            </a:r>
            <a:r>
              <a:rPr lang="en-US" sz="2400" cap="none" spc="-25" dirty="0">
                <a:solidFill>
                  <a:schemeClr val="tx1">
                    <a:lumMod val="85000"/>
                  </a:schemeClr>
                </a:solidFill>
                <a:cs typeface="Verdana"/>
              </a:rPr>
              <a:t>r</a:t>
            </a:r>
            <a:r>
              <a:rPr lang="en-US" sz="2400" cap="none" spc="20" dirty="0">
                <a:solidFill>
                  <a:schemeClr val="tx1">
                    <a:lumMod val="85000"/>
                  </a:schemeClr>
                </a:solidFill>
                <a:cs typeface="Verdana"/>
              </a:rPr>
              <a:t>e</a:t>
            </a:r>
            <a:r>
              <a:rPr lang="en-US" sz="2400" cap="none" spc="-20" dirty="0">
                <a:solidFill>
                  <a:schemeClr val="tx1">
                    <a:lumMod val="85000"/>
                  </a:schemeClr>
                </a:solidFill>
                <a:cs typeface="Verdana"/>
              </a:rPr>
              <a:t>s</a:t>
            </a:r>
            <a:r>
              <a:rPr lang="en-US" sz="2400" cap="none" spc="20" dirty="0">
                <a:solidFill>
                  <a:schemeClr val="tx1">
                    <a:lumMod val="85000"/>
                  </a:schemeClr>
                </a:solidFill>
                <a:cs typeface="Verdana"/>
              </a:rPr>
              <a:t>e</a:t>
            </a:r>
            <a:r>
              <a:rPr lang="en-US" sz="2400" cap="none" spc="50" dirty="0">
                <a:solidFill>
                  <a:schemeClr val="tx1">
                    <a:lumMod val="85000"/>
                  </a:schemeClr>
                </a:solidFill>
                <a:cs typeface="Verdana"/>
              </a:rPr>
              <a:t>n</a:t>
            </a:r>
            <a:r>
              <a:rPr lang="en-US" sz="2400" cap="none" spc="5" dirty="0">
                <a:solidFill>
                  <a:schemeClr val="tx1">
                    <a:lumMod val="85000"/>
                  </a:schemeClr>
                </a:solidFill>
                <a:cs typeface="Verdana"/>
              </a:rPr>
              <a:t>ts</a:t>
            </a:r>
            <a:r>
              <a:rPr lang="en-US" sz="2400" cap="none" spc="-70" dirty="0">
                <a:solidFill>
                  <a:schemeClr val="tx1">
                    <a:lumMod val="85000"/>
                  </a:schemeClr>
                </a:solidFill>
                <a:cs typeface="Verdana"/>
              </a:rPr>
              <a:t> </a:t>
            </a:r>
            <a:r>
              <a:rPr lang="en-US" sz="2400" cap="none" spc="5" dirty="0">
                <a:solidFill>
                  <a:schemeClr val="tx1">
                    <a:lumMod val="85000"/>
                  </a:schemeClr>
                </a:solidFill>
                <a:cs typeface="Verdana"/>
              </a:rPr>
              <a:t>a </a:t>
            </a:r>
            <a:r>
              <a:rPr lang="en-US" sz="2400" cap="none" spc="30" dirty="0">
                <a:solidFill>
                  <a:schemeClr val="tx1">
                    <a:lumMod val="85000"/>
                  </a:schemeClr>
                </a:solidFill>
                <a:cs typeface="Verdana"/>
              </a:rPr>
              <a:t>signiﬁcant advancement in emergency </a:t>
            </a:r>
            <a:r>
              <a:rPr lang="en-US" sz="2400" cap="none" spc="5" dirty="0">
                <a:solidFill>
                  <a:schemeClr val="tx1">
                    <a:lumMod val="85000"/>
                  </a:schemeClr>
                </a:solidFill>
                <a:cs typeface="Verdana"/>
              </a:rPr>
              <a:t>healthcare, </a:t>
            </a:r>
            <a:r>
              <a:rPr lang="en-US" sz="2400" cap="none" spc="25" dirty="0">
                <a:solidFill>
                  <a:schemeClr val="tx1">
                    <a:lumMod val="85000"/>
                  </a:schemeClr>
                </a:solidFill>
                <a:cs typeface="Verdana"/>
              </a:rPr>
              <a:t>providing </a:t>
            </a:r>
            <a:r>
              <a:rPr lang="en-US" sz="2400" cap="none" spc="5" dirty="0">
                <a:solidFill>
                  <a:schemeClr val="tx1">
                    <a:lumMod val="85000"/>
                  </a:schemeClr>
                </a:solidFill>
                <a:cs typeface="Verdana"/>
              </a:rPr>
              <a:t>a </a:t>
            </a:r>
            <a:r>
              <a:rPr lang="en-US" sz="2400" cap="none" dirty="0">
                <a:solidFill>
                  <a:schemeClr val="tx1">
                    <a:lumMod val="85000"/>
                  </a:schemeClr>
                </a:solidFill>
                <a:cs typeface="Verdana"/>
              </a:rPr>
              <a:t>vital </a:t>
            </a:r>
            <a:r>
              <a:rPr lang="en-US" sz="2400" cap="none" spc="10" dirty="0">
                <a:solidFill>
                  <a:schemeClr val="tx1">
                    <a:lumMod val="85000"/>
                  </a:schemeClr>
                </a:solidFill>
                <a:cs typeface="Verdana"/>
              </a:rPr>
              <a:t>lifeline </a:t>
            </a:r>
            <a:r>
              <a:rPr lang="en-US" sz="2400" cap="none" dirty="0">
                <a:solidFill>
                  <a:schemeClr val="tx1">
                    <a:lumMod val="85000"/>
                  </a:schemeClr>
                </a:solidFill>
                <a:cs typeface="Verdana"/>
              </a:rPr>
              <a:t>for </a:t>
            </a:r>
            <a:r>
              <a:rPr lang="en-US" sz="2400" cap="none" spc="5" dirty="0">
                <a:solidFill>
                  <a:schemeClr val="tx1">
                    <a:lumMod val="85000"/>
                  </a:schemeClr>
                </a:solidFill>
                <a:cs typeface="Verdana"/>
              </a:rPr>
              <a:t> </a:t>
            </a:r>
            <a:r>
              <a:rPr lang="en-US" sz="2400" cap="none" spc="15" dirty="0">
                <a:solidFill>
                  <a:schemeClr val="tx1">
                    <a:lumMod val="85000"/>
                  </a:schemeClr>
                </a:solidFill>
                <a:cs typeface="Verdana"/>
              </a:rPr>
              <a:t>individuals </a:t>
            </a:r>
            <a:r>
              <a:rPr lang="en-US" sz="2400" cap="none" spc="25" dirty="0">
                <a:solidFill>
                  <a:schemeClr val="tx1">
                    <a:lumMod val="85000"/>
                  </a:schemeClr>
                </a:solidFill>
                <a:cs typeface="Verdana"/>
              </a:rPr>
              <a:t>in </a:t>
            </a:r>
            <a:r>
              <a:rPr lang="en-US" sz="2400" cap="none" spc="40" dirty="0">
                <a:solidFill>
                  <a:schemeClr val="tx1">
                    <a:lumMod val="85000"/>
                  </a:schemeClr>
                </a:solidFill>
                <a:cs typeface="Verdana"/>
              </a:rPr>
              <a:t>need </a:t>
            </a:r>
            <a:r>
              <a:rPr lang="en-US" sz="2400" cap="none" spc="15" dirty="0">
                <a:solidFill>
                  <a:schemeClr val="tx1">
                    <a:lumMod val="85000"/>
                  </a:schemeClr>
                </a:solidFill>
                <a:cs typeface="Verdana"/>
              </a:rPr>
              <a:t>of </a:t>
            </a:r>
            <a:r>
              <a:rPr lang="en-US" sz="2400" cap="none" spc="30" dirty="0">
                <a:solidFill>
                  <a:schemeClr val="tx1">
                    <a:lumMod val="85000"/>
                  </a:schemeClr>
                </a:solidFill>
                <a:cs typeface="Verdana"/>
              </a:rPr>
              <a:t>urgent </a:t>
            </a:r>
            <a:r>
              <a:rPr lang="en-US" sz="2400" cap="none" spc="35" dirty="0">
                <a:solidFill>
                  <a:schemeClr val="tx1">
                    <a:lumMod val="85000"/>
                  </a:schemeClr>
                </a:solidFill>
                <a:cs typeface="Verdana"/>
              </a:rPr>
              <a:t>medical </a:t>
            </a:r>
            <a:r>
              <a:rPr lang="en-US" sz="2400" cap="none" spc="5" dirty="0">
                <a:solidFill>
                  <a:schemeClr val="tx1">
                    <a:lumMod val="85000"/>
                  </a:schemeClr>
                </a:solidFill>
                <a:cs typeface="Verdana"/>
              </a:rPr>
              <a:t>t</a:t>
            </a:r>
            <a:r>
              <a:rPr lang="en-US" sz="2400" cap="none" spc="-5" dirty="0">
                <a:solidFill>
                  <a:schemeClr val="tx1">
                    <a:lumMod val="85000"/>
                  </a:schemeClr>
                </a:solidFill>
                <a:cs typeface="Verdana"/>
              </a:rPr>
              <a:t>r</a:t>
            </a:r>
            <a:r>
              <a:rPr lang="en-US" sz="2400" cap="none" dirty="0">
                <a:solidFill>
                  <a:schemeClr val="tx1">
                    <a:lumMod val="85000"/>
                  </a:schemeClr>
                </a:solidFill>
                <a:cs typeface="Verdana"/>
              </a:rPr>
              <a:t>a</a:t>
            </a:r>
            <a:r>
              <a:rPr lang="en-US" sz="2400" cap="none" spc="50" dirty="0">
                <a:solidFill>
                  <a:schemeClr val="tx1">
                    <a:lumMod val="85000"/>
                  </a:schemeClr>
                </a:solidFill>
                <a:cs typeface="Verdana"/>
              </a:rPr>
              <a:t>n</a:t>
            </a:r>
            <a:r>
              <a:rPr lang="en-US" sz="2400" cap="none" spc="25" dirty="0">
                <a:solidFill>
                  <a:schemeClr val="tx1">
                    <a:lumMod val="85000"/>
                  </a:schemeClr>
                </a:solidFill>
                <a:cs typeface="Verdana"/>
              </a:rPr>
              <a:t>sp</a:t>
            </a:r>
            <a:r>
              <a:rPr lang="en-US" sz="2400" cap="none" spc="30" dirty="0">
                <a:solidFill>
                  <a:schemeClr val="tx1">
                    <a:lumMod val="85000"/>
                  </a:schemeClr>
                </a:solidFill>
                <a:cs typeface="Verdana"/>
              </a:rPr>
              <a:t>o</a:t>
            </a:r>
            <a:r>
              <a:rPr lang="en-US" sz="2400" cap="none" dirty="0">
                <a:solidFill>
                  <a:schemeClr val="tx1">
                    <a:lumMod val="85000"/>
                  </a:schemeClr>
                </a:solidFill>
                <a:cs typeface="Verdana"/>
              </a:rPr>
              <a:t>r</a:t>
            </a:r>
            <a:r>
              <a:rPr lang="en-US" sz="2400" cap="none" spc="15" dirty="0">
                <a:solidFill>
                  <a:schemeClr val="tx1">
                    <a:lumMod val="85000"/>
                  </a:schemeClr>
                </a:solidFill>
                <a:cs typeface="Verdana"/>
              </a:rPr>
              <a:t>t</a:t>
            </a:r>
            <a:r>
              <a:rPr lang="en-US" sz="2400" cap="none" dirty="0">
                <a:solidFill>
                  <a:schemeClr val="tx1">
                    <a:lumMod val="85000"/>
                  </a:schemeClr>
                </a:solidFill>
                <a:cs typeface="Verdana"/>
              </a:rPr>
              <a:t>a</a:t>
            </a:r>
            <a:r>
              <a:rPr lang="en-US" sz="2400" cap="none" spc="15" dirty="0">
                <a:solidFill>
                  <a:schemeClr val="tx1">
                    <a:lumMod val="85000"/>
                  </a:schemeClr>
                </a:solidFill>
                <a:cs typeface="Verdana"/>
              </a:rPr>
              <a:t>t</a:t>
            </a:r>
            <a:r>
              <a:rPr lang="en-US" sz="2400" cap="none" spc="25" dirty="0">
                <a:solidFill>
                  <a:schemeClr val="tx1">
                    <a:lumMod val="85000"/>
                  </a:schemeClr>
                </a:solidFill>
                <a:cs typeface="Verdana"/>
              </a:rPr>
              <a:t>io</a:t>
            </a:r>
            <a:r>
              <a:rPr lang="en-US" sz="2400" cap="none" spc="35" dirty="0">
                <a:solidFill>
                  <a:schemeClr val="tx1">
                    <a:lumMod val="85000"/>
                  </a:schemeClr>
                </a:solidFill>
                <a:cs typeface="Verdana"/>
              </a:rPr>
              <a:t>n</a:t>
            </a:r>
            <a:r>
              <a:rPr lang="en-US" sz="2400" cap="none" spc="-125" dirty="0">
                <a:solidFill>
                  <a:schemeClr val="tx1">
                    <a:lumMod val="85000"/>
                  </a:schemeClr>
                </a:solidFill>
                <a:cs typeface="Verdana"/>
              </a:rPr>
              <a:t>.</a:t>
            </a:r>
            <a:r>
              <a:rPr lang="en-US" sz="2400" cap="none" spc="-70" dirty="0">
                <a:solidFill>
                  <a:schemeClr val="tx1">
                    <a:lumMod val="85000"/>
                  </a:schemeClr>
                </a:solidFill>
                <a:cs typeface="Verdana"/>
              </a:rPr>
              <a:t> </a:t>
            </a:r>
            <a:r>
              <a:rPr lang="en-US" sz="2400" cap="none" spc="-100" dirty="0">
                <a:solidFill>
                  <a:schemeClr val="tx1">
                    <a:lumMod val="85000"/>
                  </a:schemeClr>
                </a:solidFill>
                <a:cs typeface="Verdana"/>
              </a:rPr>
              <a:t>I</a:t>
            </a:r>
            <a:r>
              <a:rPr lang="en-US" sz="2400" cap="none" spc="5" dirty="0">
                <a:solidFill>
                  <a:schemeClr val="tx1">
                    <a:lumMod val="85000"/>
                  </a:schemeClr>
                </a:solidFill>
                <a:cs typeface="Verdana"/>
              </a:rPr>
              <a:t>ts </a:t>
            </a:r>
            <a:r>
              <a:rPr lang="en-US" sz="2400" cap="none" spc="15" dirty="0">
                <a:solidFill>
                  <a:schemeClr val="tx1">
                    <a:lumMod val="85000"/>
                  </a:schemeClr>
                </a:solidFill>
                <a:cs typeface="Verdana"/>
              </a:rPr>
              <a:t>i</a:t>
            </a:r>
            <a:r>
              <a:rPr lang="en-US" sz="2400" cap="none" spc="35" dirty="0">
                <a:solidFill>
                  <a:schemeClr val="tx1">
                    <a:lumMod val="85000"/>
                  </a:schemeClr>
                </a:solidFill>
                <a:cs typeface="Verdana"/>
              </a:rPr>
              <a:t>n</a:t>
            </a:r>
            <a:r>
              <a:rPr lang="en-US" sz="2400" cap="none" spc="55" dirty="0">
                <a:solidFill>
                  <a:schemeClr val="tx1">
                    <a:lumMod val="85000"/>
                  </a:schemeClr>
                </a:solidFill>
                <a:cs typeface="Verdana"/>
              </a:rPr>
              <a:t>n</a:t>
            </a:r>
            <a:r>
              <a:rPr lang="en-US" sz="2400" cap="none" spc="20" dirty="0">
                <a:solidFill>
                  <a:schemeClr val="tx1">
                    <a:lumMod val="85000"/>
                  </a:schemeClr>
                </a:solidFill>
                <a:cs typeface="Verdana"/>
              </a:rPr>
              <a:t>o</a:t>
            </a:r>
            <a:r>
              <a:rPr lang="en-US" sz="2400" cap="none" spc="-45" dirty="0">
                <a:solidFill>
                  <a:schemeClr val="tx1">
                    <a:lumMod val="85000"/>
                  </a:schemeClr>
                </a:solidFill>
                <a:cs typeface="Verdana"/>
              </a:rPr>
              <a:t>v</a:t>
            </a:r>
            <a:r>
              <a:rPr lang="en-US" sz="2400" cap="none" dirty="0">
                <a:solidFill>
                  <a:schemeClr val="tx1">
                    <a:lumMod val="85000"/>
                  </a:schemeClr>
                </a:solidFill>
                <a:cs typeface="Verdana"/>
              </a:rPr>
              <a:t>a</a:t>
            </a:r>
            <a:r>
              <a:rPr lang="en-US" sz="2400" cap="none" spc="15" dirty="0">
                <a:solidFill>
                  <a:schemeClr val="tx1">
                    <a:lumMod val="85000"/>
                  </a:schemeClr>
                </a:solidFill>
                <a:cs typeface="Verdana"/>
              </a:rPr>
              <a:t>t</a:t>
            </a:r>
            <a:r>
              <a:rPr lang="en-US" sz="2400" cap="none" spc="5" dirty="0">
                <a:solidFill>
                  <a:schemeClr val="tx1">
                    <a:lumMod val="85000"/>
                  </a:schemeClr>
                </a:solidFill>
                <a:cs typeface="Verdana"/>
              </a:rPr>
              <a:t>i</a:t>
            </a:r>
            <a:r>
              <a:rPr lang="en-US" sz="2400" cap="none" spc="-45" dirty="0">
                <a:solidFill>
                  <a:schemeClr val="tx1">
                    <a:lumMod val="85000"/>
                  </a:schemeClr>
                </a:solidFill>
                <a:cs typeface="Verdana"/>
              </a:rPr>
              <a:t>v</a:t>
            </a:r>
            <a:r>
              <a:rPr lang="en-US" sz="2400" cap="none" spc="25" dirty="0">
                <a:solidFill>
                  <a:schemeClr val="tx1">
                    <a:lumMod val="85000"/>
                  </a:schemeClr>
                </a:solidFill>
                <a:cs typeface="Verdana"/>
              </a:rPr>
              <a:t>e</a:t>
            </a:r>
            <a:r>
              <a:rPr lang="en-US" sz="2400" cap="none" spc="-70" dirty="0">
                <a:solidFill>
                  <a:schemeClr val="tx1">
                    <a:lumMod val="85000"/>
                  </a:schemeClr>
                </a:solidFill>
                <a:cs typeface="Verdana"/>
              </a:rPr>
              <a:t> </a:t>
            </a:r>
            <a:r>
              <a:rPr lang="en-US" sz="2400" cap="none" dirty="0">
                <a:solidFill>
                  <a:schemeClr val="tx1">
                    <a:lumMod val="85000"/>
                  </a:schemeClr>
                </a:solidFill>
                <a:cs typeface="Verdana"/>
              </a:rPr>
              <a:t>a</a:t>
            </a:r>
            <a:r>
              <a:rPr lang="en-US" sz="2400" cap="none" spc="65" dirty="0">
                <a:solidFill>
                  <a:schemeClr val="tx1">
                    <a:lumMod val="85000"/>
                  </a:schemeClr>
                </a:solidFill>
                <a:cs typeface="Verdana"/>
              </a:rPr>
              <a:t>p</a:t>
            </a:r>
            <a:r>
              <a:rPr lang="en-US" sz="2400" cap="none" spc="60" dirty="0">
                <a:solidFill>
                  <a:schemeClr val="tx1">
                    <a:lumMod val="85000"/>
                  </a:schemeClr>
                </a:solidFill>
                <a:cs typeface="Verdana"/>
              </a:rPr>
              <a:t>p</a:t>
            </a:r>
            <a:r>
              <a:rPr lang="en-US" sz="2400" cap="none" spc="-25" dirty="0">
                <a:solidFill>
                  <a:schemeClr val="tx1">
                    <a:lumMod val="85000"/>
                  </a:schemeClr>
                </a:solidFill>
                <a:cs typeface="Verdana"/>
              </a:rPr>
              <a:t>r</a:t>
            </a:r>
            <a:r>
              <a:rPr lang="en-US" sz="2400" cap="none" spc="30" dirty="0">
                <a:solidFill>
                  <a:schemeClr val="tx1">
                    <a:lumMod val="85000"/>
                  </a:schemeClr>
                </a:solidFill>
                <a:cs typeface="Verdana"/>
              </a:rPr>
              <a:t>o</a:t>
            </a:r>
            <a:r>
              <a:rPr lang="en-US" sz="2400" cap="none" spc="5" dirty="0">
                <a:solidFill>
                  <a:schemeClr val="tx1">
                    <a:lumMod val="85000"/>
                  </a:schemeClr>
                </a:solidFill>
                <a:cs typeface="Verdana"/>
              </a:rPr>
              <a:t>a</a:t>
            </a:r>
            <a:r>
              <a:rPr lang="en-US" sz="2400" cap="none" spc="40" dirty="0">
                <a:solidFill>
                  <a:schemeClr val="tx1">
                    <a:lumMod val="85000"/>
                  </a:schemeClr>
                </a:solidFill>
                <a:cs typeface="Verdana"/>
              </a:rPr>
              <a:t>ch and </a:t>
            </a:r>
            <a:r>
              <a:rPr lang="en-US" sz="2400" cap="none" spc="50" dirty="0">
                <a:solidFill>
                  <a:schemeClr val="tx1">
                    <a:lumMod val="85000"/>
                  </a:schemeClr>
                </a:solidFill>
                <a:cs typeface="Verdana"/>
              </a:rPr>
              <a:t>commitment </a:t>
            </a:r>
            <a:r>
              <a:rPr lang="en-US" sz="2400" cap="none" spc="15" dirty="0">
                <a:solidFill>
                  <a:schemeClr val="tx1">
                    <a:lumMod val="85000"/>
                  </a:schemeClr>
                </a:solidFill>
                <a:cs typeface="Verdana"/>
              </a:rPr>
              <a:t>to quality </a:t>
            </a:r>
            <a:r>
              <a:rPr lang="en-US" sz="2400" cap="none" spc="30" dirty="0">
                <a:solidFill>
                  <a:schemeClr val="tx1">
                    <a:lumMod val="85000"/>
                  </a:schemeClr>
                </a:solidFill>
                <a:cs typeface="Verdana"/>
              </a:rPr>
              <a:t>make </a:t>
            </a:r>
            <a:r>
              <a:rPr lang="en-US" sz="2400" cap="none" spc="10" dirty="0">
                <a:solidFill>
                  <a:schemeClr val="tx1">
                    <a:lumMod val="85000"/>
                  </a:schemeClr>
                </a:solidFill>
                <a:cs typeface="Verdana"/>
              </a:rPr>
              <a:t>it </a:t>
            </a:r>
            <a:r>
              <a:rPr lang="en-US" sz="2400" cap="none" spc="5" dirty="0">
                <a:solidFill>
                  <a:schemeClr val="tx1">
                    <a:lumMod val="85000"/>
                  </a:schemeClr>
                </a:solidFill>
                <a:cs typeface="Verdana"/>
              </a:rPr>
              <a:t>a </a:t>
            </a:r>
            <a:r>
              <a:rPr lang="en-US" sz="2400" cap="none" spc="20" dirty="0">
                <a:solidFill>
                  <a:schemeClr val="tx1">
                    <a:lumMod val="85000"/>
                  </a:schemeClr>
                </a:solidFill>
                <a:cs typeface="Verdana"/>
              </a:rPr>
              <a:t>cornerstone </a:t>
            </a:r>
            <a:r>
              <a:rPr lang="en-US" sz="2400" cap="none" spc="15" dirty="0">
                <a:solidFill>
                  <a:schemeClr val="tx1">
                    <a:lumMod val="85000"/>
                  </a:schemeClr>
                </a:solidFill>
                <a:cs typeface="Verdana"/>
              </a:rPr>
              <a:t>of </a:t>
            </a:r>
            <a:r>
              <a:rPr lang="en-US" sz="2400" cap="none" spc="40" dirty="0">
                <a:solidFill>
                  <a:schemeClr val="tx1">
                    <a:lumMod val="85000"/>
                  </a:schemeClr>
                </a:solidFill>
                <a:cs typeface="Verdana"/>
              </a:rPr>
              <a:t>modern </a:t>
            </a:r>
            <a:r>
              <a:rPr lang="en-US" sz="2400" cap="none" spc="30" dirty="0">
                <a:solidFill>
                  <a:schemeClr val="tx1">
                    <a:lumMod val="85000"/>
                  </a:schemeClr>
                </a:solidFill>
                <a:cs typeface="Verdana"/>
              </a:rPr>
              <a:t>emergency </a:t>
            </a:r>
            <a:r>
              <a:rPr lang="en-US" sz="2400" cap="none" spc="35" dirty="0">
                <a:solidFill>
                  <a:schemeClr val="tx1">
                    <a:lumMod val="85000"/>
                  </a:schemeClr>
                </a:solidFill>
                <a:cs typeface="Verdana"/>
              </a:rPr>
              <a:t> medical</a:t>
            </a:r>
            <a:r>
              <a:rPr lang="en-US" sz="2400" cap="none" spc="-75" dirty="0">
                <a:solidFill>
                  <a:schemeClr val="tx1">
                    <a:lumMod val="85000"/>
                  </a:schemeClr>
                </a:solidFill>
                <a:cs typeface="Verdana"/>
              </a:rPr>
              <a:t> </a:t>
            </a:r>
            <a:r>
              <a:rPr lang="en-US" sz="2400" cap="none" spc="-15" dirty="0">
                <a:solidFill>
                  <a:schemeClr val="tx1">
                    <a:lumMod val="85000"/>
                  </a:schemeClr>
                </a:solidFill>
                <a:cs typeface="Verdana"/>
              </a:rPr>
              <a:t>services.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85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4A82E-C6BE-04B3-4A18-8E7AEED3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1710087"/>
          </a:xfrm>
        </p:spPr>
        <p:txBody>
          <a:bodyPr>
            <a:normAutofit/>
          </a:bodyPr>
          <a:lstStyle/>
          <a:p>
            <a:r>
              <a:rPr lang="en-US" sz="7200" b="1" spc="135" dirty="0">
                <a:latin typeface="+mn-lt"/>
              </a:rPr>
              <a:t>Thanks</a:t>
            </a:r>
            <a:r>
              <a:rPr lang="en-US" sz="5400" b="1" spc="135" dirty="0">
                <a:latin typeface="+mn-lt"/>
              </a:rPr>
              <a:t>!</a:t>
            </a:r>
            <a:endParaRPr lang="en-US" sz="5400" b="1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60EFC-2670-F53A-B9C3-3D99015F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319688"/>
            <a:ext cx="10131428" cy="3471512"/>
          </a:xfrm>
        </p:spPr>
        <p:txBody>
          <a:bodyPr/>
          <a:lstStyle/>
          <a:p>
            <a:r>
              <a:rPr lang="en-US" sz="3200" spc="180" dirty="0">
                <a:solidFill>
                  <a:srgbClr val="FFFFFF"/>
                </a:solidFill>
                <a:latin typeface="Cambria"/>
                <a:cs typeface="Cambria"/>
              </a:rPr>
              <a:t>Do</a:t>
            </a:r>
            <a:r>
              <a:rPr lang="en-US" sz="32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3200" spc="80" dirty="0">
                <a:solidFill>
                  <a:srgbClr val="FFFFFF"/>
                </a:solidFill>
                <a:latin typeface="Cambria"/>
                <a:cs typeface="Cambria"/>
              </a:rPr>
              <a:t>you</a:t>
            </a:r>
            <a:r>
              <a:rPr lang="en-US" sz="32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3200" spc="55" dirty="0">
                <a:solidFill>
                  <a:srgbClr val="FFFFFF"/>
                </a:solidFill>
                <a:latin typeface="Cambria"/>
                <a:cs typeface="Cambria"/>
              </a:rPr>
              <a:t>have</a:t>
            </a:r>
            <a:r>
              <a:rPr lang="en-US" sz="32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3200" spc="65" dirty="0">
                <a:solidFill>
                  <a:srgbClr val="FFFFFF"/>
                </a:solidFill>
                <a:latin typeface="Cambria"/>
                <a:cs typeface="Cambria"/>
              </a:rPr>
              <a:t>any </a:t>
            </a:r>
            <a:r>
              <a:rPr lang="en-US" sz="3200" spc="-3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3200" spc="70" dirty="0">
                <a:solidFill>
                  <a:srgbClr val="FFFFFF"/>
                </a:solidFill>
                <a:latin typeface="Cambria"/>
                <a:cs typeface="Cambria"/>
              </a:rPr>
              <a:t>questions?</a:t>
            </a:r>
            <a:endParaRPr lang="en-US" sz="3200" dirty="0">
              <a:latin typeface="Cambria"/>
              <a:cs typeface="Cambri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7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7159-AB33-5DED-D2E9-4406D6AC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71" y="493294"/>
            <a:ext cx="6164653" cy="1371600"/>
          </a:xfrm>
        </p:spPr>
        <p:txBody>
          <a:bodyPr>
            <a:normAutofit/>
          </a:bodyPr>
          <a:lstStyle/>
          <a:p>
            <a:r>
              <a:rPr lang="en-US" sz="5000" b="1" spc="90" dirty="0">
                <a:latin typeface="Cambria" panose="02040503050406030204" pitchFamily="18" charset="0"/>
                <a:ea typeface="Cambria" panose="02040503050406030204" pitchFamily="18" charset="0"/>
              </a:rPr>
              <a:t>Introduction  </a:t>
            </a:r>
            <a:endParaRPr lang="en-US" sz="5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7A59F1A-923D-A6A8-7561-40A157635E3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94" r="2265"/>
          <a:stretch/>
        </p:blipFill>
        <p:spPr>
          <a:xfrm>
            <a:off x="6572268" y="1771442"/>
            <a:ext cx="5463959" cy="473322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986AB-A607-2A34-8805-22E52AB63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396" y="2038148"/>
            <a:ext cx="6164653" cy="3188369"/>
          </a:xfrm>
        </p:spPr>
        <p:txBody>
          <a:bodyPr>
            <a:normAutofit/>
          </a:bodyPr>
          <a:lstStyle/>
          <a:p>
            <a:r>
              <a:rPr lang="en-US" sz="2800" dirty="0"/>
              <a:t>Welcome to Aarogya Online Ambulance. Explore the online ambulance booking service and its booking  procedure. Discover how this service revolutionizes emergency response. Join us  in this insightful journey.</a:t>
            </a:r>
          </a:p>
        </p:txBody>
      </p:sp>
    </p:spTree>
    <p:extLst>
      <p:ext uri="{BB962C8B-B14F-4D97-AF65-F5344CB8AC3E}">
        <p14:creationId xmlns:p14="http://schemas.microsoft.com/office/powerpoint/2010/main" val="27781654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13C5-0386-3747-9C4A-BA0D8FDC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CONCERNS WITH OFFLINE AMBULANCE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8D69-584C-A2E5-B2F8-E424D396B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No Proper tracking of bookings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Improper monitoring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Delayed response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Limited ambulance availability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7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C004-6B3E-6C12-0C0B-12D49E0C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+mn-lt"/>
              </a:rPr>
              <a:t>BENEFITS OF ONLINE AMBULANCE BOOKING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9EC4-2EBC-7C2C-4517-887384AC4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49978"/>
            <a:ext cx="10131425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/>
              <a:t>Timely response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Proper tracking for booking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Proper records maintained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Wide ambulance network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High availability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Initial Treatment within Ambulance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D839C-1A46-BDAE-E9D4-7E02BD56A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371" y="2901071"/>
            <a:ext cx="5881036" cy="352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9125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FEBB-963A-A1DA-3E31-0C0127EE0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751484"/>
            <a:ext cx="7197726" cy="1086941"/>
          </a:xfrm>
        </p:spPr>
        <p:txBody>
          <a:bodyPr>
            <a:normAutofit/>
          </a:bodyPr>
          <a:lstStyle/>
          <a:p>
            <a:r>
              <a:rPr lang="en-US" b="1" spc="65" dirty="0">
                <a:latin typeface="+mn-lt"/>
              </a:rPr>
              <a:t>Key</a:t>
            </a:r>
            <a:r>
              <a:rPr lang="en-US" b="1" spc="-60" dirty="0">
                <a:latin typeface="+mn-lt"/>
              </a:rPr>
              <a:t> </a:t>
            </a:r>
            <a:r>
              <a:rPr lang="en-US" b="1" spc="60" dirty="0">
                <a:latin typeface="+mn-lt"/>
              </a:rPr>
              <a:t>Features</a:t>
            </a:r>
            <a:endParaRPr lang="en-US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9DA6C-7DCE-C1C1-8EC8-F146AD059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2454443"/>
            <a:ext cx="7197726" cy="3952774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cap="none" dirty="0"/>
              <a:t>Patient can check information about ambulance and drivers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cap="none" dirty="0"/>
              <a:t>Easy to book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cap="none" dirty="0"/>
              <a:t>Affordable price per booking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cap="none" dirty="0"/>
              <a:t>Wide ambulance network leads to timely treatment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cap="non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cap="non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cap="non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5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C098-2896-6215-2CB9-B641102C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spc="100" dirty="0">
                <a:latin typeface="+mn-lt"/>
              </a:rPr>
              <a:t>Booking</a:t>
            </a:r>
            <a:r>
              <a:rPr lang="en-US" sz="5400" b="1" spc="20" dirty="0">
                <a:latin typeface="+mn-lt"/>
              </a:rPr>
              <a:t> </a:t>
            </a:r>
            <a:r>
              <a:rPr lang="en-US" sz="5400" b="1" spc="90" dirty="0">
                <a:latin typeface="+mn-lt"/>
              </a:rPr>
              <a:t>Procedure</a:t>
            </a:r>
            <a:endParaRPr lang="en-US" sz="5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803C0-37C3-FF30-3330-14CE80951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Visit </a:t>
            </a:r>
            <a:r>
              <a:rPr lang="en-US" dirty="0">
                <a:hlinkClick r:id="rId2"/>
              </a:rPr>
              <a:t>http://localhost/aarogya/</a:t>
            </a:r>
            <a:endParaRPr lang="en-US" dirty="0"/>
          </a:p>
          <a:p>
            <a:r>
              <a:rPr lang="en-US" dirty="0"/>
              <a:t>Click on Login/Register </a:t>
            </a:r>
          </a:p>
          <a:p>
            <a:r>
              <a:rPr lang="en-US" dirty="0"/>
              <a:t>Click On Book Now Button</a:t>
            </a:r>
          </a:p>
          <a:p>
            <a:r>
              <a:rPr lang="en-US" dirty="0"/>
              <a:t>Select the Ambulance </a:t>
            </a:r>
            <a:r>
              <a:rPr lang="en-IN" b="1" i="0" dirty="0">
                <a:effectLst/>
                <a:latin typeface="Lato" panose="020F0502020204030204" pitchFamily="34" charset="0"/>
              </a:rPr>
              <a:t>category</a:t>
            </a:r>
          </a:p>
          <a:p>
            <a:r>
              <a:rPr lang="en-US" dirty="0"/>
              <a:t>Fill the details and click Book Now </a:t>
            </a:r>
          </a:p>
          <a:p>
            <a:r>
              <a:rPr lang="en-US" dirty="0"/>
              <a:t>To check Booking status  </a:t>
            </a:r>
          </a:p>
          <a:p>
            <a:pPr lvl="1"/>
            <a:r>
              <a:rPr lang="en-US" dirty="0"/>
              <a:t>Click </a:t>
            </a:r>
            <a:r>
              <a:rPr lang="en-US"/>
              <a:t>on User </a:t>
            </a:r>
            <a:r>
              <a:rPr lang="en-US" dirty="0"/>
              <a:t>Name</a:t>
            </a:r>
          </a:p>
          <a:p>
            <a:pPr lvl="1"/>
            <a:r>
              <a:rPr lang="en-US" dirty="0"/>
              <a:t>Select My Bookings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681C3-F232-7059-01AC-BBE763E20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3" y="2227596"/>
            <a:ext cx="6578083" cy="42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639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5718-D14D-F8E2-7936-18DCE7E4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spc="-75" dirty="0">
                <a:latin typeface="+mn-lt"/>
                <a:cs typeface="Georgia"/>
              </a:rPr>
              <a:t>Impac</a:t>
            </a:r>
            <a:r>
              <a:rPr lang="en-US" sz="4400" b="1" spc="-45" dirty="0">
                <a:latin typeface="+mn-lt"/>
                <a:cs typeface="Georgia"/>
              </a:rPr>
              <a:t>t</a:t>
            </a:r>
            <a:r>
              <a:rPr lang="en-US" sz="4400" b="1" spc="-80" dirty="0">
                <a:latin typeface="+mn-lt"/>
                <a:cs typeface="Georgia"/>
              </a:rPr>
              <a:t> </a:t>
            </a:r>
            <a:r>
              <a:rPr lang="en-US" sz="4400" b="1" spc="-55" dirty="0">
                <a:latin typeface="+mn-lt"/>
                <a:cs typeface="Georgia"/>
              </a:rPr>
              <a:t>on</a:t>
            </a:r>
            <a:r>
              <a:rPr lang="en-US" sz="4400" b="1" spc="-80" dirty="0">
                <a:latin typeface="+mn-lt"/>
                <a:cs typeface="Georgia"/>
              </a:rPr>
              <a:t> </a:t>
            </a:r>
            <a:r>
              <a:rPr lang="en-US" sz="4400" b="1" spc="-55" dirty="0">
                <a:latin typeface="+mn-lt"/>
                <a:cs typeface="Georgia"/>
              </a:rPr>
              <a:t>Healthcar</a:t>
            </a:r>
            <a:r>
              <a:rPr lang="en-US" sz="4400" b="1" spc="-50" dirty="0">
                <a:latin typeface="+mn-lt"/>
                <a:cs typeface="Georgia"/>
              </a:rPr>
              <a:t>e</a:t>
            </a:r>
            <a:r>
              <a:rPr lang="en-US" sz="4400" b="1" spc="-80" dirty="0">
                <a:latin typeface="+mn-lt"/>
                <a:cs typeface="Georgia"/>
              </a:rPr>
              <a:t> </a:t>
            </a:r>
            <a:r>
              <a:rPr lang="en-US" sz="4400" b="1" spc="-60" dirty="0">
                <a:latin typeface="+mn-lt"/>
                <a:cs typeface="Georgia"/>
              </a:rPr>
              <a:t>System</a:t>
            </a:r>
            <a:endParaRPr lang="en-US" sz="4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92C1C-9CE0-3580-BDF3-E8EF8FA70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Improves the condition of Ambulances</a:t>
            </a:r>
          </a:p>
          <a:p>
            <a:r>
              <a:rPr lang="en-US" sz="2400" dirty="0"/>
              <a:t>Increases emergency service quality and performances</a:t>
            </a:r>
          </a:p>
          <a:p>
            <a:r>
              <a:rPr lang="en-US" sz="2400" dirty="0"/>
              <a:t>Reduction in mortality rate due to lack of timely treatment</a:t>
            </a:r>
          </a:p>
          <a:p>
            <a:r>
              <a:rPr lang="en-US" sz="2400" dirty="0"/>
              <a:t>Wide network of ambulances and hospitals</a:t>
            </a:r>
          </a:p>
          <a:p>
            <a:r>
              <a:rPr lang="en-US" sz="2400" dirty="0"/>
              <a:t>Timely medical care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478811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6FD5-5F55-B7D8-0D5C-3B3C4DC08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5094" y="327972"/>
            <a:ext cx="9889591" cy="131794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+mn-lt"/>
              </a:rPr>
              <a:t>Employment opportunities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FEA11-DA3C-4165-323B-E3D88706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2300438"/>
            <a:ext cx="7197726" cy="3490761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cap="none" dirty="0">
                <a:latin typeface="Cambria" panose="02040503050406030204" pitchFamily="18" charset="0"/>
                <a:ea typeface="Cambria" panose="02040503050406030204" pitchFamily="18" charset="0"/>
              </a:rPr>
              <a:t>Providing employment to drivers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cap="none" dirty="0">
                <a:latin typeface="Cambria" panose="02040503050406030204" pitchFamily="18" charset="0"/>
                <a:ea typeface="Cambria" panose="02040503050406030204" pitchFamily="18" charset="0"/>
              </a:rPr>
              <a:t>Providing employment to healthcare workers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cap="none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78562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D2A0-3D28-6FF5-7707-70B9EC1A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12545"/>
            <a:ext cx="6164653" cy="1371600"/>
          </a:xfrm>
        </p:spPr>
        <p:txBody>
          <a:bodyPr>
            <a:normAutofit/>
          </a:bodyPr>
          <a:lstStyle/>
          <a:p>
            <a:r>
              <a:rPr lang="en-US" sz="3600" b="1" spc="110" dirty="0">
                <a:latin typeface="Cambria" panose="02040503050406030204" pitchFamily="18" charset="0"/>
                <a:ea typeface="Cambria" panose="02040503050406030204" pitchFamily="18" charset="0"/>
              </a:rPr>
              <a:t>Community</a:t>
            </a:r>
            <a:r>
              <a:rPr lang="en-US" sz="3600" b="1" spc="-3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b="1" spc="70" dirty="0">
                <a:latin typeface="Cambria" panose="02040503050406030204" pitchFamily="18" charset="0"/>
                <a:ea typeface="Cambria" panose="02040503050406030204" pitchFamily="18" charset="0"/>
              </a:rPr>
              <a:t>Engagement</a:t>
            </a:r>
            <a:endParaRPr lang="en-US" sz="3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B5624-B942-7AB6-F726-550968B4E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127183"/>
            <a:ext cx="6164653" cy="267341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spc="35" dirty="0">
                <a:solidFill>
                  <a:srgbClr val="FFFFFF"/>
                </a:solidFill>
                <a:latin typeface="Trebuchet MS"/>
                <a:cs typeface="Trebuchet MS"/>
              </a:rPr>
              <a:t>Empowering </a:t>
            </a:r>
            <a:r>
              <a:rPr lang="en-US" sz="24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lang="en-US" sz="2400" spc="30" dirty="0">
                <a:solidFill>
                  <a:srgbClr val="FFFFFF"/>
                </a:solidFill>
                <a:latin typeface="Trebuchet MS"/>
                <a:cs typeface="Trebuchet MS"/>
              </a:rPr>
              <a:t>community </a:t>
            </a:r>
            <a:r>
              <a:rPr lang="en-US" sz="2400" spc="1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lang="en-US" sz="2400" spc="1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lang="en-US" sz="2400" spc="30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lang="en-US" sz="2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2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lang="en-US" sz="2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25" dirty="0">
                <a:latin typeface="Trebuchet MS"/>
                <a:cs typeface="Trebuchet MS"/>
              </a:rPr>
              <a:t>online</a:t>
            </a:r>
            <a:r>
              <a:rPr lang="en-US" sz="2400" spc="-40" dirty="0">
                <a:latin typeface="Trebuchet MS"/>
                <a:cs typeface="Trebuchet MS"/>
              </a:rPr>
              <a:t> </a:t>
            </a:r>
            <a:r>
              <a:rPr lang="en-US" sz="2400" spc="30" dirty="0">
                <a:latin typeface="Trebuchet MS"/>
                <a:cs typeface="Trebuchet MS"/>
              </a:rPr>
              <a:t>ambulance</a:t>
            </a:r>
            <a:r>
              <a:rPr lang="en-US" sz="2400" spc="-40" dirty="0">
                <a:latin typeface="Trebuchet MS"/>
                <a:cs typeface="Trebuchet MS"/>
              </a:rPr>
              <a:t> </a:t>
            </a:r>
            <a:r>
              <a:rPr lang="en-US" sz="2400" spc="25" dirty="0">
                <a:latin typeface="Trebuchet MS"/>
                <a:cs typeface="Trebuchet MS"/>
              </a:rPr>
              <a:t>booking</a:t>
            </a:r>
            <a:r>
              <a:rPr lang="en-US" sz="2400" spc="25" dirty="0">
                <a:solidFill>
                  <a:srgbClr val="FFFFFF"/>
                </a:solidFill>
                <a:latin typeface="Trebuchet MS"/>
                <a:cs typeface="Trebuchet MS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30" dirty="0">
                <a:solidFill>
                  <a:srgbClr val="FFFFFF"/>
                </a:solidFill>
                <a:latin typeface="Trebuchet MS"/>
                <a:cs typeface="Trebuchet MS"/>
              </a:rPr>
              <a:t>Encouraging widespread adoption </a:t>
            </a:r>
            <a:r>
              <a:rPr lang="en-US" sz="2400" spc="4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lang="en-US"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35" dirty="0">
                <a:solidFill>
                  <a:srgbClr val="FFFFFF"/>
                </a:solidFill>
                <a:latin typeface="Trebuchet MS"/>
                <a:cs typeface="Trebuchet MS"/>
              </a:rPr>
              <a:t>promoting </a:t>
            </a:r>
            <a:r>
              <a:rPr lang="en-US" sz="2400" spc="3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lang="en-US" sz="2400" spc="5" dirty="0">
                <a:solidFill>
                  <a:srgbClr val="FFFFFF"/>
                </a:solidFill>
                <a:latin typeface="Trebuchet MS"/>
                <a:cs typeface="Trebuchet MS"/>
              </a:rPr>
              <a:t>culture </a:t>
            </a:r>
            <a:r>
              <a:rPr lang="en-US" sz="2400" spc="2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lang="en-US" sz="2400" spc="15" dirty="0">
                <a:solidFill>
                  <a:srgbClr val="FFFFFF"/>
                </a:solidFill>
                <a:latin typeface="Trebuchet MS"/>
                <a:cs typeface="Trebuchet MS"/>
              </a:rPr>
              <a:t>proactive </a:t>
            </a:r>
            <a:r>
              <a:rPr lang="en-US" sz="2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25" dirty="0">
                <a:solidFill>
                  <a:srgbClr val="FFFFFF"/>
                </a:solidFill>
                <a:latin typeface="Trebuchet MS"/>
                <a:cs typeface="Trebuchet MS"/>
              </a:rPr>
              <a:t>emergency </a:t>
            </a:r>
            <a:r>
              <a:rPr lang="en-US" sz="2400" spc="30" dirty="0">
                <a:solidFill>
                  <a:srgbClr val="FFFFFF"/>
                </a:solidFill>
                <a:latin typeface="Trebuchet MS"/>
                <a:cs typeface="Trebuchet MS"/>
              </a:rPr>
              <a:t>preparedness. </a:t>
            </a:r>
            <a:r>
              <a:rPr lang="en-US" sz="2400" spc="5" dirty="0">
                <a:solidFill>
                  <a:srgbClr val="FFFFFF"/>
                </a:solidFill>
                <a:latin typeface="Trebuchet MS"/>
                <a:cs typeface="Trebuchet MS"/>
              </a:rPr>
              <a:t>Together, </a:t>
            </a:r>
            <a:r>
              <a:rPr lang="en-US" sz="2400" spc="25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lang="en-US"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2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lang="en-US" sz="2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40" dirty="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lang="en-US" sz="2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2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spc="10" dirty="0">
                <a:solidFill>
                  <a:srgbClr val="FFFFFF"/>
                </a:solidFill>
                <a:latin typeface="Trebuchet MS"/>
                <a:cs typeface="Trebuchet MS"/>
              </a:rPr>
              <a:t>diﬀerence.</a:t>
            </a:r>
            <a:endParaRPr lang="en-US" sz="24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7AC7E35-50DB-B577-3A80-78FB96AB92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3" r="26293"/>
          <a:stretch>
            <a:fillRect/>
          </a:stretch>
        </p:blipFill>
        <p:spPr bwMode="auto">
          <a:xfrm>
            <a:off x="7093820" y="914400"/>
            <a:ext cx="4687502" cy="533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653735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254</TotalTime>
  <Words>306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Lato</vt:lpstr>
      <vt:lpstr>Trebuchet MS</vt:lpstr>
      <vt:lpstr>Verdana</vt:lpstr>
      <vt:lpstr>Wingdings</vt:lpstr>
      <vt:lpstr>Celestial</vt:lpstr>
      <vt:lpstr>   Aarogya Online Ambulance : Unveiling  the Online Ambulance  Booking              Service and Booking Procedure  </vt:lpstr>
      <vt:lpstr>Introduction  </vt:lpstr>
      <vt:lpstr>CONCERNS WITH OFFLINE AMBULANCE </vt:lpstr>
      <vt:lpstr>BENEFITS OF ONLINE AMBULANCE BOOKING</vt:lpstr>
      <vt:lpstr>Key Features</vt:lpstr>
      <vt:lpstr>Booking Procedure</vt:lpstr>
      <vt:lpstr>Impact on Healthcare System</vt:lpstr>
      <vt:lpstr>Employment opportunities</vt:lpstr>
      <vt:lpstr>Community Engagement</vt:lpstr>
      <vt:lpstr>Conclusion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Aarogya Online Ambulance : Unveiling  the Online Ambulance  Booking Service and Booking Procedure  </dc:title>
  <dc:creator>arpit maheshwari</dc:creator>
  <cp:lastModifiedBy>SHIVAM MAHESHWARI</cp:lastModifiedBy>
  <cp:revision>7</cp:revision>
  <dcterms:created xsi:type="dcterms:W3CDTF">2024-02-10T17:44:26Z</dcterms:created>
  <dcterms:modified xsi:type="dcterms:W3CDTF">2024-04-12T05:53:13Z</dcterms:modified>
</cp:coreProperties>
</file>