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6" r:id="rId1"/>
  </p:sldMasterIdLst>
  <p:sldIdLst>
    <p:sldId id="261" r:id="rId2"/>
    <p:sldId id="259" r:id="rId3"/>
    <p:sldId id="258" r:id="rId4"/>
    <p:sldId id="281" r:id="rId5"/>
    <p:sldId id="283" r:id="rId6"/>
    <p:sldId id="260" r:id="rId7"/>
    <p:sldId id="28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5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0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75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83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35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75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56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9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9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3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2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0E88EC-C0CF-1AC5-3A33-5A390C126105}"/>
              </a:ext>
            </a:extLst>
          </p:cNvPr>
          <p:cNvSpPr txBox="1"/>
          <p:nvPr/>
        </p:nvSpPr>
        <p:spPr>
          <a:xfrm>
            <a:off x="469780" y="966433"/>
            <a:ext cx="8882332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Britannic Bold" panose="020B0903060703020204" pitchFamily="34" charset="0"/>
                <a:cs typeface="Segoe UI"/>
              </a:rPr>
              <a:t>Project Members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</a:p>
          <a:p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      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Ms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.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shivamma</a:t>
            </a:r>
            <a:endParaRPr lang="en-US" sz="3600" b="1" dirty="0">
              <a:latin typeface="Britannic Bold" panose="020B0903060703020204" pitchFamily="34" charset="0"/>
              <a:cs typeface="Segoe UI"/>
            </a:endParaRPr>
          </a:p>
          <a:p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      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Mr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. </a:t>
            </a:r>
            <a:r>
              <a:rPr lang="en-US" sz="3600" b="1">
                <a:latin typeface="Britannic Bold" panose="020B0903060703020204" pitchFamily="34" charset="0"/>
                <a:cs typeface="Segoe UI"/>
              </a:rPr>
              <a:t>Mohit.G</a:t>
            </a:r>
            <a:endParaRPr lang="en-US" sz="3600" b="1" dirty="0">
              <a:latin typeface="Britannic Bold" panose="020B0903060703020204" pitchFamily="34" charset="0"/>
              <a:cs typeface="Segoe UI"/>
            </a:endParaRPr>
          </a:p>
          <a:p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      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Ms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.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Pavithra.S</a:t>
            </a:r>
            <a:endParaRPr lang="en-US" sz="3600" b="1" dirty="0">
              <a:latin typeface="Britannic Bold" panose="020B0903060703020204" pitchFamily="34" charset="0"/>
              <a:cs typeface="Segoe UI"/>
            </a:endParaRPr>
          </a:p>
          <a:p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      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Ms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.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Devika.L</a:t>
            </a:r>
            <a:endParaRPr lang="en-US" sz="3600" b="1" dirty="0">
              <a:latin typeface="Britannic Bold" panose="020B0903060703020204" pitchFamily="34" charset="0"/>
              <a:cs typeface="Segoe UI"/>
            </a:endParaRPr>
          </a:p>
          <a:p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      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Ms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.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Preethi.R</a:t>
            </a:r>
            <a:endParaRPr lang="en-US" sz="3600" b="1" dirty="0">
              <a:latin typeface="Britannic Bold" panose="020B0903060703020204" pitchFamily="34" charset="0"/>
              <a:cs typeface="Segoe UI"/>
            </a:endParaRPr>
          </a:p>
          <a:p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       </a:t>
            </a:r>
            <a:r>
              <a:rPr lang="en-US" sz="3600" b="1" dirty="0" err="1">
                <a:latin typeface="Britannic Bold" panose="020B0903060703020204" pitchFamily="34" charset="0"/>
                <a:cs typeface="Segoe UI"/>
              </a:rPr>
              <a:t>Mr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 . Vasanth Kumar    </a:t>
            </a:r>
          </a:p>
          <a:p>
            <a:endParaRPr lang="en-US" dirty="0">
              <a:latin typeface="Britannic Bold" panose="020B0903060703020204" pitchFamily="34" charset="0"/>
              <a:cs typeface="Arial"/>
            </a:endParaRPr>
          </a:p>
          <a:p>
            <a:r>
              <a:rPr lang="en-US" sz="2800" b="1" dirty="0">
                <a:latin typeface="Times New Roman"/>
                <a:cs typeface="Segoe UI"/>
              </a:rPr>
              <a:t> </a:t>
            </a:r>
            <a:r>
              <a:rPr lang="en-US" sz="3600" dirty="0">
                <a:latin typeface="Britannic Bold" panose="020B0903060703020204" pitchFamily="34" charset="0"/>
                <a:cs typeface="Segoe UI"/>
              </a:rPr>
              <a:t>Guided By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  <a:endParaRPr lang="en-US" dirty="0">
              <a:latin typeface="Britannic Bold" panose="020B0903060703020204" pitchFamily="34" charset="0"/>
              <a:cs typeface="Segoe UI"/>
            </a:endParaRPr>
          </a:p>
          <a:p>
            <a:r>
              <a:rPr lang="en-US" dirty="0">
                <a:cs typeface="Segoe UI"/>
              </a:rPr>
              <a:t>                                 </a:t>
            </a:r>
            <a:r>
              <a:rPr lang="en-US" sz="3200" dirty="0">
                <a:cs typeface="Segoe UI"/>
              </a:rPr>
              <a:t> </a:t>
            </a:r>
            <a:r>
              <a:rPr lang="en-US" sz="3200" dirty="0">
                <a:latin typeface="Arial Black" panose="020B0A04020102020204" pitchFamily="34" charset="0"/>
                <a:cs typeface="Segoe UI"/>
              </a:rPr>
              <a:t>Prof. Indrakka Mali​​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5659B-3F9F-4809-AE30-3B8D51B8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-203815"/>
            <a:ext cx="8610600" cy="1293028"/>
          </a:xfrm>
        </p:spPr>
        <p:txBody>
          <a:bodyPr>
            <a:normAutofit/>
          </a:bodyPr>
          <a:lstStyle/>
          <a:p>
            <a:r>
              <a:rPr lang="en-IN" sz="4400" b="1" dirty="0"/>
              <a:t>  </a:t>
            </a:r>
            <a:r>
              <a:rPr lang="en-IN" sz="4400" b="1" u="sng" dirty="0"/>
              <a:t>VEHICLE INSURANCE SYSTEM</a:t>
            </a:r>
          </a:p>
        </p:txBody>
      </p:sp>
    </p:spTree>
    <p:extLst>
      <p:ext uri="{BB962C8B-B14F-4D97-AF65-F5344CB8AC3E}">
        <p14:creationId xmlns:p14="http://schemas.microsoft.com/office/powerpoint/2010/main" val="194209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FBD50-883B-5E96-62BE-485E543371CA}"/>
              </a:ext>
            </a:extLst>
          </p:cNvPr>
          <p:cNvSpPr txBox="1"/>
          <p:nvPr/>
        </p:nvSpPr>
        <p:spPr>
          <a:xfrm>
            <a:off x="828136" y="741872"/>
            <a:ext cx="1136961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4. @Email : used to compare email format ​.​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5. @size : Used in collection. 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6. @NotNull : This gives mandatory filed to enter data.​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7. @OneToOne : To create the One-to-one relationship between the Customer and vehicle class.​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8. @JoinColumn : helps us specify the column we'll use for joining.</a:t>
            </a:r>
          </a:p>
          <a:p>
            <a:endParaRPr lang="en-US" sz="2400" b="1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9. @JsonIgnore : Is  used to ignore the logical property used in serialization and deserialization.​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10. @Entity : is used is used to mark this class as an Entity bean.​</a:t>
            </a:r>
          </a:p>
          <a:p>
            <a:r>
              <a:rPr lang="en-US" sz="3200" b="1" dirty="0">
                <a:latin typeface="Arial Black" panose="020B0A04020102020204" pitchFamily="34" charset="0"/>
                <a:cs typeface="Arial"/>
              </a:rPr>
              <a:t> </a:t>
            </a:r>
            <a:r>
              <a:rPr lang="en-US" sz="3200" dirty="0">
                <a:latin typeface="Times New Roman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9134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76D03-842F-F267-814D-94B3D6ADA845}"/>
              </a:ext>
            </a:extLst>
          </p:cNvPr>
          <p:cNvSpPr txBox="1"/>
          <p:nvPr/>
        </p:nvSpPr>
        <p:spPr>
          <a:xfrm>
            <a:off x="842514" y="483079"/>
            <a:ext cx="10952669" cy="809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11. Cascadetype.All :</a:t>
            </a:r>
            <a:r>
              <a:rPr lang="en-US" sz="2400" b="1" dirty="0">
                <a:latin typeface="Arial Black" panose="020B0A04020102020204" pitchFamily="34" charset="0"/>
                <a:cs typeface="Arial"/>
              </a:rPr>
              <a:t> 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ensure that all persistence events such as persist, refresh, merge and remove that occur on the parent, will be passed to the child.​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12. @override : Informs the compiler that the element is meant to override an element declared in a superclass.​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13. @RestController : This annotation is used at the class level and allows the class to handle the requests made by the client.​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14. @Autowired : Enables you to inject the object dependency implicitly.​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11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09182-40F8-1CED-E6C6-F62D83495877}"/>
              </a:ext>
            </a:extLst>
          </p:cNvPr>
          <p:cNvSpPr txBox="1"/>
          <p:nvPr/>
        </p:nvSpPr>
        <p:spPr>
          <a:xfrm>
            <a:off x="756249" y="741872"/>
            <a:ext cx="11527766" cy="680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15. @ControllerAdvice : Allows to handle exceptions across the whole application in one global handling component.​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16. @ResponseStatus : To mark a method or an exception class with a status code and reason that should be returned.​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17. @ExceptionaHandler : Used to handle the specific exceptions and sending the custom responses to the client.​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18. @Service : It is used to mark the class as a service provider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19. @Max : Max is used to validation to show the max value.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20. @Repository : Repository is used in repository class.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2800" dirty="0">
              <a:latin typeface="Arial Black" panose="020B0A04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92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2613-B437-2C93-BF4C-6474EC1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267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Application Programming Interface(APIs);</a:t>
            </a:r>
            <a:endParaRPr lang="en-US" sz="3600" b="1" dirty="0">
              <a:latin typeface="Britannic Bold" panose="020B0903060703020204" pitchFamily="34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ABF0-6F44-CFE6-E0BB-FE6E3C04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9" y="1364974"/>
            <a:ext cx="11435750" cy="54555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cs typeface="Times New Roman"/>
              </a:rPr>
              <a:t>   APIS Under Director To Do :</a:t>
            </a:r>
            <a:endParaRPr lang="en-US" sz="2000" b="1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ea typeface="+mn-lt"/>
                <a:cs typeface="+mn-lt"/>
              </a:rPr>
              <a:t> </a:t>
            </a:r>
            <a:r>
              <a:rPr lang="en-US" sz="2000" dirty="0">
                <a:latin typeface="Arial Black" panose="020B0A04020102020204" pitchFamily="34" charset="0"/>
                <a:cs typeface="Times New Roman"/>
              </a:rPr>
              <a:t>“customer/all/” : Direct can access all customer details using this URL.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CA4A6-7891-54AD-8306-4992CBB6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266121"/>
            <a:ext cx="10310192" cy="45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B37CD-F195-FD0B-4556-E46791AD5B61}"/>
              </a:ext>
            </a:extLst>
          </p:cNvPr>
          <p:cNvSpPr txBox="1"/>
          <p:nvPr/>
        </p:nvSpPr>
        <p:spPr>
          <a:xfrm>
            <a:off x="526211" y="0"/>
            <a:ext cx="11139577" cy="8402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u="sng" dirty="0">
                <a:latin typeface="Britannic Bold" panose="020B0903060703020204" pitchFamily="34" charset="0"/>
                <a:cs typeface="Arial"/>
              </a:rPr>
              <a:t>CUSTOMER URL: </a:t>
            </a: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1.  “</a:t>
            </a:r>
            <a:r>
              <a:rPr lang="en-IN" sz="2400" dirty="0">
                <a:latin typeface="Arial Black" panose="020B0A04020102020204" pitchFamily="34" charset="0"/>
                <a:cs typeface="Arial"/>
              </a:rPr>
              <a:t>post</a:t>
            </a:r>
            <a:r>
              <a:rPr lang="en-IN" sz="2400" b="0" i="0" dirty="0">
                <a:effectLst/>
                <a:latin typeface="Arial Black" panose="020B0A04020102020204" pitchFamily="34" charset="0"/>
              </a:rPr>
              <a:t>/</a:t>
            </a:r>
            <a:r>
              <a:rPr lang="en-IN" sz="2400" dirty="0">
                <a:latin typeface="Arial Black" panose="020B0A04020102020204" pitchFamily="34" charset="0"/>
              </a:rPr>
              <a:t>customer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” : To add the customer details in table.</a:t>
            </a:r>
          </a:p>
          <a:p>
            <a:pPr algn="just"/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2. “get/customers” : we can get all customer record which is in customer table.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3. “delete/customer/</a:t>
            </a:r>
            <a:r>
              <a:rPr lang="en-US" sz="2400" dirty="0" err="1">
                <a:latin typeface="Arial Black" panose="020B0A04020102020204" pitchFamily="34" charset="0"/>
                <a:cs typeface="Arial"/>
              </a:rPr>
              <a:t>cid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” :​ It is used to delete particular record in table to use </a:t>
            </a:r>
            <a:r>
              <a:rPr lang="en-US" sz="2400" dirty="0" err="1">
                <a:latin typeface="Arial Black" panose="020B0A04020102020204" pitchFamily="34" charset="0"/>
                <a:cs typeface="Arial"/>
              </a:rPr>
              <a:t>customerid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4. “put/customer/</a:t>
            </a:r>
            <a:r>
              <a:rPr lang="en-US" sz="2400" dirty="0" err="1">
                <a:latin typeface="Arial Black" panose="020B0A04020102020204" pitchFamily="34" charset="0"/>
                <a:cs typeface="Arial"/>
              </a:rPr>
              <a:t>cid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” : It is to update particular customer by </a:t>
            </a:r>
            <a:r>
              <a:rPr lang="en-US" sz="2400" dirty="0" err="1">
                <a:latin typeface="Arial Black" panose="020B0A04020102020204" pitchFamily="34" charset="0"/>
                <a:cs typeface="Arial"/>
              </a:rPr>
              <a:t>customerid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marL="457200" indent="-457200" algn="just">
              <a:buAutoNum type="arabicPeriod" startAt="5"/>
            </a:pPr>
            <a:r>
              <a:rPr lang="en-US" sz="2400" dirty="0">
                <a:latin typeface="Arial Black" panose="020B0A04020102020204" pitchFamily="34" charset="0"/>
                <a:cs typeface="Arial"/>
              </a:rPr>
              <a:t>“get/customer/</a:t>
            </a:r>
            <a:r>
              <a:rPr lang="en-US" sz="2400" dirty="0" err="1">
                <a:latin typeface="Arial Black" panose="020B0A04020102020204" pitchFamily="34" charset="0"/>
                <a:cs typeface="Arial"/>
              </a:rPr>
              <a:t>cid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” : This url is to get a particular customer by using </a:t>
            </a:r>
            <a:r>
              <a:rPr lang="en-US" sz="2400" dirty="0" err="1">
                <a:latin typeface="Arial Black" panose="020B0A04020102020204" pitchFamily="34" charset="0"/>
                <a:cs typeface="Arial"/>
              </a:rPr>
              <a:t>customerid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.</a:t>
            </a:r>
          </a:p>
          <a:p>
            <a:pPr marL="457200" indent="-457200" algn="just">
              <a:buAutoNum type="arabicPeriod" startAt="5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6. “put/</a:t>
            </a:r>
            <a:r>
              <a:rPr lang="en-US" sz="2400" dirty="0" err="1">
                <a:latin typeface="Arial Black" panose="020B0A04020102020204" pitchFamily="34" charset="0"/>
              </a:rPr>
              <a:t>customerAssignVehicle</a:t>
            </a:r>
            <a:r>
              <a:rPr lang="en-US" sz="2400" dirty="0">
                <a:latin typeface="Arial Black" panose="020B0A04020102020204" pitchFamily="34" charset="0"/>
              </a:rPr>
              <a:t>/</a:t>
            </a:r>
            <a:r>
              <a:rPr lang="en-US" sz="2400" dirty="0" err="1">
                <a:latin typeface="Arial Black" panose="020B0A04020102020204" pitchFamily="34" charset="0"/>
              </a:rPr>
              <a:t>cusid</a:t>
            </a:r>
            <a:r>
              <a:rPr lang="en-US" sz="2400" dirty="0">
                <a:latin typeface="Arial Black" panose="020B0A04020102020204" pitchFamily="34" charset="0"/>
              </a:rPr>
              <a:t>/vehicle/</a:t>
            </a:r>
            <a:r>
              <a:rPr lang="en-US" sz="2400" dirty="0" err="1">
                <a:latin typeface="Arial Black" panose="020B0A04020102020204" pitchFamily="34" charset="0"/>
              </a:rPr>
              <a:t>insid</a:t>
            </a:r>
            <a:r>
              <a:rPr lang="en-US" sz="2400" dirty="0">
                <a:latin typeface="Arial Black" panose="020B0A04020102020204" pitchFamily="34" charset="0"/>
              </a:rPr>
              <a:t>” : It used to get 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Customer details and their appropriate vehicle details using id.</a:t>
            </a:r>
          </a:p>
          <a:p>
            <a:pPr algn="just"/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marL="457200" indent="-457200" algn="just">
              <a:buAutoNum type="arabicPeriod" startAt="5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endParaRPr lang="en-US" sz="2400" dirty="0">
              <a:latin typeface="Arial Black" panose="020B0A04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03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F3A-1831-0E3F-3C90-16E74ACE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63" y="291158"/>
            <a:ext cx="11145078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>
                <a:latin typeface="Britannic Bold" panose="020B0903060703020204" pitchFamily="34" charset="0"/>
              </a:rPr>
              <a:t>Vehicle URL 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“post/vehicle” : It used for for to add vehicles in table.</a:t>
            </a:r>
          </a:p>
          <a:p>
            <a:pPr marL="457200" indent="-45720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“get/All vehicles” : This url for getting all vehicle records from the table.</a:t>
            </a:r>
          </a:p>
          <a:p>
            <a:pPr marL="457200" indent="-45720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“delete/vehicles/</a:t>
            </a:r>
            <a:r>
              <a:rPr lang="en-US" sz="2400" dirty="0" err="1">
                <a:latin typeface="Arial Black" panose="020B0A04020102020204" pitchFamily="34" charset="0"/>
              </a:rPr>
              <a:t>vleid</a:t>
            </a:r>
            <a:r>
              <a:rPr lang="en-US" sz="2400" dirty="0">
                <a:latin typeface="Arial Black" panose="020B0A04020102020204" pitchFamily="34" charset="0"/>
              </a:rPr>
              <a:t>” : Its for deleted particular record in the table.</a:t>
            </a:r>
          </a:p>
          <a:p>
            <a:pPr marL="457200" indent="-45720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“put/vehicles/</a:t>
            </a:r>
            <a:r>
              <a:rPr lang="en-US" sz="2400" dirty="0" err="1">
                <a:latin typeface="Arial Black" panose="020B0A04020102020204" pitchFamily="34" charset="0"/>
              </a:rPr>
              <a:t>vleid</a:t>
            </a:r>
            <a:r>
              <a:rPr lang="en-US" sz="2400" dirty="0">
                <a:latin typeface="Arial Black" panose="020B0A04020102020204" pitchFamily="34" charset="0"/>
              </a:rPr>
              <a:t>” : Its for update a particular vehicle in existing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0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F71D42-BB18-7FE0-6A1E-05DF9CE3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198783"/>
            <a:ext cx="10171043" cy="8481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cs typeface="Times New Roman" pitchFamily="18" charset="0"/>
              </a:rPr>
              <a:t>Software &amp; hardware used :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3C78-87E2-D04F-0E95-A6A6E473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7" y="1272209"/>
            <a:ext cx="10542103" cy="511533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cs typeface="Times New Roman"/>
              </a:rPr>
              <a:t>   </a:t>
            </a:r>
            <a:r>
              <a:rPr lang="en-US" sz="5100" b="1" i="1" dirty="0">
                <a:latin typeface="Britannic Bold" panose="020B0903060703020204" pitchFamily="34" charset="0"/>
                <a:cs typeface="Times New Roman"/>
              </a:rPr>
              <a:t>Software Requirements :</a:t>
            </a:r>
            <a:endParaRPr lang="en-US" sz="5100" b="1" dirty="0">
              <a:latin typeface="Britannic Bold" panose="020B0903060703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 Operating System : Windows 10, 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 Language 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IDE : Spring Tool Suite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 Client : Postman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 Backend :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 Frontend : Angular </a:t>
            </a:r>
            <a:r>
              <a:rPr lang="en-US" sz="5100" dirty="0" err="1">
                <a:latin typeface="Arial Black" panose="020B0A04020102020204" pitchFamily="34" charset="0"/>
                <a:cs typeface="Arial" pitchFamily="34" charset="0"/>
              </a:rPr>
              <a:t>js</a:t>
            </a:r>
            <a:endParaRPr lang="en-US" sz="5100" dirty="0">
              <a:latin typeface="Arial Black" panose="020B0A04020102020204" pitchFamily="34" charset="0"/>
              <a:cs typeface="Arial" pitchFamily="34" charset="0"/>
            </a:endParaRPr>
          </a:p>
          <a:p>
            <a:endParaRPr lang="en-US" sz="51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ea typeface="+mn-lt"/>
                <a:cs typeface="+mn-lt"/>
              </a:rPr>
              <a:t>   </a:t>
            </a:r>
            <a:r>
              <a:rPr lang="en-US" sz="5100" b="1" i="1" dirty="0">
                <a:latin typeface="Times New Roman"/>
                <a:cs typeface="Times New Roman"/>
              </a:rPr>
              <a:t> </a:t>
            </a:r>
            <a:r>
              <a:rPr lang="en-US" sz="5100" b="1" i="1" dirty="0">
                <a:latin typeface="Britannic Bold" panose="020B0903060703020204" pitchFamily="34" charset="0"/>
                <a:cs typeface="Times New Roman"/>
              </a:rPr>
              <a:t>Hardware Requirements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 CPU : Intel Pentium V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 RAM </a:t>
            </a:r>
            <a:r>
              <a:rPr lang="en-US" sz="5100">
                <a:latin typeface="Arial Black" panose="020B0A04020102020204" pitchFamily="34" charset="0"/>
              </a:rPr>
              <a:t>: 6 </a:t>
            </a:r>
            <a:r>
              <a:rPr lang="en-US" sz="5100" dirty="0">
                <a:latin typeface="Arial Black" panose="020B0A04020102020204" pitchFamily="34" charset="0"/>
              </a:rPr>
              <a:t>GB or above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 Hard Disk : 64 GB hard disk space or minimum 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779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05D0-E610-F13F-FA28-6CE9EB63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10" y="-106018"/>
            <a:ext cx="10131425" cy="12324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 Conclusion :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559E-09BA-8E6C-92F0-D838376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980661"/>
            <a:ext cx="10990052" cy="5670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i="1" dirty="0">
                <a:latin typeface="Times New Roman"/>
                <a:cs typeface="Times New Roman"/>
              </a:rPr>
              <a:t> </a:t>
            </a:r>
            <a:r>
              <a:rPr lang="en-US" sz="2400" i="1" dirty="0">
                <a:latin typeface="Arial Black" panose="020B0A04020102020204" pitchFamily="34" charset="0"/>
                <a:cs typeface="Times New Roman"/>
              </a:rPr>
              <a:t>The project entitled as Vehicle Insurance System is the system that deals with the registration for customer’s vehicle insurance</a:t>
            </a:r>
            <a:endParaRPr lang="en-US" sz="2400" i="1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/>
              </a:rPr>
              <a:t> </a:t>
            </a:r>
            <a:r>
              <a:rPr lang="en-US" sz="2400" i="1" dirty="0">
                <a:latin typeface="Arial Black" panose="020B0A04020102020204" pitchFamily="34" charset="0"/>
                <a:cs typeface="Times New Roman"/>
              </a:rPr>
              <a:t>This project is successfully implemented with all the features mentioned in system requirements specification.</a:t>
            </a:r>
          </a:p>
          <a:p>
            <a:pPr marL="0" indent="0">
              <a:buNone/>
            </a:pPr>
            <a:endParaRPr lang="en-US" sz="2400" i="1" dirty="0">
              <a:solidFill>
                <a:srgbClr val="FF0000"/>
              </a:solidFill>
              <a:latin typeface="Arial Black" panose="020B0A04020102020204" pitchFamily="34" charset="0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i="1" dirty="0">
                <a:latin typeface="arial" panose="020B0604020202020204" pitchFamily="34" charset="0"/>
              </a:rPr>
              <a:t>It provides protection in case of third-party liability along with a cover against damages to the insured vehicle or injuries caused to the owner or driver</a:t>
            </a:r>
          </a:p>
          <a:p>
            <a:pPr marL="457200" lvl="1" indent="0">
              <a:buNone/>
            </a:pPr>
            <a:endParaRPr lang="en-US" sz="2400" b="1" i="1" dirty="0">
              <a:latin typeface="arial" panose="020B0604020202020204" pitchFamily="34" charset="0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Along with this, comprehensive motor insurance protects your car from various damages caused due to riots, vandalism, natural disasters, theft, etc.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2800" b="1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b="1" i="1" dirty="0">
              <a:latin typeface="arial" panose="020B0604020202020204" pitchFamily="34" charset="0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b="1" i="1" dirty="0">
              <a:latin typeface="arial" panose="020B0604020202020204" pitchFamily="34" charset="0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b="1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400" dirty="0">
              <a:latin typeface="Arial Black" panose="020B0A04020102020204" pitchFamily="34" charset="0"/>
              <a:cs typeface="Times New Roman"/>
            </a:endParaRPr>
          </a:p>
          <a:p>
            <a:pPr marL="0" indent="0" algn="l">
              <a:buNone/>
            </a:pPr>
            <a:endParaRPr lang="en-US" sz="2400" dirty="0">
              <a:latin typeface="Arial Black" panose="020B0A04020102020204" pitchFamily="34" charset="0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39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AF8D1-E712-616B-8E5B-5D246091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7" y="1616766"/>
            <a:ext cx="10084905" cy="3180522"/>
          </a:xfrm>
        </p:spPr>
      </p:pic>
    </p:spTree>
    <p:extLst>
      <p:ext uri="{BB962C8B-B14F-4D97-AF65-F5344CB8AC3E}">
        <p14:creationId xmlns:p14="http://schemas.microsoft.com/office/powerpoint/2010/main" val="109851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319F35-C3EF-506D-9F19-F193F28B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10" y="764373"/>
            <a:ext cx="4572000" cy="98254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  <a:t>   Contents :</a:t>
            </a:r>
            <a:br>
              <a:rPr lang="en-IN" sz="36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</a:b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3C2A-707F-687E-8D01-0A9C4EAC4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7730" y="1460311"/>
            <a:ext cx="5436361" cy="53976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Introduction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ER Diagram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Working of Back-End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Times New Roman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ea typeface="+mn-lt"/>
                <a:cs typeface="Times New Roman"/>
              </a:rPr>
              <a:t>  Working of front-end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Annotations 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APIs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Software Requirement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Features Of System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Conclusion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5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E84-C1A2-A886-E121-10E9566B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05" y="107852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+mj-lt"/>
              </a:rPr>
              <a:t>  Introduction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676-7055-162E-D2EA-A3328896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61" y="1336795"/>
            <a:ext cx="10688128" cy="5127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  </a:t>
            </a:r>
            <a:r>
              <a:rPr lang="en-US" dirty="0">
                <a:latin typeface="Arial Black" panose="020B0A04020102020204" pitchFamily="34" charset="0"/>
                <a:cs typeface="Times New Roman"/>
              </a:rPr>
              <a:t>The Vehicle Insurance System is a Web Application developed   using  spring boot and Structured Query Language as backend and Angular as frontend.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 The Goal of the application is to provide a dashboard to the insurance company where they can keep track of their customers.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 Black" panose="020B0A04020102020204" pitchFamily="34" charset="0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Calibri"/>
              </a:rPr>
              <a:t>  The vehicle insurance system is used to store customer details like customer id , name , phone number , Aadhar number , pan number , Driving license number and customer’s vehicle details.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7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C1BFC5-A514-4058-9DC3-70CC1D2A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97989" y="0"/>
            <a:ext cx="8610600" cy="1293028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8D3C-C732-6CDD-C3C2-1A330FE0A25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-1011789" y="3715327"/>
            <a:ext cx="94488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44BFD-BF4D-45D7-9C41-EBF4F1C5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052"/>
            <a:ext cx="12192000" cy="42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E9E9-CD38-4F69-9CD2-D82D47AC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3318" y="280278"/>
            <a:ext cx="8610600" cy="1293028"/>
          </a:xfrm>
        </p:spPr>
        <p:txBody>
          <a:bodyPr/>
          <a:lstStyle/>
          <a:p>
            <a:r>
              <a:rPr lang="en-IN" b="1" dirty="0"/>
              <a:t>WORKING OF FRONT-END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30404-DCD5-416B-9375-10DDF60D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66850"/>
            <a:ext cx="10134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00D-5595-C0C5-86EE-CA04FE1B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Working Of Back-End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A50B-678C-928A-7BB0-9762CC5E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3269"/>
            <a:ext cx="10820400" cy="4615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There are mainly three stages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FF93A3A-D8DE-8CED-001A-54488362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9860"/>
            <a:ext cx="10820400" cy="45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4258-3FF2-4D17-A4F2-FD6CB769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3035" y="307988"/>
            <a:ext cx="8610600" cy="1293028"/>
          </a:xfrm>
        </p:spPr>
        <p:txBody>
          <a:bodyPr/>
          <a:lstStyle/>
          <a:p>
            <a:r>
              <a:rPr lang="en-IN" dirty="0"/>
              <a:t>Working of </a:t>
            </a:r>
            <a:r>
              <a:rPr lang="en-IN" dirty="0" err="1"/>
              <a:t>Front-EnD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BDB1-95E2-4F7A-8FB8-C78E12FE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1016"/>
            <a:ext cx="10820400" cy="4024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Once we deployed our application on the server , a customer and vehicle</a:t>
            </a:r>
          </a:p>
          <a:p>
            <a:pPr marL="0" indent="0">
              <a:buNone/>
            </a:pPr>
            <a:r>
              <a:rPr lang="en-IN" b="1" dirty="0"/>
              <a:t>  registration form generates at the web browser . The form facilitates to add </a:t>
            </a:r>
          </a:p>
          <a:p>
            <a:pPr marL="0" indent="0">
              <a:buNone/>
            </a:pPr>
            <a:r>
              <a:rPr lang="en-IN" b="1" dirty="0"/>
              <a:t>  and view customer and vehicle details.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On clicking add customer , the page redirects to create customer and</a:t>
            </a:r>
          </a:p>
          <a:p>
            <a:pPr marL="0" indent="0">
              <a:buNone/>
            </a:pPr>
            <a:r>
              <a:rPr lang="en-IN" b="1" dirty="0"/>
              <a:t>    vehicle form where we can add customer and vehicle by filling the required</a:t>
            </a:r>
          </a:p>
          <a:p>
            <a:pPr marL="0" indent="0">
              <a:buNone/>
            </a:pPr>
            <a:r>
              <a:rPr lang="en-IN" b="1" dirty="0"/>
              <a:t>    details and submit them.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We can update and details the details of the customer and student . Once</a:t>
            </a:r>
          </a:p>
          <a:p>
            <a:pPr marL="0" indent="0">
              <a:buNone/>
            </a:pPr>
            <a:r>
              <a:rPr lang="en-IN" b="1" dirty="0"/>
              <a:t>    completed , provide the URL </a:t>
            </a:r>
            <a:r>
              <a:rPr lang="en-IN" b="1" dirty="0">
                <a:hlinkClick r:id="rId2"/>
              </a:rPr>
              <a:t>http://localhost:4200/</a:t>
            </a:r>
            <a:r>
              <a:rPr lang="en-IN" b="1" dirty="0"/>
              <a:t> at the web browser 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645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C571-F758-236D-B604-AC9409A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-94891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Times New Roman"/>
              </a:rPr>
              <a:t>  Work Flow :</a:t>
            </a:r>
            <a:endParaRPr lang="en-US" dirty="0">
              <a:latin typeface="Britannic Bold" panose="020B0903060703020204" pitchFamily="34" charset="0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826E-67B8-0159-4C90-8E32EE91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1121134"/>
            <a:ext cx="10990052" cy="514209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200" dirty="0">
                <a:ea typeface="+mn-lt"/>
                <a:cs typeface="+mn-lt"/>
              </a:rPr>
              <a:t>  </a:t>
            </a:r>
            <a:r>
              <a:rPr lang="en-US" sz="3200" dirty="0">
                <a:latin typeface="Times New Roman"/>
                <a:ea typeface="+mn-lt"/>
                <a:cs typeface="+mn-lt"/>
              </a:rPr>
              <a:t> </a:t>
            </a: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Client send a request to server for  different options like       inserting ,fetching ,update and delete a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When client hit on request .Request goes to the Controller  Class  and use respective URL to take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Then control of  URL goes to the service Class And Conditions get Executed.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For returning response to client use  same sequence. Service To Controller Class.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Here Repository class is used to interact with database using Hibernate Technology.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45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57E3-6D6A-B2EC-0261-0C66D734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5751"/>
            <a:ext cx="10131425" cy="1456267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 Annotations (@) :</a:t>
            </a:r>
            <a:endParaRPr lang="en-US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FFB-EA65-88FC-691D-1F2083D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50" y="1033670"/>
            <a:ext cx="10975675" cy="61225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  Annotations are used to provide supplemental information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    about a program. </a:t>
            </a:r>
            <a:endParaRPr lang="en-US" sz="2400" dirty="0">
              <a:latin typeface="Arial Black" panose="020B0A04020102020204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 Annotations start with ‘</a:t>
            </a:r>
            <a:r>
              <a:rPr lang="en-US" sz="2400" b="1" dirty="0">
                <a:latin typeface="Arial Black" panose="020B0A04020102020204" pitchFamily="34" charset="0"/>
                <a:ea typeface="+mn-lt"/>
                <a:cs typeface="Times New Roman"/>
              </a:rPr>
              <a:t>@</a:t>
            </a: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’.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@Id : This id annotation is used to declare attribute as primary key.</a:t>
            </a:r>
          </a:p>
          <a:p>
            <a:pPr marL="514350" indent="-51435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@GeneratedValue : Used to generate value automatically when user insert new record in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3. @Column : Adding the column the name in the table of          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     particular MySQL database.</a:t>
            </a:r>
          </a:p>
        </p:txBody>
      </p:sp>
    </p:spTree>
    <p:extLst>
      <p:ext uri="{BB962C8B-B14F-4D97-AF65-F5344CB8AC3E}">
        <p14:creationId xmlns:p14="http://schemas.microsoft.com/office/powerpoint/2010/main" val="34750974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630</TotalTime>
  <Words>1156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Arial Black</vt:lpstr>
      <vt:lpstr>Britannic Bold</vt:lpstr>
      <vt:lpstr>Century Gothic</vt:lpstr>
      <vt:lpstr>Times New Roman</vt:lpstr>
      <vt:lpstr>Wingdings</vt:lpstr>
      <vt:lpstr>Wingdings,Sans-Serif</vt:lpstr>
      <vt:lpstr>Vapor Trail</vt:lpstr>
      <vt:lpstr>  VEHICLE INSURANCE SYSTEM</vt:lpstr>
      <vt:lpstr>   Contents : </vt:lpstr>
      <vt:lpstr>  Introduction :</vt:lpstr>
      <vt:lpstr>ER DIAGRAM</vt:lpstr>
      <vt:lpstr>WORKING OF FRONT-END</vt:lpstr>
      <vt:lpstr>Working Of Back-End :</vt:lpstr>
      <vt:lpstr>Working of Front-EnD</vt:lpstr>
      <vt:lpstr>  Work Flow :</vt:lpstr>
      <vt:lpstr> Annotations (@) :</vt:lpstr>
      <vt:lpstr>PowerPoint Presentation</vt:lpstr>
      <vt:lpstr>PowerPoint Presentation</vt:lpstr>
      <vt:lpstr>PowerPoint Presentation</vt:lpstr>
      <vt:lpstr>Application Programming Interface(APIs);</vt:lpstr>
      <vt:lpstr>PowerPoint Presentation</vt:lpstr>
      <vt:lpstr>PowerPoint Presentation</vt:lpstr>
      <vt:lpstr>Software &amp; hardware used :</vt:lpstr>
      <vt:lpstr> Conclusion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shivamma ks</cp:lastModifiedBy>
  <cp:revision>703</cp:revision>
  <dcterms:created xsi:type="dcterms:W3CDTF">2022-09-17T15:19:54Z</dcterms:created>
  <dcterms:modified xsi:type="dcterms:W3CDTF">2023-01-05T05:14:52Z</dcterms:modified>
</cp:coreProperties>
</file>