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7" r:id="rId10"/>
    <p:sldId id="30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81893-CB78-4AC5-8A15-90FE1CB44FA4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8D84-5E51-4B8C-913C-A8C23569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1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E8D84-5E51-4B8C-913C-A8C235693D0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7F8A-B731-4086-9259-5B1C181DCBF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5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8" y="385667"/>
            <a:ext cx="694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all states ABC manufacturing dominates and for which </a:t>
            </a:r>
            <a:r>
              <a:rPr lang="en-IN" dirty="0" smtClean="0"/>
              <a:t>chemicals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705" y="754999"/>
            <a:ext cx="9594760" cy="4254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705" y="5009881"/>
            <a:ext cx="95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per above graph that is ABC Manufacturing Pesticide sales as per States following are the observations:-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For ABC Manufacturing Uttar Pradesh is highest selling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Insecticides is the highest selling product among all products.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For ABC Manufacturing Himachal Pradesh is lowest selling states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43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5" y="360610"/>
            <a:ext cx="10891438" cy="4288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750224"/>
            <a:ext cx="9153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9" y="313788"/>
            <a:ext cx="10654116" cy="2996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28" y="3309870"/>
            <a:ext cx="10449665" cy="32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1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5" y="299098"/>
            <a:ext cx="10625272" cy="3838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10" y="4253582"/>
            <a:ext cx="10444967" cy="22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9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3" y="244631"/>
            <a:ext cx="5133975" cy="2086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78" y="2513929"/>
            <a:ext cx="5772150" cy="2085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18" y="4782757"/>
            <a:ext cx="5010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419"/>
            <a:ext cx="10715222" cy="398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1" y="4234869"/>
            <a:ext cx="10053571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8" y="353833"/>
            <a:ext cx="11245765" cy="61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8" y="147169"/>
            <a:ext cx="5608650" cy="2789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27" y="185805"/>
            <a:ext cx="4654103" cy="2750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8" y="3398816"/>
            <a:ext cx="5686425" cy="3092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88" y="3398816"/>
            <a:ext cx="5549520" cy="29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" y="274548"/>
            <a:ext cx="9001125" cy="3552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27" y="4094208"/>
            <a:ext cx="4418997" cy="1958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81" y="4222928"/>
            <a:ext cx="4591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2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5" y="1841679"/>
            <a:ext cx="10230119" cy="4911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65" y="549499"/>
            <a:ext cx="1011421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92" y="659573"/>
            <a:ext cx="10659079" cy="2447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2" y="3632647"/>
            <a:ext cx="10659079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8" y="214983"/>
            <a:ext cx="11599371" cy="58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7" y="941834"/>
            <a:ext cx="11599371" cy="4124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7" y="5066159"/>
            <a:ext cx="11599371" cy="13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3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30" y="268645"/>
            <a:ext cx="10467975" cy="2714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5" y="2983270"/>
            <a:ext cx="10263589" cy="363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4" y="212435"/>
            <a:ext cx="11331597" cy="62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7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0" y="360608"/>
            <a:ext cx="11427604" cy="61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5" y="80760"/>
            <a:ext cx="11352794" cy="2495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5" y="2480188"/>
            <a:ext cx="11352794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" y="4689988"/>
            <a:ext cx="11352794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5" y="606246"/>
            <a:ext cx="11329518" cy="196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851127"/>
            <a:ext cx="5182673" cy="3755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72" y="2949262"/>
            <a:ext cx="55788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7" y="304666"/>
            <a:ext cx="10331942" cy="3028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7" y="3602328"/>
            <a:ext cx="1033194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8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8" y="393611"/>
            <a:ext cx="10539279" cy="20920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6" y="2485623"/>
            <a:ext cx="10276871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6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8" y="292256"/>
            <a:ext cx="11010900" cy="59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5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9" y="271797"/>
            <a:ext cx="10957848" cy="585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98" y="894880"/>
            <a:ext cx="10661798" cy="42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8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3" y="270456"/>
            <a:ext cx="10251851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" y="132612"/>
            <a:ext cx="11235141" cy="3306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1" y="3658404"/>
            <a:ext cx="11235141" cy="28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9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69" y="326131"/>
            <a:ext cx="10975149" cy="28163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9" y="3376412"/>
            <a:ext cx="10975149" cy="31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7" y="1328603"/>
            <a:ext cx="11284475" cy="44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9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7" y="3871377"/>
            <a:ext cx="11373454" cy="2695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7" y="438015"/>
            <a:ext cx="11373454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54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2" y="260261"/>
            <a:ext cx="10678532" cy="3139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2" y="3817244"/>
            <a:ext cx="1067853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5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0" y="94780"/>
            <a:ext cx="10322350" cy="333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39" y="3826836"/>
            <a:ext cx="10322351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97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96" y="315130"/>
            <a:ext cx="10422765" cy="3600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8" y="3915580"/>
            <a:ext cx="1091216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81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5" y="221624"/>
            <a:ext cx="10096500" cy="2766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5" y="3412029"/>
            <a:ext cx="10715559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60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0" y="330490"/>
            <a:ext cx="10663170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84" y="2225965"/>
            <a:ext cx="9827922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0732" y="185498"/>
            <a:ext cx="15414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79301" y="1108828"/>
            <a:ext cx="8034400" cy="3707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797" y="5112913"/>
            <a:ext cx="892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per above graph that is overall market analysis following are the observations</a:t>
            </a:r>
          </a:p>
          <a:p>
            <a:pPr lvl="0"/>
            <a:r>
              <a:rPr lang="en-IN" dirty="0" smtClean="0"/>
              <a:t>1. Out </a:t>
            </a:r>
            <a:r>
              <a:rPr lang="en-IN" dirty="0"/>
              <a:t>of four Pesticide present in data Insecticides is the higher sold product across all states.</a:t>
            </a:r>
          </a:p>
          <a:p>
            <a:pPr lvl="0"/>
            <a:r>
              <a:rPr lang="en-IN" dirty="0" smtClean="0"/>
              <a:t>2. Out </a:t>
            </a:r>
            <a:r>
              <a:rPr lang="en-IN" dirty="0"/>
              <a:t>of five States Uttar Pradesh is highest sealing state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284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8" y="626355"/>
            <a:ext cx="10716481" cy="54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89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0" y="396161"/>
            <a:ext cx="10728772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0" y="2701212"/>
            <a:ext cx="10256212" cy="39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7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0" y="1184788"/>
            <a:ext cx="10372172" cy="31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7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5" y="364163"/>
            <a:ext cx="10802222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5" y="2011988"/>
            <a:ext cx="10802222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28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66" y="753145"/>
            <a:ext cx="10892662" cy="42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1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0" y="367517"/>
            <a:ext cx="10668470" cy="2081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96" y="2448880"/>
            <a:ext cx="10169414" cy="40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8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5" y="760390"/>
            <a:ext cx="11329365" cy="41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3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8" y="390792"/>
            <a:ext cx="10813021" cy="1714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28" y="2008702"/>
            <a:ext cx="1012930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64" y="1527757"/>
            <a:ext cx="9889273" cy="34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6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9" y="464712"/>
            <a:ext cx="10723459" cy="168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9" y="2150370"/>
            <a:ext cx="10942146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068" y="862885"/>
            <a:ext cx="9955369" cy="46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7729" y="927279"/>
            <a:ext cx="5215944" cy="4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0129" y="1079679"/>
            <a:ext cx="5215944" cy="4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11369" y="643944"/>
            <a:ext cx="102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Overall </a:t>
            </a:r>
            <a:r>
              <a:rPr lang="en-IN" dirty="0"/>
              <a:t>product sales of all the chemicals of all </a:t>
            </a:r>
            <a:r>
              <a:rPr lang="en-IN" dirty="0" smtClean="0"/>
              <a:t>companies</a:t>
            </a: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777" y="1227923"/>
            <a:ext cx="9043321" cy="392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068" y="5525037"/>
            <a:ext cx="92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/>
              <a:t>above graph ABC Manufacturing is the highest selling company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824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3" y="1455245"/>
            <a:ext cx="10668836" cy="31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96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8" y="104708"/>
            <a:ext cx="11803555" cy="2174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19" y="2610790"/>
            <a:ext cx="10507953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3144" y="142172"/>
            <a:ext cx="29075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Market </a:t>
            </a:r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219" y="726947"/>
            <a:ext cx="44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Most </a:t>
            </a:r>
            <a:r>
              <a:rPr lang="en-IN" dirty="0"/>
              <a:t>sold chemicals in different quarters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41065" y="1100968"/>
            <a:ext cx="9318856" cy="4127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5008" y="5525037"/>
            <a:ext cx="995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</a:t>
            </a:r>
            <a:r>
              <a:rPr lang="en-IN" dirty="0"/>
              <a:t>per above graph that is Quarterly following are the observations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Out of four quarter Q3 is highest sold Quarter.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Out of four products Insecticides is most sale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6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490" y="270456"/>
            <a:ext cx="839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level chemical sale in different quarters?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2504" y="639789"/>
            <a:ext cx="9442565" cy="4408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158" y="5357611"/>
            <a:ext cx="968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per above graph that is States wise quarterly sales of all products following are the observations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Among all states Utter Pradesh is highest selling states in all quarter.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Among all Pesticide Insecticides is highest selling product in all states and all quarter.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4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2" y="643338"/>
            <a:ext cx="10616653" cy="49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2535" y="25758"/>
            <a:ext cx="29426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157" y="733644"/>
            <a:ext cx="530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all chemicals does </a:t>
            </a:r>
            <a:r>
              <a:rPr lang="en-IN" dirty="0" err="1"/>
              <a:t>Abc</a:t>
            </a:r>
            <a:r>
              <a:rPr lang="en-IN" dirty="0"/>
              <a:t> Manufacture sale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2052" y="1238048"/>
            <a:ext cx="8154679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8946" y="5362373"/>
            <a:ext cx="982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dirty="0"/>
              <a:t>ABC Manufacturing not selling Bactericides.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Insecticides is highest selling product of ABC Manufacturing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3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244</Words>
  <Application>Microsoft Office PowerPoint</Application>
  <PresentationFormat>Widescreen</PresentationFormat>
  <Paragraphs>25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Mishra</dc:creator>
  <cp:lastModifiedBy>Shivam Mishra</cp:lastModifiedBy>
  <cp:revision>17</cp:revision>
  <dcterms:created xsi:type="dcterms:W3CDTF">2022-01-14T15:38:20Z</dcterms:created>
  <dcterms:modified xsi:type="dcterms:W3CDTF">2022-01-15T05:52:36Z</dcterms:modified>
</cp:coreProperties>
</file>