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0E4-C360-DC7D-142E-0DEAD0D4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98324"/>
            <a:ext cx="8241616" cy="248756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Project-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4000" b="1" dirty="0">
                <a:effectLst/>
              </a:rPr>
              <a:t>Transportation and Logistics Analysis for a Freight Company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1E069-1B57-EF76-6036-BE4C0AAA4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1" y="3018503"/>
            <a:ext cx="8920042" cy="3460955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Name- Shivam Mishra                                                      IA Manager-</a:t>
            </a:r>
            <a:r>
              <a:rPr lang="en-IN" dirty="0" err="1">
                <a:solidFill>
                  <a:schemeClr val="tx1"/>
                </a:solidFill>
              </a:rPr>
              <a:t>RishabhSengar</a:t>
            </a:r>
            <a:endParaRPr lang="en-IN" dirty="0"/>
          </a:p>
          <a:p>
            <a:pPr algn="l"/>
            <a:r>
              <a:rPr lang="en-IN" dirty="0"/>
              <a:t>Roll No.-ft32_058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1797-FCAA-42CF-0E21-3D072259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06" y="1818968"/>
            <a:ext cx="5653549" cy="27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87EF-C7A6-AEB3-0615-BB1FF1E0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5F31-5A2C-81A1-25A8-C88619D6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 The Data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My SQL setup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Power BI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0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F677-2CFA-6FC6-282D-FE8B833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65B6-AA9E-E1C0-9B18-0687810D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use the python script code to generate the table-	</a:t>
            </a:r>
          </a:p>
          <a:p>
            <a:pPr lvl="2"/>
            <a:r>
              <a:rPr lang="en-IN" dirty="0"/>
              <a:t>Drivers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r>
              <a:rPr lang="en-IN" dirty="0"/>
              <a:t>Vehicles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r>
              <a:rPr lang="en-IN" dirty="0"/>
              <a:t>Shipment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Cost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Fleet Detail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Driver Information	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1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D22A-C586-38CC-C799-3A24E5F5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</a:t>
            </a:r>
            <a:r>
              <a:rPr lang="en-IN" dirty="0" err="1"/>
              <a:t>Sql</a:t>
            </a:r>
            <a:r>
              <a:rPr lang="en-IN" dirty="0"/>
              <a:t> Connector-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E2C2-F074-8B9E-A869-9D83B6DD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connect the </a:t>
            </a:r>
            <a:r>
              <a:rPr lang="en-IN" dirty="0" err="1"/>
              <a:t>mysql</a:t>
            </a:r>
            <a:r>
              <a:rPr lang="en-IN" dirty="0"/>
              <a:t> with the </a:t>
            </a:r>
            <a:r>
              <a:rPr lang="en-IN" dirty="0" err="1"/>
              <a:t>powerbi</a:t>
            </a:r>
            <a:r>
              <a:rPr lang="en-IN" dirty="0"/>
              <a:t> connector to import all the CSV file .</a:t>
            </a:r>
          </a:p>
          <a:p>
            <a:endParaRPr lang="en-IN" dirty="0"/>
          </a:p>
          <a:p>
            <a:r>
              <a:rPr lang="en-IN" dirty="0"/>
              <a:t>First we import all the table in the </a:t>
            </a:r>
            <a:r>
              <a:rPr lang="en-IN" dirty="0" err="1"/>
              <a:t>mysql</a:t>
            </a:r>
            <a:r>
              <a:rPr lang="en-IN" dirty="0"/>
              <a:t> by the help of import table wizard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3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E13F-7323-A6D9-5911-56242854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B64F-732A-B1C8-3EBF-9BE3CAC7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 the power bi with the </a:t>
            </a:r>
            <a:r>
              <a:rPr lang="en-IN" dirty="0" err="1"/>
              <a:t>mysql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Transform all the table from the my </a:t>
            </a:r>
            <a:r>
              <a:rPr lang="en-IN" dirty="0" err="1"/>
              <a:t>sql</a:t>
            </a:r>
            <a:endParaRPr lang="en-IN" dirty="0"/>
          </a:p>
          <a:p>
            <a:endParaRPr lang="en-IN" dirty="0"/>
          </a:p>
          <a:p>
            <a:r>
              <a:rPr lang="en-IN" dirty="0"/>
              <a:t>Create the schema with the help of dashboard to see the relation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Analyse the data and create the dashboard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66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125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Project-  Transportation and Logistics Analysis for a Freight Company</vt:lpstr>
      <vt:lpstr>Content- </vt:lpstr>
      <vt:lpstr>Generate The Data</vt:lpstr>
      <vt:lpstr>My Sql Connector-</vt:lpstr>
      <vt:lpstr>Power BI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  Transportation and Logistics Analysis for a Freight Company</dc:title>
  <dc:creator>Shivam Mishra</dc:creator>
  <cp:lastModifiedBy>Shivam Mishra</cp:lastModifiedBy>
  <cp:revision>1</cp:revision>
  <dcterms:created xsi:type="dcterms:W3CDTF">2024-05-27T04:44:43Z</dcterms:created>
  <dcterms:modified xsi:type="dcterms:W3CDTF">2024-05-27T05:09:39Z</dcterms:modified>
</cp:coreProperties>
</file>