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78" r:id="rId2"/>
    <p:sldId id="279" r:id="rId3"/>
    <p:sldId id="280" r:id="rId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09" autoAdjust="0"/>
  </p:normalViewPr>
  <p:slideViewPr>
    <p:cSldViewPr snapToGrid="0" snapToObjects="1">
      <p:cViewPr varScale="1">
        <p:scale>
          <a:sx n="100" d="100"/>
          <a:sy n="100" d="100"/>
        </p:scale>
        <p:origin x="78" y="1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125" y="428625"/>
            <a:ext cx="7105650" cy="2400299"/>
          </a:xfrm>
        </p:spPr>
        <p:txBody>
          <a:bodyPr/>
          <a:lstStyle/>
          <a:p>
            <a:r>
              <a:rPr lang="en-US" dirty="0"/>
              <a:t>Financial analysis of different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499" y="2695575"/>
            <a:ext cx="6686551" cy="1333502"/>
          </a:xfrm>
        </p:spPr>
        <p:txBody>
          <a:bodyPr/>
          <a:lstStyle/>
          <a:p>
            <a:r>
              <a:rPr lang="en-US" sz="3200" b="1" i="1" u="sng" dirty="0"/>
              <a:t>Unique Findings and Open Ended Part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590550"/>
            <a:ext cx="5693664" cy="5657850"/>
          </a:xfrm>
        </p:spPr>
        <p:txBody>
          <a:bodyPr/>
          <a:lstStyle/>
          <a:p>
            <a:r>
              <a:rPr lang="en-US" dirty="0"/>
              <a:t>First we have found in the given data, that the Aggregate Expenditure is the sum of Capital Expenditure and the Revenue Expenditure.</a:t>
            </a:r>
          </a:p>
          <a:p>
            <a:r>
              <a:rPr lang="en-US" dirty="0"/>
              <a:t>Second we have found on the Google that the Own Tax Revenue is the 70 % of the Total Revenue , we calculated it too.</a:t>
            </a:r>
          </a:p>
          <a:p>
            <a:r>
              <a:rPr lang="en-US" sz="2400" dirty="0"/>
              <a:t>Third, we have found some missing data like Total Expenditure, Revenue Receipts and Non-debt creating capital receipts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46B5-E3BF-5D52-8098-7CF936C8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66874"/>
            <a:ext cx="6766560" cy="3238501"/>
          </a:xfrm>
        </p:spPr>
        <p:txBody>
          <a:bodyPr/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2C3F-9848-9A1F-55C2-54ABB689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8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{8D78C7F1-BAB2-4263-9D82-EFF05FBCEFF5}tf78438558_win32</Template>
  <TotalTime>24</TotalTime>
  <Words>81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Sabon Next LT</vt:lpstr>
      <vt:lpstr>Office Theme</vt:lpstr>
      <vt:lpstr>Financial analysis of different states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of different states</dc:title>
  <dc:subject/>
  <dc:creator>SHIVAM NAAYAK</dc:creator>
  <cp:lastModifiedBy>SHIVAM NAAYAK</cp:lastModifiedBy>
  <cp:revision>2</cp:revision>
  <dcterms:created xsi:type="dcterms:W3CDTF">2022-09-12T16:04:27Z</dcterms:created>
  <dcterms:modified xsi:type="dcterms:W3CDTF">2022-09-12T16:31:18Z</dcterms:modified>
</cp:coreProperties>
</file>