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y="10287000" cx="18288000"/>
  <p:notesSz cx="6858000" cy="9144000"/>
  <p:embeddedFontLst>
    <p:embeddedFont>
      <p:font typeface="DM Sans" pitchFamily="2" charset="0"/>
      <p:regular r:id="rId12"/>
    </p:embeddedFont>
    <p:embeddedFont>
      <p:font typeface="DM Sans Bold" panose="020B0604020202020204" charset="0"/>
      <p:regular r:id="rId13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71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4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4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1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13.png"/><Relationship Id="rId9" Type="http://schemas.openxmlformats.org/officeDocument/2006/relationships/image" Target="../media/image15.png"/><Relationship Id="rId10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Relationship Id="rId17" Type="http://schemas.openxmlformats.org/officeDocument/2006/relationships/image" Target="../media/image22.png"/><Relationship Id="rId18" Type="http://schemas.openxmlformats.org/officeDocument/2006/relationships/image" Target="../media/image23.png"/><Relationship Id="rId19" Type="http://schemas.openxmlformats.org/officeDocument/2006/relationships/image" Target="../media/image24.png"/><Relationship Id="rId20" Type="http://schemas.openxmlformats.org/officeDocument/2006/relationships/image" Target="../media/image25.png"/><Relationship Id="rId2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ah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71867" t="-3631" r="-74156" b="-2747"/>
            </a:stretch>
          </a:blipFill>
        </p:spPr>
      </p:sp>
      <p:sp>
        <p:nvSpPr>
          <p:cNvPr id="1048585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ah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586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ah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587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ah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  <p:sp>
        <p:nvSpPr>
          <p:cNvPr id="1048588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ah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89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ah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0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ah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7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1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ah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8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2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ah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9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3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ah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0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4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ah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1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5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ah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6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ah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7" name="Freeform 15"/>
          <p:cNvSpPr/>
          <p:nvPr/>
        </p:nvSpPr>
        <p:spPr>
          <a:xfrm rot="-5282649">
            <a:off x="16495291" y="6970869"/>
            <a:ext cx="3382987" cy="1154444"/>
          </a:xfrm>
          <a:custGeom>
            <a:avLst/>
            <a:ah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8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ah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599" name="TextBox 17"/>
          <p:cNvSpPr txBox="1"/>
          <p:nvPr/>
        </p:nvSpPr>
        <p:spPr>
          <a:xfrm>
            <a:off x="4761161" y="4142875"/>
            <a:ext cx="8937535" cy="118567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9336"/>
              </a:lnSpc>
            </a:pPr>
            <a:r>
              <a:rPr sz="8807" lang="en-US">
                <a:solidFill>
                  <a:srgbClr val="000000"/>
                </a:solidFill>
                <a:latin typeface="DM Sans Bold"/>
              </a:rPr>
              <a:t>Quiz Application</a:t>
            </a:r>
          </a:p>
        </p:txBody>
      </p:sp>
      <p:sp>
        <p:nvSpPr>
          <p:cNvPr id="1048600" name="TextBox 18"/>
          <p:cNvSpPr txBox="1"/>
          <p:nvPr/>
        </p:nvSpPr>
        <p:spPr>
          <a:xfrm>
            <a:off x="4914102" y="6624046"/>
            <a:ext cx="8665911" cy="577999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381"/>
              </a:lnSpc>
            </a:pPr>
            <a:r>
              <a:rPr sz="4381" lang="en-US" spc="-87">
                <a:solidFill>
                  <a:srgbClr val="000000"/>
                </a:solidFill>
                <a:latin typeface="DM Sans Bold"/>
              </a:rPr>
              <a:t>Presented by 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S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h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i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v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a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m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 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N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a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t</a:t>
            </a:r>
            <a:r>
              <a:rPr sz="4381" lang="en-US" spc="-87">
                <a:solidFill>
                  <a:srgbClr val="000000"/>
                </a:solidFill>
                <a:latin typeface="DM Sans Bold"/>
              </a:rPr>
              <a:t>h</a:t>
            </a:r>
            <a:endParaRPr altLang="en-US" lang="zh-CN"/>
          </a:p>
        </p:txBody>
      </p:sp>
      <p:sp>
        <p:nvSpPr>
          <p:cNvPr id="1048601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ah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ah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71867" t="-3631" r="-74156" b="-2747"/>
            </a:stretch>
          </a:blipFill>
        </p:spPr>
      </p:sp>
      <p:sp>
        <p:nvSpPr>
          <p:cNvPr id="1048603" name="Freeform 3"/>
          <p:cNvSpPr/>
          <p:nvPr/>
        </p:nvSpPr>
        <p:spPr>
          <a:xfrm>
            <a:off x="10994934" y="2091045"/>
            <a:ext cx="6264366" cy="6104909"/>
          </a:xfrm>
          <a:custGeom>
            <a:avLst/>
            <a:ah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04" name="TextBox 4"/>
          <p:cNvSpPr txBox="1"/>
          <p:nvPr/>
        </p:nvSpPr>
        <p:spPr>
          <a:xfrm>
            <a:off x="1504950" y="2898168"/>
            <a:ext cx="7848753" cy="1108711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8730"/>
              </a:lnSpc>
            </a:pPr>
            <a:r>
              <a:rPr sz="9000" lang="en-US">
                <a:solidFill>
                  <a:srgbClr val="000000"/>
                </a:solidFill>
                <a:latin typeface="DM Sans Bold"/>
              </a:rPr>
              <a:t>Scope</a:t>
            </a:r>
          </a:p>
        </p:txBody>
      </p:sp>
      <p:sp>
        <p:nvSpPr>
          <p:cNvPr id="1048605" name="TextBox 5"/>
          <p:cNvSpPr txBox="1"/>
          <p:nvPr/>
        </p:nvSpPr>
        <p:spPr>
          <a:xfrm>
            <a:off x="1280232" y="3731916"/>
            <a:ext cx="9380473" cy="2673858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509"/>
              </a:lnSpc>
            </a:pPr>
          </a:p>
          <a:p>
            <a:pPr indent="0" lvl="0" marL="0">
              <a:lnSpc>
                <a:spcPts val="3509"/>
              </a:lnSpc>
              <a:spcBef>
                <a:spcPct val="0"/>
              </a:spcBef>
            </a:pPr>
            <a:r>
              <a:rPr sz="2599" lang="en-US" spc="155">
                <a:solidFill>
                  <a:srgbClr val="000000"/>
                </a:solidFill>
                <a:latin typeface="DM Sans"/>
              </a:rPr>
              <a:t>The project involves developing a Django-powered quiz application with user authentication, quiz management, and result tracking features. Users can register, log in, and participate in quizzes, while administrators can create, manage, and analyze quiz content.</a:t>
            </a:r>
          </a:p>
        </p:txBody>
      </p:sp>
      <p:sp>
        <p:nvSpPr>
          <p:cNvPr id="1048606" name="Freeform 6"/>
          <p:cNvSpPr/>
          <p:nvPr/>
        </p:nvSpPr>
        <p:spPr>
          <a:xfrm>
            <a:off x="15353489" y="8540136"/>
            <a:ext cx="4602314" cy="3618569"/>
          </a:xfrm>
          <a:custGeom>
            <a:avLst/>
            <a:ah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0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ah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08" name="Freeform 8"/>
          <p:cNvSpPr/>
          <p:nvPr/>
        </p:nvSpPr>
        <p:spPr>
          <a:xfrm>
            <a:off x="9144000" y="9258300"/>
            <a:ext cx="4076270" cy="2863579"/>
          </a:xfrm>
          <a:custGeom>
            <a:avLst/>
            <a:ah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09" name="Freeform 9"/>
          <p:cNvSpPr/>
          <p:nvPr/>
        </p:nvSpPr>
        <p:spPr>
          <a:xfrm>
            <a:off x="5003948" y="-1890601"/>
            <a:ext cx="2892762" cy="2919301"/>
          </a:xfrm>
          <a:custGeom>
            <a:avLst/>
            <a:ah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10" name="Freeform 10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ah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7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ah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71867" t="-3631" r="-74156" b="-2747"/>
            </a:stretch>
          </a:blipFill>
        </p:spPr>
      </p:sp>
      <p:sp>
        <p:nvSpPr>
          <p:cNvPr id="1048612" name="TextBox 3"/>
          <p:cNvSpPr txBox="1"/>
          <p:nvPr/>
        </p:nvSpPr>
        <p:spPr>
          <a:xfrm>
            <a:off x="1504950" y="2566521"/>
            <a:ext cx="7025086" cy="2217420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8730"/>
              </a:lnSpc>
            </a:pPr>
            <a:r>
              <a:rPr sz="9000" lang="en-US">
                <a:solidFill>
                  <a:srgbClr val="000000"/>
                </a:solidFill>
                <a:latin typeface="DM Sans Bold"/>
              </a:rPr>
              <a:t>Topic Outline</a:t>
            </a:r>
          </a:p>
          <a:p>
            <a:pPr>
              <a:lnSpc>
                <a:spcPts val="8730"/>
              </a:lnSpc>
            </a:pPr>
            <a:endParaRPr sz="9000" lang="en-US">
              <a:solidFill>
                <a:srgbClr val="000000"/>
              </a:solidFill>
              <a:latin typeface="DM Sans Bold"/>
            </a:endParaRPr>
          </a:p>
        </p:txBody>
      </p:sp>
      <p:grpSp>
        <p:nvGrpSpPr>
          <p:cNvPr id="26" name="Group 4"/>
          <p:cNvGrpSpPr/>
          <p:nvPr/>
        </p:nvGrpSpPr>
        <p:grpSpPr>
          <a:xfrm>
            <a:off x="9975489" y="1170261"/>
            <a:ext cx="7921675" cy="2561528"/>
            <a:chOff x="0" y="0"/>
            <a:chExt cx="2651846" cy="857492"/>
          </a:xfrm>
        </p:grpSpPr>
        <p:sp>
          <p:nvSpPr>
            <p:cNvPr id="1048613" name="Freeform 5"/>
            <p:cNvSpPr/>
            <p:nvPr/>
          </p:nvSpPr>
          <p:spPr>
            <a:xfrm>
              <a:off x="0" y="0"/>
              <a:ext cx="2651846" cy="857492"/>
            </a:xfrm>
            <a:custGeom>
              <a:avLst/>
              <a:ahLst/>
              <a:rect l="l" t="t" r="r" b="b"/>
              <a:pathLst>
                <a:path w="2651846" h="857492">
                  <a:moveTo>
                    <a:pt x="14660" y="0"/>
                  </a:moveTo>
                  <a:lnTo>
                    <a:pt x="2637186" y="0"/>
                  </a:lnTo>
                  <a:cubicBezTo>
                    <a:pt x="2641074" y="0"/>
                    <a:pt x="2644803" y="1544"/>
                    <a:pt x="2647552" y="4294"/>
                  </a:cubicBezTo>
                  <a:cubicBezTo>
                    <a:pt x="2650301" y="7043"/>
                    <a:pt x="2651846" y="10772"/>
                    <a:pt x="2651846" y="14660"/>
                  </a:cubicBezTo>
                  <a:lnTo>
                    <a:pt x="2651846" y="842833"/>
                  </a:lnTo>
                  <a:cubicBezTo>
                    <a:pt x="2651846" y="850929"/>
                    <a:pt x="2645282" y="857492"/>
                    <a:pt x="2637186" y="857492"/>
                  </a:cubicBezTo>
                  <a:lnTo>
                    <a:pt x="14660" y="857492"/>
                  </a:lnTo>
                  <a:cubicBezTo>
                    <a:pt x="6563" y="857492"/>
                    <a:pt x="0" y="850929"/>
                    <a:pt x="0" y="842833"/>
                  </a:cubicBezTo>
                  <a:lnTo>
                    <a:pt x="0" y="14660"/>
                  </a:lnTo>
                  <a:cubicBezTo>
                    <a:pt x="0" y="6563"/>
                    <a:pt x="6563" y="0"/>
                    <a:pt x="1466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48614" name="TextBox 6"/>
            <p:cNvSpPr txBox="1"/>
            <p:nvPr/>
          </p:nvSpPr>
          <p:spPr>
            <a:xfrm>
              <a:off x="0" y="85725"/>
              <a:ext cx="2651846" cy="77176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id="1048615" name="TextBox 7"/>
          <p:cNvSpPr txBox="1"/>
          <p:nvPr/>
        </p:nvSpPr>
        <p:spPr>
          <a:xfrm>
            <a:off x="10217017" y="2034734"/>
            <a:ext cx="1578952" cy="975360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7680"/>
              </a:lnSpc>
            </a:pPr>
            <a:r>
              <a:rPr sz="8000" lang="en-US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grpSp>
        <p:nvGrpSpPr>
          <p:cNvPr id="27" name="Group 8"/>
          <p:cNvGrpSpPr/>
          <p:nvPr/>
        </p:nvGrpSpPr>
        <p:grpSpPr>
          <a:xfrm>
            <a:off x="9975489" y="3862348"/>
            <a:ext cx="7921675" cy="2561528"/>
            <a:chOff x="0" y="0"/>
            <a:chExt cx="2651846" cy="857492"/>
          </a:xfrm>
        </p:grpSpPr>
        <p:sp>
          <p:nvSpPr>
            <p:cNvPr id="1048616" name="Freeform 9"/>
            <p:cNvSpPr/>
            <p:nvPr/>
          </p:nvSpPr>
          <p:spPr>
            <a:xfrm>
              <a:off x="0" y="0"/>
              <a:ext cx="2651846" cy="857492"/>
            </a:xfrm>
            <a:custGeom>
              <a:avLst/>
              <a:ahLst/>
              <a:rect l="l" t="t" r="r" b="b"/>
              <a:pathLst>
                <a:path w="2651846" h="857492">
                  <a:moveTo>
                    <a:pt x="14660" y="0"/>
                  </a:moveTo>
                  <a:lnTo>
                    <a:pt x="2637186" y="0"/>
                  </a:lnTo>
                  <a:cubicBezTo>
                    <a:pt x="2641074" y="0"/>
                    <a:pt x="2644803" y="1544"/>
                    <a:pt x="2647552" y="4294"/>
                  </a:cubicBezTo>
                  <a:cubicBezTo>
                    <a:pt x="2650301" y="7043"/>
                    <a:pt x="2651846" y="10772"/>
                    <a:pt x="2651846" y="14660"/>
                  </a:cubicBezTo>
                  <a:lnTo>
                    <a:pt x="2651846" y="842833"/>
                  </a:lnTo>
                  <a:cubicBezTo>
                    <a:pt x="2651846" y="850929"/>
                    <a:pt x="2645282" y="857492"/>
                    <a:pt x="2637186" y="857492"/>
                  </a:cubicBezTo>
                  <a:lnTo>
                    <a:pt x="14660" y="857492"/>
                  </a:lnTo>
                  <a:cubicBezTo>
                    <a:pt x="6563" y="857492"/>
                    <a:pt x="0" y="850929"/>
                    <a:pt x="0" y="842833"/>
                  </a:cubicBezTo>
                  <a:lnTo>
                    <a:pt x="0" y="14660"/>
                  </a:lnTo>
                  <a:cubicBezTo>
                    <a:pt x="0" y="6563"/>
                    <a:pt x="6563" y="0"/>
                    <a:pt x="14660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48617" name="TextBox 10"/>
            <p:cNvSpPr txBox="1"/>
            <p:nvPr/>
          </p:nvSpPr>
          <p:spPr>
            <a:xfrm>
              <a:off x="0" y="85725"/>
              <a:ext cx="2651846" cy="771767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id="28" name="Group 11"/>
          <p:cNvGrpSpPr/>
          <p:nvPr/>
        </p:nvGrpSpPr>
        <p:grpSpPr>
          <a:xfrm>
            <a:off x="9975489" y="6557226"/>
            <a:ext cx="8086044" cy="3256458"/>
            <a:chOff x="0" y="0"/>
            <a:chExt cx="2706870" cy="1090126"/>
          </a:xfrm>
        </p:grpSpPr>
        <p:sp>
          <p:nvSpPr>
            <p:cNvPr id="1048618" name="Freeform 12"/>
            <p:cNvSpPr/>
            <p:nvPr/>
          </p:nvSpPr>
          <p:spPr>
            <a:xfrm>
              <a:off x="0" y="0"/>
              <a:ext cx="2706870" cy="1090126"/>
            </a:xfrm>
            <a:custGeom>
              <a:avLst/>
              <a:ahLst/>
              <a:rect l="l" t="t" r="r" b="b"/>
              <a:pathLst>
                <a:path w="2706870" h="1090126">
                  <a:moveTo>
                    <a:pt x="14362" y="0"/>
                  </a:moveTo>
                  <a:lnTo>
                    <a:pt x="2692508" y="0"/>
                  </a:lnTo>
                  <a:cubicBezTo>
                    <a:pt x="2696317" y="0"/>
                    <a:pt x="2699970" y="1513"/>
                    <a:pt x="2702664" y="4206"/>
                  </a:cubicBezTo>
                  <a:cubicBezTo>
                    <a:pt x="2705357" y="6900"/>
                    <a:pt x="2706870" y="10553"/>
                    <a:pt x="2706870" y="14362"/>
                  </a:cubicBezTo>
                  <a:lnTo>
                    <a:pt x="2706870" y="1075764"/>
                  </a:lnTo>
                  <a:cubicBezTo>
                    <a:pt x="2706870" y="1079573"/>
                    <a:pt x="2705357" y="1083226"/>
                    <a:pt x="2702664" y="1085920"/>
                  </a:cubicBezTo>
                  <a:cubicBezTo>
                    <a:pt x="2699970" y="1088613"/>
                    <a:pt x="2696317" y="1090126"/>
                    <a:pt x="2692508" y="1090126"/>
                  </a:cubicBezTo>
                  <a:lnTo>
                    <a:pt x="14362" y="1090126"/>
                  </a:lnTo>
                  <a:cubicBezTo>
                    <a:pt x="10553" y="1090126"/>
                    <a:pt x="6900" y="1088613"/>
                    <a:pt x="4206" y="1085920"/>
                  </a:cubicBezTo>
                  <a:cubicBezTo>
                    <a:pt x="1513" y="1083226"/>
                    <a:pt x="0" y="1079573"/>
                    <a:pt x="0" y="1075764"/>
                  </a:cubicBezTo>
                  <a:lnTo>
                    <a:pt x="0" y="14362"/>
                  </a:lnTo>
                  <a:cubicBezTo>
                    <a:pt x="0" y="10553"/>
                    <a:pt x="1513" y="6900"/>
                    <a:pt x="4206" y="4206"/>
                  </a:cubicBezTo>
                  <a:cubicBezTo>
                    <a:pt x="6900" y="1513"/>
                    <a:pt x="10553" y="0"/>
                    <a:pt x="1436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48619" name="TextBox 13"/>
            <p:cNvSpPr txBox="1"/>
            <p:nvPr/>
          </p:nvSpPr>
          <p:spPr>
            <a:xfrm>
              <a:off x="0" y="85725"/>
              <a:ext cx="2706870" cy="1004401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id="1048620" name="TextBox 14"/>
          <p:cNvSpPr txBox="1"/>
          <p:nvPr/>
        </p:nvSpPr>
        <p:spPr>
          <a:xfrm>
            <a:off x="10217017" y="4717783"/>
            <a:ext cx="1578952" cy="975361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7680"/>
              </a:lnSpc>
            </a:pPr>
            <a:r>
              <a:rPr sz="8000" lang="en-US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id="1048621" name="TextBox 15"/>
          <p:cNvSpPr txBox="1"/>
          <p:nvPr/>
        </p:nvSpPr>
        <p:spPr>
          <a:xfrm>
            <a:off x="10217017" y="7414476"/>
            <a:ext cx="1578952" cy="975361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7680"/>
              </a:lnSpc>
            </a:pPr>
            <a:r>
              <a:rPr sz="8000" lang="en-US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id="1048622" name="TextBox 16"/>
          <p:cNvSpPr txBox="1"/>
          <p:nvPr/>
        </p:nvSpPr>
        <p:spPr>
          <a:xfrm>
            <a:off x="11594691" y="1739459"/>
            <a:ext cx="6302472" cy="2741930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10795"/>
              </a:lnSpc>
            </a:pPr>
            <a:r>
              <a:rPr sz="7996" lang="en-US" spc="127">
                <a:solidFill>
                  <a:srgbClr val="000000"/>
                </a:solidFill>
                <a:latin typeface="DM Sans"/>
              </a:rPr>
              <a:t>Introduction</a:t>
            </a:r>
          </a:p>
          <a:p>
            <a:pPr algn="just" indent="0" lvl="0" marL="0">
              <a:lnSpc>
                <a:spcPts val="10795"/>
              </a:lnSpc>
              <a:spcBef>
                <a:spcPct val="0"/>
              </a:spcBef>
            </a:pPr>
            <a:endParaRPr sz="7996" lang="en-US" spc="127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048623" name="Freeform 17"/>
          <p:cNvSpPr/>
          <p:nvPr/>
        </p:nvSpPr>
        <p:spPr>
          <a:xfrm>
            <a:off x="-848571" y="8919661"/>
            <a:ext cx="3870946" cy="950141"/>
          </a:xfrm>
          <a:custGeom>
            <a:avLst/>
            <a:ah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24" name="Freeform 18"/>
          <p:cNvSpPr/>
          <p:nvPr/>
        </p:nvSpPr>
        <p:spPr>
          <a:xfrm>
            <a:off x="4472906" y="-2364815"/>
            <a:ext cx="4980952" cy="3731186"/>
          </a:xfrm>
          <a:custGeom>
            <a:avLst/>
            <a:ah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25" name="Freeform 19"/>
          <p:cNvSpPr/>
          <p:nvPr/>
        </p:nvSpPr>
        <p:spPr>
          <a:xfrm>
            <a:off x="3431074" y="8919661"/>
            <a:ext cx="2587020" cy="2386526"/>
          </a:xfrm>
          <a:custGeom>
            <a:avLst/>
            <a:ah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26" name="Freeform 20"/>
          <p:cNvSpPr/>
          <p:nvPr/>
        </p:nvSpPr>
        <p:spPr>
          <a:xfrm>
            <a:off x="-848571" y="-744412"/>
            <a:ext cx="2597326" cy="2796583"/>
          </a:xfrm>
          <a:custGeom>
            <a:avLst/>
            <a:ah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27" name="TextBox 21"/>
          <p:cNvSpPr txBox="1"/>
          <p:nvPr/>
        </p:nvSpPr>
        <p:spPr>
          <a:xfrm>
            <a:off x="11594691" y="4422508"/>
            <a:ext cx="6302472" cy="1370964"/>
          </a:xfrm>
          <a:prstGeom prst="rect"/>
        </p:spPr>
        <p:txBody>
          <a:bodyPr anchor="t" bIns="0" lIns="0" rIns="0" rtlCol="0" tIns="0">
            <a:spAutoFit/>
          </a:bodyPr>
          <a:p>
            <a:pPr algn="just" indent="0" lvl="0" marL="0">
              <a:lnSpc>
                <a:spcPts val="10795"/>
              </a:lnSpc>
              <a:spcBef>
                <a:spcPct val="0"/>
              </a:spcBef>
            </a:pPr>
            <a:r>
              <a:rPr sz="7996" lang="en-US" spc="127">
                <a:solidFill>
                  <a:srgbClr val="000000"/>
                </a:solidFill>
                <a:latin typeface="DM Sans"/>
              </a:rPr>
              <a:t>Features</a:t>
            </a:r>
          </a:p>
        </p:txBody>
      </p:sp>
      <p:sp>
        <p:nvSpPr>
          <p:cNvPr id="1048628" name="TextBox 22"/>
          <p:cNvSpPr txBox="1"/>
          <p:nvPr/>
        </p:nvSpPr>
        <p:spPr>
          <a:xfrm>
            <a:off x="11594691" y="7109676"/>
            <a:ext cx="6302472" cy="2741930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10795"/>
              </a:lnSpc>
            </a:pPr>
            <a:r>
              <a:rPr sz="7996" lang="en-US" spc="127">
                <a:solidFill>
                  <a:srgbClr val="000000"/>
                </a:solidFill>
                <a:latin typeface="DM Sans"/>
              </a:rPr>
              <a:t>Techonology </a:t>
            </a:r>
          </a:p>
          <a:p>
            <a:pPr algn="just" indent="0" lvl="0" marL="0">
              <a:lnSpc>
                <a:spcPts val="10795"/>
              </a:lnSpc>
              <a:spcBef>
                <a:spcPct val="0"/>
              </a:spcBef>
            </a:pPr>
            <a:r>
              <a:rPr sz="7996" lang="en-US" spc="127">
                <a:solidFill>
                  <a:srgbClr val="000000"/>
                </a:solidFill>
                <a:latin typeface="DM Sans"/>
              </a:rPr>
              <a:t>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ah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71867" t="-3631" r="-74156" b="-2747"/>
            </a:stretch>
          </a:blipFill>
        </p:spPr>
      </p:sp>
      <p:sp>
        <p:nvSpPr>
          <p:cNvPr id="1048630" name="Freeform 3"/>
          <p:cNvSpPr/>
          <p:nvPr/>
        </p:nvSpPr>
        <p:spPr>
          <a:xfrm>
            <a:off x="10078075" y="1267971"/>
            <a:ext cx="4208573" cy="4247184"/>
          </a:xfrm>
          <a:custGeom>
            <a:avLst/>
            <a:ahLst/>
            <a:rect l="l" t="t" r="r" b="b"/>
            <a:pathLst>
              <a:path w="4208573" h="4247184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31" name="Freeform 4"/>
          <p:cNvSpPr/>
          <p:nvPr/>
        </p:nvSpPr>
        <p:spPr>
          <a:xfrm>
            <a:off x="10857087" y="1879538"/>
            <a:ext cx="5956731" cy="6527925"/>
          </a:xfrm>
          <a:custGeom>
            <a:avLst/>
            <a:ahLst/>
            <a:rect l="l" t="t" r="r" b="b"/>
            <a:pathLst>
              <a:path w="5956731" h="6527925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32" name="TextBox 5"/>
          <p:cNvSpPr txBox="1"/>
          <p:nvPr/>
        </p:nvSpPr>
        <p:spPr>
          <a:xfrm>
            <a:off x="874928" y="2070038"/>
            <a:ext cx="8092094" cy="1108711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8730"/>
              </a:lnSpc>
            </a:pPr>
            <a:r>
              <a:rPr sz="9000" lang="en-US">
                <a:solidFill>
                  <a:srgbClr val="000000"/>
                </a:solidFill>
                <a:latin typeface="DM Sans Bold"/>
              </a:rPr>
              <a:t>Introduction</a:t>
            </a:r>
          </a:p>
        </p:txBody>
      </p:sp>
      <p:sp>
        <p:nvSpPr>
          <p:cNvPr id="1048633" name="TextBox 6"/>
          <p:cNvSpPr txBox="1"/>
          <p:nvPr/>
        </p:nvSpPr>
        <p:spPr>
          <a:xfrm>
            <a:off x="874928" y="3707360"/>
            <a:ext cx="9587071" cy="4691126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358"/>
              </a:lnSpc>
            </a:pPr>
            <a:r>
              <a:rPr dirty="0" sz="2487" lang="en-US" spc="149">
                <a:solidFill>
                  <a:srgbClr val="000000"/>
                </a:solidFill>
                <a:latin typeface="DM Sans"/>
              </a:rPr>
              <a:t>Welcome </a:t>
            </a:r>
            <a:r>
              <a:rPr sz="2487" lang="en-US" spc="149">
                <a:solidFill>
                  <a:srgbClr val="000000"/>
                </a:solidFill>
                <a:latin typeface="DM Sans"/>
              </a:rPr>
              <a:t>to our Quiz Application, a centralized platform poised to transform the landscape of learning and assessment. </a:t>
            </a:r>
            <a:r>
              <a:rPr dirty="0" sz="2487" lang="en-US" spc="149">
                <a:solidFill>
                  <a:srgbClr val="000000"/>
                </a:solidFill>
                <a:latin typeface="DM Sans"/>
              </a:rPr>
              <a:t>With seamless connectivity for educators and learners, our application redefines the quiz experience, offering an intuitive interface and powerful features.</a:t>
            </a:r>
          </a:p>
          <a:p>
            <a:pPr>
              <a:lnSpc>
                <a:spcPts val="3358"/>
              </a:lnSpc>
            </a:pPr>
            <a:r>
              <a:rPr dirty="0" sz="2487" lang="en-US" spc="149">
                <a:solidFill>
                  <a:srgbClr val="000000"/>
                </a:solidFill>
                <a:latin typeface="DM Sans"/>
              </a:rPr>
              <a:t>In today's fast-paced educational environment, quizzes are essential for gauging knowledge and tracking progress. Our Quiz Application provides a dynamic solution for educators, students, and lifelong learners, facilitating interactive learning experiences and empowering users to excel.</a:t>
            </a:r>
          </a:p>
          <a:p>
            <a:pPr indent="0" lvl="0" marL="0">
              <a:lnSpc>
                <a:spcPts val="3358"/>
              </a:lnSpc>
              <a:spcBef>
                <a:spcPct val="0"/>
              </a:spcBef>
            </a:pPr>
            <a:endParaRPr dirty="0" sz="2487" lang="en-US" spc="149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ah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71867" t="-3631" r="-74156" b="-2747"/>
            </a:stretch>
          </a:blipFill>
        </p:spPr>
      </p:sp>
      <p:sp>
        <p:nvSpPr>
          <p:cNvPr id="1048635" name="Freeform 3"/>
          <p:cNvSpPr/>
          <p:nvPr/>
        </p:nvSpPr>
        <p:spPr>
          <a:xfrm>
            <a:off x="10819907" y="1950456"/>
            <a:ext cx="4208573" cy="4247184"/>
          </a:xfrm>
          <a:custGeom>
            <a:avLst/>
            <a:ahLst/>
            <a:rect l="l" t="t" r="r" b="b"/>
            <a:pathLst>
              <a:path w="4208573" h="4247184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36" name="Freeform 4"/>
          <p:cNvSpPr/>
          <p:nvPr/>
        </p:nvSpPr>
        <p:spPr>
          <a:xfrm>
            <a:off x="10256115" y="2639048"/>
            <a:ext cx="7181225" cy="5008904"/>
          </a:xfrm>
          <a:custGeom>
            <a:avLst/>
            <a:ahLst/>
            <a:rect l="l" t="t" r="r" b="b"/>
            <a:pathLst>
              <a:path w="7181225" h="5008904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37" name="TextBox 5"/>
          <p:cNvSpPr txBox="1"/>
          <p:nvPr/>
        </p:nvSpPr>
        <p:spPr>
          <a:xfrm>
            <a:off x="1504950" y="2859405"/>
            <a:ext cx="8751165" cy="1108710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8730"/>
              </a:lnSpc>
            </a:pPr>
            <a:r>
              <a:rPr sz="9000" lang="en-US">
                <a:solidFill>
                  <a:srgbClr val="000000"/>
                </a:solidFill>
                <a:latin typeface="DM Sans Bold"/>
              </a:rPr>
              <a:t>Features</a:t>
            </a:r>
          </a:p>
        </p:txBody>
      </p:sp>
      <p:sp>
        <p:nvSpPr>
          <p:cNvPr id="1048638" name="TextBox 6"/>
          <p:cNvSpPr txBox="1"/>
          <p:nvPr/>
        </p:nvSpPr>
        <p:spPr>
          <a:xfrm>
            <a:off x="1028700" y="3791801"/>
            <a:ext cx="9883883" cy="4396739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462"/>
              </a:lnSpc>
            </a:pPr>
          </a:p>
          <a:p>
            <a:pPr indent="-276861" lvl="1" marL="553722">
              <a:lnSpc>
                <a:spcPts val="3462"/>
              </a:lnSpc>
              <a:spcBef>
                <a:spcPct val="0"/>
              </a:spcBef>
              <a:buAutoNum type="arabicPeriod"/>
            </a:pPr>
            <a:r>
              <a:rPr sz="2564" lang="en-US" spc="153">
                <a:solidFill>
                  <a:srgbClr val="000000"/>
                </a:solidFill>
                <a:latin typeface="DM Sans"/>
              </a:rPr>
              <a:t>Us</a:t>
            </a:r>
            <a:r>
              <a:rPr sz="2564" lang="en-US" spc="153" u="none">
                <a:solidFill>
                  <a:srgbClr val="000000"/>
                </a:solidFill>
                <a:latin typeface="DM Sans"/>
              </a:rPr>
              <a:t>er Authentication</a:t>
            </a:r>
          </a:p>
          <a:p>
            <a:pPr indent="-276861" lvl="1" marL="553722">
              <a:lnSpc>
                <a:spcPts val="3462"/>
              </a:lnSpc>
              <a:spcBef>
                <a:spcPct val="0"/>
              </a:spcBef>
              <a:buAutoNum type="arabicPeriod"/>
            </a:pPr>
            <a:r>
              <a:rPr sz="2564" lang="en-US" spc="153" u="none">
                <a:solidFill>
                  <a:srgbClr val="000000"/>
                </a:solidFill>
                <a:latin typeface="DM Sans"/>
              </a:rPr>
              <a:t>Make Quiz</a:t>
            </a:r>
          </a:p>
          <a:p>
            <a:pPr indent="-276861" lvl="1" marL="553722">
              <a:lnSpc>
                <a:spcPts val="3462"/>
              </a:lnSpc>
              <a:spcBef>
                <a:spcPct val="0"/>
              </a:spcBef>
              <a:buAutoNum type="arabicPeriod"/>
            </a:pPr>
            <a:r>
              <a:rPr sz="2564" lang="en-US" spc="153" u="none">
                <a:solidFill>
                  <a:srgbClr val="000000"/>
                </a:solidFill>
                <a:latin typeface="DM Sans"/>
              </a:rPr>
              <a:t>Course Addition</a:t>
            </a:r>
          </a:p>
          <a:p>
            <a:pPr indent="-276861" lvl="1" marL="553722">
              <a:lnSpc>
                <a:spcPts val="3462"/>
              </a:lnSpc>
              <a:spcBef>
                <a:spcPct val="0"/>
              </a:spcBef>
              <a:buAutoNum type="arabicPeriod"/>
            </a:pPr>
            <a:r>
              <a:rPr sz="2564" lang="en-US" spc="153" u="none">
                <a:solidFill>
                  <a:srgbClr val="000000"/>
                </a:solidFill>
                <a:latin typeface="DM Sans"/>
              </a:rPr>
              <a:t>Take Quizzes</a:t>
            </a:r>
          </a:p>
          <a:p>
            <a:pPr indent="-276861" lvl="1" marL="553722">
              <a:lnSpc>
                <a:spcPts val="3462"/>
              </a:lnSpc>
              <a:spcBef>
                <a:spcPct val="0"/>
              </a:spcBef>
              <a:buAutoNum type="arabicPeriod"/>
            </a:pPr>
            <a:r>
              <a:rPr sz="2564" lang="en-US" spc="153" u="none">
                <a:solidFill>
                  <a:srgbClr val="000000"/>
                </a:solidFill>
                <a:latin typeface="DM Sans"/>
              </a:rPr>
              <a:t>Responsive Design</a:t>
            </a:r>
          </a:p>
          <a:p>
            <a:pPr indent="-276861" lvl="1" marL="553722">
              <a:lnSpc>
                <a:spcPts val="3462"/>
              </a:lnSpc>
              <a:spcBef>
                <a:spcPct val="0"/>
              </a:spcBef>
              <a:buAutoNum type="arabicPeriod"/>
            </a:pPr>
            <a:r>
              <a:rPr sz="2564" lang="en-US" spc="153" u="none">
                <a:solidFill>
                  <a:srgbClr val="000000"/>
                </a:solidFill>
                <a:latin typeface="DM Sans"/>
              </a:rPr>
              <a:t>Student Dashboard</a:t>
            </a:r>
          </a:p>
          <a:p>
            <a:pPr indent="-276861" lvl="1" marL="553722">
              <a:lnSpc>
                <a:spcPts val="3462"/>
              </a:lnSpc>
              <a:spcBef>
                <a:spcPct val="0"/>
              </a:spcBef>
              <a:buAutoNum type="arabicPeriod"/>
            </a:pPr>
            <a:r>
              <a:rPr sz="2564" lang="en-US" spc="153" u="none">
                <a:solidFill>
                  <a:srgbClr val="000000"/>
                </a:solidFill>
                <a:latin typeface="DM Sans"/>
              </a:rPr>
              <a:t>Teacher Dashboard</a:t>
            </a:r>
          </a:p>
          <a:p>
            <a:pPr indent="-276861" lvl="1" marL="553722">
              <a:lnSpc>
                <a:spcPts val="3462"/>
              </a:lnSpc>
              <a:spcBef>
                <a:spcPct val="0"/>
              </a:spcBef>
              <a:buAutoNum type="arabicPeriod"/>
            </a:pPr>
            <a:r>
              <a:rPr sz="2564" lang="en-US" spc="153" u="none">
                <a:solidFill>
                  <a:srgbClr val="000000"/>
                </a:solidFill>
                <a:latin typeface="DM Sans"/>
              </a:rPr>
              <a:t>Admin Panel</a:t>
            </a:r>
          </a:p>
          <a:p>
            <a:pPr indent="0" lvl="0" marL="0">
              <a:lnSpc>
                <a:spcPts val="3462"/>
              </a:lnSpc>
              <a:spcBef>
                <a:spcPct val="0"/>
              </a:spcBef>
            </a:pPr>
            <a:endParaRPr sz="2564" lang="en-US" spc="153" u="none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ah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71867" t="-3631" r="-74156" b="-2747"/>
            </a:stretch>
          </a:blipFill>
        </p:spPr>
      </p:sp>
      <p:sp>
        <p:nvSpPr>
          <p:cNvPr id="1048640" name="AutoShape 3"/>
          <p:cNvSpPr/>
          <p:nvPr/>
        </p:nvSpPr>
        <p:spPr>
          <a:xfrm>
            <a:off x="-886757" y="5074942"/>
            <a:ext cx="20061513" cy="0"/>
          </a:xfrm>
          <a:prstGeom prst="line"/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2" name="Group 4"/>
          <p:cNvGrpSpPr/>
          <p:nvPr/>
        </p:nvGrpSpPr>
        <p:grpSpPr>
          <a:xfrm>
            <a:off x="8057758" y="4807880"/>
            <a:ext cx="502056" cy="502056"/>
            <a:chOff x="0" y="0"/>
            <a:chExt cx="812800" cy="812800"/>
          </a:xfrm>
        </p:grpSpPr>
        <p:sp>
          <p:nvSpPr>
            <p:cNvPr id="1048641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048642" name="TextBox 6"/>
            <p:cNvSpPr txBox="1"/>
            <p:nvPr/>
          </p:nvSpPr>
          <p:spPr>
            <a:xfrm>
              <a:off x="190500" y="219075"/>
              <a:ext cx="431800" cy="403225"/>
            </a:xfrm>
            <a:prstGeom prst="rect"/>
          </p:spPr>
          <p:txBody>
            <a:bodyPr anchor="ctr" bIns="50800" lIns="50800" rIns="50800" rtlCol="0" tIns="50800"/>
            <a:p>
              <a:pPr algn="ctr" indent="0" lvl="0" mar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3" name="Group 7"/>
          <p:cNvGrpSpPr/>
          <p:nvPr/>
        </p:nvGrpSpPr>
        <p:grpSpPr>
          <a:xfrm>
            <a:off x="1582592" y="4823914"/>
            <a:ext cx="502056" cy="502056"/>
            <a:chOff x="0" y="0"/>
            <a:chExt cx="812800" cy="812800"/>
          </a:xfrm>
        </p:grpSpPr>
        <p:sp>
          <p:nvSpPr>
            <p:cNvPr id="1048643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48644" name="TextBox 9"/>
            <p:cNvSpPr txBox="1"/>
            <p:nvPr/>
          </p:nvSpPr>
          <p:spPr>
            <a:xfrm>
              <a:off x="190500" y="219075"/>
              <a:ext cx="431800" cy="403225"/>
            </a:xfrm>
            <a:prstGeom prst="rect"/>
          </p:spPr>
          <p:txBody>
            <a:bodyPr anchor="ctr" bIns="50800" lIns="50800" rIns="50800" rtlCol="0" tIns="50800"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id="34" name="Group 10"/>
          <p:cNvGrpSpPr/>
          <p:nvPr/>
        </p:nvGrpSpPr>
        <p:grpSpPr>
          <a:xfrm>
            <a:off x="14531990" y="4807880"/>
            <a:ext cx="502056" cy="502056"/>
            <a:chOff x="0" y="0"/>
            <a:chExt cx="812800" cy="812800"/>
          </a:xfrm>
        </p:grpSpPr>
        <p:sp>
          <p:nvSpPr>
            <p:cNvPr id="1048645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ah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048646" name="TextBox 12"/>
            <p:cNvSpPr txBox="1"/>
            <p:nvPr/>
          </p:nvSpPr>
          <p:spPr>
            <a:xfrm>
              <a:off x="190500" y="219075"/>
              <a:ext cx="431800" cy="403225"/>
            </a:xfrm>
            <a:prstGeom prst="rect"/>
          </p:spPr>
          <p:txBody>
            <a:bodyPr anchor="ctr" bIns="50800" lIns="50800" rIns="50800" rtlCol="0" tIns="50800"/>
            <a:p>
              <a:pPr algn="ctr" indent="0" lvl="0" mar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id="1048647" name="TextBox 13"/>
          <p:cNvSpPr txBox="1"/>
          <p:nvPr/>
        </p:nvSpPr>
        <p:spPr>
          <a:xfrm>
            <a:off x="4732501" y="2459916"/>
            <a:ext cx="8822997" cy="1108710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1" marL="0">
              <a:lnSpc>
                <a:spcPts val="8730"/>
              </a:lnSpc>
              <a:spcBef>
                <a:spcPct val="0"/>
              </a:spcBef>
            </a:pPr>
            <a:r>
              <a:rPr sz="9000" lang="en-US">
                <a:solidFill>
                  <a:srgbClr val="000000"/>
                </a:solidFill>
                <a:latin typeface="DM Sans Bold"/>
              </a:rPr>
              <a:t>Functions</a:t>
            </a:r>
          </a:p>
        </p:txBody>
      </p:sp>
      <p:sp>
        <p:nvSpPr>
          <p:cNvPr id="1048648" name="TextBox 14"/>
          <p:cNvSpPr txBox="1"/>
          <p:nvPr/>
        </p:nvSpPr>
        <p:spPr>
          <a:xfrm>
            <a:off x="1919345" y="5601692"/>
            <a:ext cx="2197323" cy="654051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5150"/>
              </a:lnSpc>
            </a:pPr>
            <a:r>
              <a:rPr sz="5000" lang="en-US">
                <a:solidFill>
                  <a:srgbClr val="000000"/>
                </a:solidFill>
                <a:latin typeface="DM Sans Bold"/>
              </a:rPr>
              <a:t>01</a:t>
            </a:r>
          </a:p>
        </p:txBody>
      </p:sp>
      <p:sp>
        <p:nvSpPr>
          <p:cNvPr id="1048649" name="TextBox 15"/>
          <p:cNvSpPr txBox="1"/>
          <p:nvPr/>
        </p:nvSpPr>
        <p:spPr>
          <a:xfrm>
            <a:off x="8337362" y="5601692"/>
            <a:ext cx="2197323" cy="654051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5150"/>
              </a:lnSpc>
            </a:pPr>
            <a:r>
              <a:rPr sz="5000" lang="en-US">
                <a:solidFill>
                  <a:srgbClr val="000000"/>
                </a:solidFill>
                <a:latin typeface="DM Sans Bold"/>
              </a:rPr>
              <a:t>02</a:t>
            </a:r>
          </a:p>
        </p:txBody>
      </p:sp>
      <p:sp>
        <p:nvSpPr>
          <p:cNvPr id="1048650" name="TextBox 16"/>
          <p:cNvSpPr txBox="1"/>
          <p:nvPr/>
        </p:nvSpPr>
        <p:spPr>
          <a:xfrm>
            <a:off x="1928870" y="6488023"/>
            <a:ext cx="3170887" cy="2337054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119"/>
              </a:lnSpc>
            </a:pPr>
            <a:r>
              <a:rPr sz="1999" lang="en-US">
                <a:solidFill>
                  <a:srgbClr val="000000"/>
                </a:solidFill>
                <a:latin typeface="DM Sans Bold"/>
              </a:rPr>
              <a:t>Admin: </a:t>
            </a:r>
          </a:p>
          <a:p>
            <a:pPr>
              <a:lnSpc>
                <a:spcPts val="3119"/>
              </a:lnSpc>
            </a:pPr>
            <a:r>
              <a:rPr sz="1999" lang="en-US">
                <a:solidFill>
                  <a:srgbClr val="000000"/>
                </a:solidFill>
                <a:latin typeface="DM Sans"/>
              </a:rPr>
              <a:t>Admin can view, approve, update teachers. Also can see marks. Add/delete courses and questions.</a:t>
            </a:r>
          </a:p>
          <a:p>
            <a:pPr>
              <a:lnSpc>
                <a:spcPts val="2807"/>
              </a:lnSpc>
            </a:pPr>
            <a:endParaRPr sz="1999" lang="en-US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048651" name="TextBox 17"/>
          <p:cNvSpPr txBox="1"/>
          <p:nvPr/>
        </p:nvSpPr>
        <p:spPr>
          <a:xfrm>
            <a:off x="8346887" y="6488023"/>
            <a:ext cx="3366506" cy="2693542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119"/>
              </a:lnSpc>
            </a:pPr>
            <a:r>
              <a:rPr sz="1999" lang="en-US">
                <a:solidFill>
                  <a:srgbClr val="000000"/>
                </a:solidFill>
                <a:latin typeface="DM Sans Bold"/>
              </a:rPr>
              <a:t>Teacher:</a:t>
            </a:r>
          </a:p>
          <a:p>
            <a:pPr>
              <a:lnSpc>
                <a:spcPts val="3119"/>
              </a:lnSpc>
            </a:pPr>
            <a:r>
              <a:rPr sz="1999" lang="en-US">
                <a:solidFill>
                  <a:srgbClr val="000000"/>
                </a:solidFill>
                <a:latin typeface="DM Sans"/>
              </a:rPr>
              <a:t>Teacher can apply for job in the system.  Can Add/delete courses, exams and can also view questions. </a:t>
            </a:r>
          </a:p>
          <a:p>
            <a:pPr>
              <a:lnSpc>
                <a:spcPts val="2807"/>
              </a:lnSpc>
            </a:pPr>
            <a:endParaRPr sz="1999" lang="en-US">
              <a:solidFill>
                <a:srgbClr val="000000"/>
              </a:solidFill>
              <a:latin typeface="DM Sans"/>
            </a:endParaRPr>
          </a:p>
          <a:p>
            <a:pPr>
              <a:lnSpc>
                <a:spcPts val="2807"/>
              </a:lnSpc>
            </a:pPr>
            <a:endParaRPr sz="1999" lang="en-US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048652" name="TextBox 18"/>
          <p:cNvSpPr txBox="1"/>
          <p:nvPr/>
        </p:nvSpPr>
        <p:spPr>
          <a:xfrm>
            <a:off x="14783018" y="5635468"/>
            <a:ext cx="2957871" cy="679423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5150"/>
              </a:lnSpc>
            </a:pPr>
            <a:r>
              <a:rPr sz="5000" lang="en-US">
                <a:solidFill>
                  <a:srgbClr val="000000"/>
                </a:solidFill>
                <a:latin typeface="DM Sans Bold"/>
              </a:rPr>
              <a:t>03</a:t>
            </a:r>
          </a:p>
        </p:txBody>
      </p:sp>
      <p:sp>
        <p:nvSpPr>
          <p:cNvPr id="1048653" name="TextBox 19"/>
          <p:cNvSpPr txBox="1"/>
          <p:nvPr/>
        </p:nvSpPr>
        <p:spPr>
          <a:xfrm>
            <a:off x="14802068" y="6505391"/>
            <a:ext cx="3256156" cy="2337055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3119"/>
              </a:lnSpc>
            </a:pPr>
            <a:r>
              <a:rPr sz="1999" lang="en-US">
                <a:solidFill>
                  <a:srgbClr val="000000"/>
                </a:solidFill>
                <a:latin typeface="DM Sans Bold"/>
              </a:rPr>
              <a:t>Student: </a:t>
            </a:r>
          </a:p>
          <a:p>
            <a:pPr>
              <a:lnSpc>
                <a:spcPts val="3119"/>
              </a:lnSpc>
            </a:pPr>
            <a:r>
              <a:rPr sz="1999" lang="en-US">
                <a:solidFill>
                  <a:srgbClr val="000000"/>
                </a:solidFill>
                <a:latin typeface="DM Sans"/>
              </a:rPr>
              <a:t>Student can see courses and quizzes in their dashboard and can attempt multiple choice exam.</a:t>
            </a:r>
          </a:p>
          <a:p>
            <a:pPr>
              <a:lnSpc>
                <a:spcPts val="2807"/>
              </a:lnSpc>
            </a:pPr>
            <a:endParaRPr sz="1999" lang="en-US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1048654" name="Freeform 20"/>
          <p:cNvSpPr/>
          <p:nvPr/>
        </p:nvSpPr>
        <p:spPr>
          <a:xfrm>
            <a:off x="-1573240" y="8893298"/>
            <a:ext cx="4051334" cy="2765036"/>
          </a:xfrm>
          <a:custGeom>
            <a:avLst/>
            <a:ah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55" name="Freeform 21"/>
          <p:cNvSpPr/>
          <p:nvPr/>
        </p:nvSpPr>
        <p:spPr>
          <a:xfrm>
            <a:off x="15262955" y="8864586"/>
            <a:ext cx="4602314" cy="3618569"/>
          </a:xfrm>
          <a:custGeom>
            <a:avLst/>
            <a:ah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56" name="Freeform 22"/>
          <p:cNvSpPr/>
          <p:nvPr/>
        </p:nvSpPr>
        <p:spPr>
          <a:xfrm>
            <a:off x="-674156" y="-1322787"/>
            <a:ext cx="4224468" cy="2645573"/>
          </a:xfrm>
          <a:custGeom>
            <a:avLst/>
            <a:ah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57" name="Freeform 23"/>
          <p:cNvSpPr/>
          <p:nvPr/>
        </p:nvSpPr>
        <p:spPr>
          <a:xfrm>
            <a:off x="11101574" y="9560661"/>
            <a:ext cx="3169280" cy="2226419"/>
          </a:xfrm>
          <a:custGeom>
            <a:avLst/>
            <a:ah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58" name="Freeform 24"/>
          <p:cNvSpPr/>
          <p:nvPr/>
        </p:nvSpPr>
        <p:spPr>
          <a:xfrm>
            <a:off x="9653627" y="-3037933"/>
            <a:ext cx="5493058" cy="4114800"/>
          </a:xfrm>
          <a:custGeom>
            <a:avLst/>
            <a:ah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59" name="Freeform 25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ah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7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60" name="Freeform 26"/>
          <p:cNvSpPr/>
          <p:nvPr/>
        </p:nvSpPr>
        <p:spPr>
          <a:xfrm>
            <a:off x="2932282" y="9271808"/>
            <a:ext cx="2587020" cy="2386526"/>
          </a:xfrm>
          <a:custGeom>
            <a:avLst/>
            <a:ah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8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61" name="Freeform 27"/>
          <p:cNvSpPr/>
          <p:nvPr/>
        </p:nvSpPr>
        <p:spPr>
          <a:xfrm>
            <a:off x="15262955" y="-1072630"/>
            <a:ext cx="1996345" cy="2149497"/>
          </a:xfrm>
          <a:custGeom>
            <a:avLst/>
            <a:ah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9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ah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71867" t="-3631" r="-74156" b="-2747"/>
            </a:stretch>
          </a:blipFill>
        </p:spPr>
      </p:sp>
      <p:sp>
        <p:nvSpPr>
          <p:cNvPr id="1048663" name="Freeform 3"/>
          <p:cNvSpPr/>
          <p:nvPr/>
        </p:nvSpPr>
        <p:spPr>
          <a:xfrm rot="-5282649">
            <a:off x="753178" y="3852356"/>
            <a:ext cx="7567145" cy="2582288"/>
          </a:xfrm>
          <a:custGeom>
            <a:avLst/>
            <a:ah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64" name="Freeform 4"/>
          <p:cNvSpPr/>
          <p:nvPr/>
        </p:nvSpPr>
        <p:spPr>
          <a:xfrm>
            <a:off x="1780231" y="2037564"/>
            <a:ext cx="5513037" cy="6211873"/>
          </a:xfrm>
          <a:custGeom>
            <a:avLst/>
            <a:ah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65" name="TextBox 5"/>
          <p:cNvSpPr txBox="1"/>
          <p:nvPr/>
        </p:nvSpPr>
        <p:spPr>
          <a:xfrm>
            <a:off x="8659015" y="1793268"/>
            <a:ext cx="7848753" cy="3326131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8730"/>
              </a:lnSpc>
            </a:pPr>
            <a:r>
              <a:rPr sz="9000" lang="en-US">
                <a:solidFill>
                  <a:srgbClr val="000000"/>
                </a:solidFill>
                <a:latin typeface="DM Sans Bold"/>
              </a:rPr>
              <a:t>Technologies Used</a:t>
            </a:r>
          </a:p>
          <a:p>
            <a:pPr>
              <a:lnSpc>
                <a:spcPts val="8730"/>
              </a:lnSpc>
            </a:pPr>
            <a:endParaRPr sz="9000" lang="en-US">
              <a:solidFill>
                <a:srgbClr val="000000"/>
              </a:solidFill>
              <a:latin typeface="DM Sans Bold"/>
            </a:endParaRPr>
          </a:p>
        </p:txBody>
      </p:sp>
      <p:sp>
        <p:nvSpPr>
          <p:cNvPr id="1048666" name="TextBox 6"/>
          <p:cNvSpPr txBox="1"/>
          <p:nvPr/>
        </p:nvSpPr>
        <p:spPr>
          <a:xfrm>
            <a:off x="8659015" y="4616488"/>
            <a:ext cx="7371197" cy="1126236"/>
          </a:xfrm>
          <a:prstGeom prst="rect"/>
        </p:spPr>
        <p:txBody>
          <a:bodyPr anchor="t" bIns="0" lIns="0" rIns="0" rtlCol="0" tIns="0">
            <a:spAutoFit/>
          </a:bodyPr>
          <a:p>
            <a:pPr>
              <a:lnSpc>
                <a:spcPts val="4434"/>
              </a:lnSpc>
            </a:pPr>
            <a:r>
              <a:rPr sz="3284" lang="en-US" spc="197">
                <a:solidFill>
                  <a:srgbClr val="000000"/>
                </a:solidFill>
                <a:latin typeface="DM Sans"/>
              </a:rPr>
              <a:t>HTML, CSS, Python, Django </a:t>
            </a:r>
          </a:p>
          <a:p>
            <a:pPr indent="0" lvl="0" marL="0">
              <a:lnSpc>
                <a:spcPts val="4434"/>
              </a:lnSpc>
              <a:spcBef>
                <a:spcPct val="0"/>
              </a:spcBef>
            </a:pPr>
            <a:endParaRPr sz="3284" lang="en-US" spc="197">
              <a:solidFill>
                <a:srgbClr val="00000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ah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71867" t="-3631" r="-74156" b="-2747"/>
            </a:stretch>
          </a:blipFill>
        </p:spPr>
      </p:sp>
      <p:sp>
        <p:nvSpPr>
          <p:cNvPr id="1048668" name="Freeform 3"/>
          <p:cNvSpPr/>
          <p:nvPr/>
        </p:nvSpPr>
        <p:spPr>
          <a:xfrm>
            <a:off x="-2329398" y="9017983"/>
            <a:ext cx="4899948" cy="3344214"/>
          </a:xfrm>
          <a:custGeom>
            <a:avLst/>
            <a:ah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69" name="Freeform 4"/>
          <p:cNvSpPr/>
          <p:nvPr/>
        </p:nvSpPr>
        <p:spPr>
          <a:xfrm>
            <a:off x="5847044" y="9882374"/>
            <a:ext cx="3296956" cy="809253"/>
          </a:xfrm>
          <a:custGeom>
            <a:avLst/>
            <a:ah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70" name="Freeform 5"/>
          <p:cNvSpPr/>
          <p:nvPr/>
        </p:nvSpPr>
        <p:spPr>
          <a:xfrm>
            <a:off x="14494772" y="9017983"/>
            <a:ext cx="4427843" cy="3481392"/>
          </a:xfrm>
          <a:custGeom>
            <a:avLst/>
            <a:ah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71" name="Freeform 6"/>
          <p:cNvSpPr/>
          <p:nvPr/>
        </p:nvSpPr>
        <p:spPr>
          <a:xfrm>
            <a:off x="-763398" y="-1534296"/>
            <a:ext cx="4899948" cy="3068592"/>
          </a:xfrm>
          <a:custGeom>
            <a:avLst/>
            <a:ah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72" name="Freeform 7"/>
          <p:cNvSpPr/>
          <p:nvPr/>
        </p:nvSpPr>
        <p:spPr>
          <a:xfrm>
            <a:off x="12801533" y="-3053980"/>
            <a:ext cx="4292424" cy="3870986"/>
          </a:xfrm>
          <a:custGeom>
            <a:avLst/>
            <a:ah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73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ah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7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74" name="Freeform 9"/>
          <p:cNvSpPr/>
          <p:nvPr/>
        </p:nvSpPr>
        <p:spPr>
          <a:xfrm>
            <a:off x="7495522" y="-3297794"/>
            <a:ext cx="5493058" cy="4114800"/>
          </a:xfrm>
          <a:custGeom>
            <a:avLst/>
            <a:ah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8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75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ah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9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76" name="Freeform 11"/>
          <p:cNvSpPr/>
          <p:nvPr/>
        </p:nvSpPr>
        <p:spPr>
          <a:xfrm>
            <a:off x="4861154" y="-2102294"/>
            <a:ext cx="2892762" cy="2919301"/>
          </a:xfrm>
          <a:custGeom>
            <a:avLst/>
            <a:ah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0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77" name="Freeform 12"/>
          <p:cNvSpPr/>
          <p:nvPr/>
        </p:nvSpPr>
        <p:spPr>
          <a:xfrm>
            <a:off x="17494810" y="2371030"/>
            <a:ext cx="3575541" cy="3575541"/>
          </a:xfrm>
          <a:custGeom>
            <a:avLst/>
            <a:ah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1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78" name="Freeform 13"/>
          <p:cNvSpPr/>
          <p:nvPr/>
        </p:nvSpPr>
        <p:spPr>
          <a:xfrm>
            <a:off x="2570549" y="9496827"/>
            <a:ext cx="2587020" cy="2386526"/>
          </a:xfrm>
          <a:custGeom>
            <a:avLst/>
            <a:ah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79" name="Freeform 14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ah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80" name="Freeform 15"/>
          <p:cNvSpPr/>
          <p:nvPr/>
        </p:nvSpPr>
        <p:spPr>
          <a:xfrm>
            <a:off x="17259300" y="-971659"/>
            <a:ext cx="3104522" cy="3342688"/>
          </a:xfrm>
          <a:custGeom>
            <a:avLst/>
            <a:ah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81" name="Freeform 16"/>
          <p:cNvSpPr/>
          <p:nvPr/>
        </p:nvSpPr>
        <p:spPr>
          <a:xfrm>
            <a:off x="1028700" y="2371030"/>
            <a:ext cx="5452321" cy="2693483"/>
          </a:xfrm>
          <a:custGeom>
            <a:avLst/>
            <a:ahLst/>
            <a:rect l="l" t="t" r="r" b="b"/>
            <a:pathLst>
              <a:path w="5452321" h="2693483">
                <a:moveTo>
                  <a:pt x="0" y="0"/>
                </a:moveTo>
                <a:lnTo>
                  <a:pt x="5452321" y="0"/>
                </a:lnTo>
                <a:lnTo>
                  <a:pt x="5452321" y="2693482"/>
                </a:lnTo>
                <a:lnTo>
                  <a:pt x="0" y="269348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5"/>
            <a:stretch>
              <a:fillRect t="-2293" b="-2293"/>
            </a:stretch>
          </a:blipFill>
        </p:spPr>
      </p:sp>
      <p:sp>
        <p:nvSpPr>
          <p:cNvPr id="1048682" name="Freeform 17"/>
          <p:cNvSpPr/>
          <p:nvPr/>
        </p:nvSpPr>
        <p:spPr>
          <a:xfrm>
            <a:off x="7027796" y="2371030"/>
            <a:ext cx="5338526" cy="2693483"/>
          </a:xfrm>
          <a:custGeom>
            <a:avLst/>
            <a:ahLst/>
            <a:rect l="l" t="t" r="r" b="b"/>
            <a:pathLst>
              <a:path w="5338526" h="2693483">
                <a:moveTo>
                  <a:pt x="0" y="0"/>
                </a:moveTo>
                <a:lnTo>
                  <a:pt x="5338527" y="0"/>
                </a:lnTo>
                <a:lnTo>
                  <a:pt x="5338527" y="2693482"/>
                </a:lnTo>
                <a:lnTo>
                  <a:pt x="0" y="269348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6"/>
            <a:stretch>
              <a:fillRect l="-1092" r="-1092"/>
            </a:stretch>
          </a:blipFill>
        </p:spPr>
      </p:sp>
      <p:sp>
        <p:nvSpPr>
          <p:cNvPr id="1048683" name="Freeform 18"/>
          <p:cNvSpPr/>
          <p:nvPr/>
        </p:nvSpPr>
        <p:spPr>
          <a:xfrm>
            <a:off x="12801533" y="2371030"/>
            <a:ext cx="5022663" cy="2590086"/>
          </a:xfrm>
          <a:custGeom>
            <a:avLst/>
            <a:ahLst/>
            <a:rect l="l" t="t" r="r" b="b"/>
            <a:pathLst>
              <a:path w="5022663" h="2590086">
                <a:moveTo>
                  <a:pt x="0" y="0"/>
                </a:moveTo>
                <a:lnTo>
                  <a:pt x="5022664" y="0"/>
                </a:lnTo>
                <a:lnTo>
                  <a:pt x="5022664" y="2590086"/>
                </a:lnTo>
                <a:lnTo>
                  <a:pt x="0" y="259008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7"/>
            <a:stretch>
              <a:fillRect l="-2553" r="-2553"/>
            </a:stretch>
          </a:blipFill>
        </p:spPr>
      </p:sp>
      <p:sp>
        <p:nvSpPr>
          <p:cNvPr id="1048684" name="Freeform 19"/>
          <p:cNvSpPr/>
          <p:nvPr/>
        </p:nvSpPr>
        <p:spPr>
          <a:xfrm>
            <a:off x="12801533" y="6345112"/>
            <a:ext cx="5022663" cy="2573010"/>
          </a:xfrm>
          <a:custGeom>
            <a:avLst/>
            <a:ahLst/>
            <a:rect l="l" t="t" r="r" b="b"/>
            <a:pathLst>
              <a:path w="5022663" h="2573010">
                <a:moveTo>
                  <a:pt x="0" y="0"/>
                </a:moveTo>
                <a:lnTo>
                  <a:pt x="5022664" y="0"/>
                </a:lnTo>
                <a:lnTo>
                  <a:pt x="5022664" y="2573010"/>
                </a:lnTo>
                <a:lnTo>
                  <a:pt x="0" y="257301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8"/>
            <a:stretch>
              <a:fillRect l="-2557" r="-2557" b="-1420"/>
            </a:stretch>
          </a:blipFill>
        </p:spPr>
      </p:sp>
      <p:sp>
        <p:nvSpPr>
          <p:cNvPr id="1048685" name="Freeform 20"/>
          <p:cNvSpPr/>
          <p:nvPr/>
        </p:nvSpPr>
        <p:spPr>
          <a:xfrm>
            <a:off x="1028700" y="6345112"/>
            <a:ext cx="5278835" cy="2672870"/>
          </a:xfrm>
          <a:custGeom>
            <a:avLst/>
            <a:ahLst/>
            <a:rect l="l" t="t" r="r" b="b"/>
            <a:pathLst>
              <a:path w="5278835" h="2672870">
                <a:moveTo>
                  <a:pt x="0" y="0"/>
                </a:moveTo>
                <a:lnTo>
                  <a:pt x="5278835" y="0"/>
                </a:lnTo>
                <a:lnTo>
                  <a:pt x="5278835" y="2672871"/>
                </a:lnTo>
                <a:lnTo>
                  <a:pt x="0" y="267287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9"/>
            <a:stretch>
              <a:fillRect l="-2155" r="-2155" b="-1932"/>
            </a:stretch>
          </a:blipFill>
        </p:spPr>
      </p:sp>
      <p:sp>
        <p:nvSpPr>
          <p:cNvPr id="1048686" name="Freeform 21"/>
          <p:cNvSpPr/>
          <p:nvPr/>
        </p:nvSpPr>
        <p:spPr>
          <a:xfrm>
            <a:off x="7027796" y="6345112"/>
            <a:ext cx="5338526" cy="2672870"/>
          </a:xfrm>
          <a:custGeom>
            <a:avLst/>
            <a:ahLst/>
            <a:rect l="l" t="t" r="r" b="b"/>
            <a:pathLst>
              <a:path w="5338526" h="2672870">
                <a:moveTo>
                  <a:pt x="0" y="0"/>
                </a:moveTo>
                <a:lnTo>
                  <a:pt x="5338527" y="0"/>
                </a:lnTo>
                <a:lnTo>
                  <a:pt x="5338527" y="2672871"/>
                </a:lnTo>
                <a:lnTo>
                  <a:pt x="0" y="267287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0"/>
            <a:stretch>
              <a:fillRect l="-1856" r="-1856" b="-2494"/>
            </a:stretch>
          </a:blipFill>
        </p:spPr>
      </p:sp>
      <p:sp>
        <p:nvSpPr>
          <p:cNvPr id="1048687" name="TextBox 22"/>
          <p:cNvSpPr txBox="1"/>
          <p:nvPr/>
        </p:nvSpPr>
        <p:spPr>
          <a:xfrm>
            <a:off x="3920793" y="976543"/>
            <a:ext cx="11160925" cy="739141"/>
          </a:xfrm>
          <a:prstGeom prst="rect"/>
        </p:spPr>
        <p:txBody>
          <a:bodyPr anchor="t" bIns="0" lIns="0" rIns="0" rtlCol="0" tIns="0">
            <a:spAutoFit/>
          </a:bodyPr>
          <a:p>
            <a:pPr algn="ctr" indent="0" lvl="1" marL="0">
              <a:lnSpc>
                <a:spcPts val="5820"/>
              </a:lnSpc>
              <a:spcBef>
                <a:spcPct val="0"/>
              </a:spcBef>
            </a:pPr>
            <a:r>
              <a:rPr sz="6000" lang="en-US">
                <a:solidFill>
                  <a:srgbClr val="000000"/>
                </a:solidFill>
                <a:latin typeface="DM Sans Bold"/>
              </a:rPr>
              <a:t>Output Screenshots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ah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71867" t="-3631" r="-74156" b="-2747"/>
            </a:stretch>
          </a:blipFill>
        </p:spPr>
      </p:sp>
      <p:sp>
        <p:nvSpPr>
          <p:cNvPr id="1048689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ah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/>
            </a:stretch>
          </a:blipFill>
        </p:spPr>
      </p:sp>
      <p:sp>
        <p:nvSpPr>
          <p:cNvPr id="1048690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ah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/>
            </a:stretch>
          </a:blipFill>
        </p:spPr>
      </p:sp>
      <p:sp>
        <p:nvSpPr>
          <p:cNvPr id="1048691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ah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92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ah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93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ah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94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ah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7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95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ah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8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96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ah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9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97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ah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0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98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ah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1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699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ah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2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700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ah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3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701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ah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4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48702" name="TextBox 16"/>
          <p:cNvSpPr txBox="1"/>
          <p:nvPr/>
        </p:nvSpPr>
        <p:spPr>
          <a:xfrm>
            <a:off x="3688802" y="3019867"/>
            <a:ext cx="10910396" cy="322554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12699"/>
              </a:lnSpc>
            </a:pPr>
            <a:r>
              <a:rPr sz="14597" lang="en-US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  <p:sp>
        <p:nvSpPr>
          <p:cNvPr id="1048703" name="TextBox 17"/>
          <p:cNvSpPr txBox="1"/>
          <p:nvPr/>
        </p:nvSpPr>
        <p:spPr>
          <a:xfrm>
            <a:off x="5157569" y="6811335"/>
            <a:ext cx="8459795" cy="578026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381"/>
              </a:lnSpc>
            </a:pPr>
            <a:r>
              <a:rPr sz="4381" lang="en-US" spc="-87">
                <a:solidFill>
                  <a:srgbClr val="000000"/>
                </a:solidFill>
                <a:latin typeface="DM Sans Bold"/>
              </a:rPr>
              <a:t>        Have a Nice day!   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Copy of Project Presentation</dc:title>
  <dc:creator>RMX2061</dc:creator>
  <cp:lastModifiedBy>Ravi yadav</cp:lastModifiedBy>
  <dcterms:created xsi:type="dcterms:W3CDTF">2006-08-15T13:00:00Z</dcterms:created>
  <dcterms:modified xsi:type="dcterms:W3CDTF">2024-04-30T05:58:36Z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b7e42f14f17c4d378fbaa2d871295a83</vt:lpwstr>
  </property>
</Properties>
</file>