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1DBB6-65FD-41C0-9CC3-7DC7D82536DF}" v="2" dt="2023-04-20T16:30:09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NATH" userId="2a1a7a389000397c" providerId="LiveId" clId="{D901DBB6-65FD-41C0-9CC3-7DC7D82536DF}"/>
    <pc:docChg chg="undo redo custSel addSld modSld">
      <pc:chgData name="SHIVAM NATH" userId="2a1a7a389000397c" providerId="LiveId" clId="{D901DBB6-65FD-41C0-9CC3-7DC7D82536DF}" dt="2023-04-20T16:33:37.807" v="238" actId="26606"/>
      <pc:docMkLst>
        <pc:docMk/>
      </pc:docMkLst>
      <pc:sldChg chg="addSp delSp modSp new mod setBg setClrOvrMap">
        <pc:chgData name="SHIVAM NATH" userId="2a1a7a389000397c" providerId="LiveId" clId="{D901DBB6-65FD-41C0-9CC3-7DC7D82536DF}" dt="2023-04-20T16:16:18.885" v="86" actId="26606"/>
        <pc:sldMkLst>
          <pc:docMk/>
          <pc:sldMk cId="3481374402" sldId="256"/>
        </pc:sldMkLst>
        <pc:spChg chg="mod">
          <ac:chgData name="SHIVAM NATH" userId="2a1a7a389000397c" providerId="LiveId" clId="{D901DBB6-65FD-41C0-9CC3-7DC7D82536DF}" dt="2023-04-20T16:16:18.885" v="86" actId="26606"/>
          <ac:spMkLst>
            <pc:docMk/>
            <pc:sldMk cId="3481374402" sldId="256"/>
            <ac:spMk id="2" creationId="{BA71C2F3-F4CA-FC9D-AB3F-6AAC44EBD63D}"/>
          </ac:spMkLst>
        </pc:spChg>
        <pc:spChg chg="mod">
          <ac:chgData name="SHIVAM NATH" userId="2a1a7a389000397c" providerId="LiveId" clId="{D901DBB6-65FD-41C0-9CC3-7DC7D82536DF}" dt="2023-04-20T16:16:18.885" v="86" actId="26606"/>
          <ac:spMkLst>
            <pc:docMk/>
            <pc:sldMk cId="3481374402" sldId="256"/>
            <ac:spMk id="3" creationId="{C6E6BC41-74AE-3DF5-5304-4D1E4042BC54}"/>
          </ac:spMkLst>
        </pc:spChg>
        <pc:spChg chg="add del">
          <ac:chgData name="SHIVAM NATH" userId="2a1a7a389000397c" providerId="LiveId" clId="{D901DBB6-65FD-41C0-9CC3-7DC7D82536DF}" dt="2023-04-20T16:15:52.225" v="81" actId="26606"/>
          <ac:spMkLst>
            <pc:docMk/>
            <pc:sldMk cId="3481374402" sldId="256"/>
            <ac:spMk id="9" creationId="{06DA9DF9-31F7-4056-B42E-878CC92417B8}"/>
          </ac:spMkLst>
        </pc:spChg>
        <pc:spChg chg="add del">
          <ac:chgData name="SHIVAM NATH" userId="2a1a7a389000397c" providerId="LiveId" clId="{D901DBB6-65FD-41C0-9CC3-7DC7D82536DF}" dt="2023-04-20T16:16:02.776" v="83" actId="26606"/>
          <ac:spMkLst>
            <pc:docMk/>
            <pc:sldMk cId="3481374402" sldId="256"/>
            <ac:spMk id="11" creationId="{71B2258F-86CA-4D4D-8270-BC05FCDEBFB3}"/>
          </ac:spMkLst>
        </pc:spChg>
        <pc:spChg chg="add del">
          <ac:chgData name="SHIVAM NATH" userId="2a1a7a389000397c" providerId="LiveId" clId="{D901DBB6-65FD-41C0-9CC3-7DC7D82536DF}" dt="2023-04-20T16:16:18.869" v="85" actId="26606"/>
          <ac:spMkLst>
            <pc:docMk/>
            <pc:sldMk cId="3481374402" sldId="256"/>
            <ac:spMk id="14" creationId="{06DA9DF9-31F7-4056-B42E-878CC92417B8}"/>
          </ac:spMkLst>
        </pc:spChg>
        <pc:spChg chg="add">
          <ac:chgData name="SHIVAM NATH" userId="2a1a7a389000397c" providerId="LiveId" clId="{D901DBB6-65FD-41C0-9CC3-7DC7D82536DF}" dt="2023-04-20T16:16:18.885" v="86" actId="26606"/>
          <ac:spMkLst>
            <pc:docMk/>
            <pc:sldMk cId="3481374402" sldId="256"/>
            <ac:spMk id="17" creationId="{71B2258F-86CA-4D4D-8270-BC05FCDEBFB3}"/>
          </ac:spMkLst>
        </pc:spChg>
        <pc:picChg chg="add del">
          <ac:chgData name="SHIVAM NATH" userId="2a1a7a389000397c" providerId="LiveId" clId="{D901DBB6-65FD-41C0-9CC3-7DC7D82536DF}" dt="2023-04-20T16:15:52.225" v="81" actId="26606"/>
          <ac:picMkLst>
            <pc:docMk/>
            <pc:sldMk cId="3481374402" sldId="256"/>
            <ac:picMk id="5" creationId="{0BD00E30-9AFE-7E7D-D263-D256D2EF0CED}"/>
          </ac:picMkLst>
        </pc:picChg>
        <pc:picChg chg="add del">
          <ac:chgData name="SHIVAM NATH" userId="2a1a7a389000397c" providerId="LiveId" clId="{D901DBB6-65FD-41C0-9CC3-7DC7D82536DF}" dt="2023-04-20T16:16:02.776" v="83" actId="26606"/>
          <ac:picMkLst>
            <pc:docMk/>
            <pc:sldMk cId="3481374402" sldId="256"/>
            <ac:picMk id="12" creationId="{45677AF6-2933-3CDD-0FDB-FC42EA6A5F63}"/>
          </ac:picMkLst>
        </pc:picChg>
        <pc:picChg chg="add del">
          <ac:chgData name="SHIVAM NATH" userId="2a1a7a389000397c" providerId="LiveId" clId="{D901DBB6-65FD-41C0-9CC3-7DC7D82536DF}" dt="2023-04-20T16:16:18.869" v="85" actId="26606"/>
          <ac:picMkLst>
            <pc:docMk/>
            <pc:sldMk cId="3481374402" sldId="256"/>
            <ac:picMk id="15" creationId="{0BD00E30-9AFE-7E7D-D263-D256D2EF0CED}"/>
          </ac:picMkLst>
        </pc:picChg>
        <pc:picChg chg="add">
          <ac:chgData name="SHIVAM NATH" userId="2a1a7a389000397c" providerId="LiveId" clId="{D901DBB6-65FD-41C0-9CC3-7DC7D82536DF}" dt="2023-04-20T16:16:18.885" v="86" actId="26606"/>
          <ac:picMkLst>
            <pc:docMk/>
            <pc:sldMk cId="3481374402" sldId="256"/>
            <ac:picMk id="18" creationId="{45677AF6-2933-3CDD-0FDB-FC42EA6A5F63}"/>
          </ac:picMkLst>
        </pc:picChg>
      </pc:sldChg>
      <pc:sldChg chg="addSp modSp new mod setBg setClrOvrMap">
        <pc:chgData name="SHIVAM NATH" userId="2a1a7a389000397c" providerId="LiveId" clId="{D901DBB6-65FD-41C0-9CC3-7DC7D82536DF}" dt="2023-04-20T16:18:20.419" v="160" actId="26606"/>
        <pc:sldMkLst>
          <pc:docMk/>
          <pc:sldMk cId="2435805999" sldId="257"/>
        </pc:sldMkLst>
        <pc:spChg chg="mod">
          <ac:chgData name="SHIVAM NATH" userId="2a1a7a389000397c" providerId="LiveId" clId="{D901DBB6-65FD-41C0-9CC3-7DC7D82536DF}" dt="2023-04-20T16:18:20.419" v="160" actId="26606"/>
          <ac:spMkLst>
            <pc:docMk/>
            <pc:sldMk cId="2435805999" sldId="257"/>
            <ac:spMk id="2" creationId="{7400C864-A1BF-55F3-F3CC-5FAF25B348B2}"/>
          </ac:spMkLst>
        </pc:spChg>
        <pc:spChg chg="mod">
          <ac:chgData name="SHIVAM NATH" userId="2a1a7a389000397c" providerId="LiveId" clId="{D901DBB6-65FD-41C0-9CC3-7DC7D82536DF}" dt="2023-04-20T16:18:20.419" v="160" actId="26606"/>
          <ac:spMkLst>
            <pc:docMk/>
            <pc:sldMk cId="2435805999" sldId="257"/>
            <ac:spMk id="3" creationId="{3D814358-7F6E-BFC8-0194-9EBA25B180AC}"/>
          </ac:spMkLst>
        </pc:spChg>
        <pc:spChg chg="add">
          <ac:chgData name="SHIVAM NATH" userId="2a1a7a389000397c" providerId="LiveId" clId="{D901DBB6-65FD-41C0-9CC3-7DC7D82536DF}" dt="2023-04-20T16:18:20.419" v="160" actId="26606"/>
          <ac:spMkLst>
            <pc:docMk/>
            <pc:sldMk cId="2435805999" sldId="257"/>
            <ac:spMk id="9" creationId="{9228552E-C8B1-4A80-8448-0787CE0FC704}"/>
          </ac:spMkLst>
        </pc:spChg>
        <pc:picChg chg="add">
          <ac:chgData name="SHIVAM NATH" userId="2a1a7a389000397c" providerId="LiveId" clId="{D901DBB6-65FD-41C0-9CC3-7DC7D82536DF}" dt="2023-04-20T16:18:20.419" v="160" actId="26606"/>
          <ac:picMkLst>
            <pc:docMk/>
            <pc:sldMk cId="2435805999" sldId="257"/>
            <ac:picMk id="5" creationId="{91E6796E-9B8A-C37F-B601-CB53B62D7D72}"/>
          </ac:picMkLst>
        </pc:picChg>
      </pc:sldChg>
      <pc:sldChg chg="addSp modSp new mod setBg">
        <pc:chgData name="SHIVAM NATH" userId="2a1a7a389000397c" providerId="LiveId" clId="{D901DBB6-65FD-41C0-9CC3-7DC7D82536DF}" dt="2023-04-20T16:31:41.627" v="216" actId="20577"/>
        <pc:sldMkLst>
          <pc:docMk/>
          <pc:sldMk cId="3013025430" sldId="258"/>
        </pc:sldMkLst>
        <pc:spChg chg="mod">
          <ac:chgData name="SHIVAM NATH" userId="2a1a7a389000397c" providerId="LiveId" clId="{D901DBB6-65FD-41C0-9CC3-7DC7D82536DF}" dt="2023-04-20T16:31:41.627" v="216" actId="20577"/>
          <ac:spMkLst>
            <pc:docMk/>
            <pc:sldMk cId="3013025430" sldId="258"/>
            <ac:spMk id="2" creationId="{3932D33E-1190-A66C-A998-4845375D78B0}"/>
          </ac:spMkLst>
        </pc:spChg>
        <pc:spChg chg="mod">
          <ac:chgData name="SHIVAM NATH" userId="2a1a7a389000397c" providerId="LiveId" clId="{D901DBB6-65FD-41C0-9CC3-7DC7D82536DF}" dt="2023-04-20T16:21:47.803" v="171" actId="26606"/>
          <ac:spMkLst>
            <pc:docMk/>
            <pc:sldMk cId="3013025430" sldId="258"/>
            <ac:spMk id="3" creationId="{FA7CCE98-17F6-D2A2-A5D5-4EA87BCB66AE}"/>
          </ac:spMkLst>
        </pc:spChg>
        <pc:spChg chg="add">
          <ac:chgData name="SHIVAM NATH" userId="2a1a7a389000397c" providerId="LiveId" clId="{D901DBB6-65FD-41C0-9CC3-7DC7D82536DF}" dt="2023-04-20T16:21:47.803" v="171" actId="26606"/>
          <ac:spMkLst>
            <pc:docMk/>
            <pc:sldMk cId="3013025430" sldId="258"/>
            <ac:spMk id="9" creationId="{2C61293E-6EBE-43EF-A52C-9BEBFD7679D4}"/>
          </ac:spMkLst>
        </pc:spChg>
        <pc:spChg chg="add">
          <ac:chgData name="SHIVAM NATH" userId="2a1a7a389000397c" providerId="LiveId" clId="{D901DBB6-65FD-41C0-9CC3-7DC7D82536DF}" dt="2023-04-20T16:21:47.803" v="171" actId="26606"/>
          <ac:spMkLst>
            <pc:docMk/>
            <pc:sldMk cId="3013025430" sldId="258"/>
            <ac:spMk id="11" creationId="{21540236-BFD5-4A9D-8840-4703E7F76825}"/>
          </ac:spMkLst>
        </pc:spChg>
        <pc:picChg chg="add">
          <ac:chgData name="SHIVAM NATH" userId="2a1a7a389000397c" providerId="LiveId" clId="{D901DBB6-65FD-41C0-9CC3-7DC7D82536DF}" dt="2023-04-20T16:21:47.803" v="171" actId="26606"/>
          <ac:picMkLst>
            <pc:docMk/>
            <pc:sldMk cId="3013025430" sldId="258"/>
            <ac:picMk id="5" creationId="{D40AF191-CFC5-70D9-6BCB-7C481CB2F8EB}"/>
          </ac:picMkLst>
        </pc:picChg>
      </pc:sldChg>
      <pc:sldChg chg="addSp delSp modSp new mod setBg">
        <pc:chgData name="SHIVAM NATH" userId="2a1a7a389000397c" providerId="LiveId" clId="{D901DBB6-65FD-41C0-9CC3-7DC7D82536DF}" dt="2023-04-20T16:31:34.958" v="215" actId="20577"/>
        <pc:sldMkLst>
          <pc:docMk/>
          <pc:sldMk cId="2709218213" sldId="259"/>
        </pc:sldMkLst>
        <pc:spChg chg="mod">
          <ac:chgData name="SHIVAM NATH" userId="2a1a7a389000397c" providerId="LiveId" clId="{D901DBB6-65FD-41C0-9CC3-7DC7D82536DF}" dt="2023-04-20T16:31:34.958" v="215" actId="20577"/>
          <ac:spMkLst>
            <pc:docMk/>
            <pc:sldMk cId="2709218213" sldId="259"/>
            <ac:spMk id="2" creationId="{5853F52F-41F0-B405-A263-AAAAB68D3FBC}"/>
          </ac:spMkLst>
        </pc:spChg>
        <pc:spChg chg="mod">
          <ac:chgData name="SHIVAM NATH" userId="2a1a7a389000397c" providerId="LiveId" clId="{D901DBB6-65FD-41C0-9CC3-7DC7D82536DF}" dt="2023-04-20T16:22:51.217" v="184" actId="26606"/>
          <ac:spMkLst>
            <pc:docMk/>
            <pc:sldMk cId="2709218213" sldId="259"/>
            <ac:spMk id="3" creationId="{32A73883-34DE-1508-F916-786C7764DCB9}"/>
          </ac:spMkLst>
        </pc:spChg>
        <pc:spChg chg="add del">
          <ac:chgData name="SHIVAM NATH" userId="2a1a7a389000397c" providerId="LiveId" clId="{D901DBB6-65FD-41C0-9CC3-7DC7D82536DF}" dt="2023-04-20T16:22:51.201" v="183" actId="26606"/>
          <ac:spMkLst>
            <pc:docMk/>
            <pc:sldMk cId="2709218213" sldId="259"/>
            <ac:spMk id="9" creationId="{2C61293E-6EBE-43EF-A52C-9BEBFD7679D4}"/>
          </ac:spMkLst>
        </pc:spChg>
        <pc:spChg chg="add del">
          <ac:chgData name="SHIVAM NATH" userId="2a1a7a389000397c" providerId="LiveId" clId="{D901DBB6-65FD-41C0-9CC3-7DC7D82536DF}" dt="2023-04-20T16:22:51.201" v="183" actId="26606"/>
          <ac:spMkLst>
            <pc:docMk/>
            <pc:sldMk cId="2709218213" sldId="259"/>
            <ac:spMk id="11" creationId="{3FCFB1DE-0B7E-48CC-BA90-B2AB0889F9D6}"/>
          </ac:spMkLst>
        </pc:spChg>
        <pc:spChg chg="add">
          <ac:chgData name="SHIVAM NATH" userId="2a1a7a389000397c" providerId="LiveId" clId="{D901DBB6-65FD-41C0-9CC3-7DC7D82536DF}" dt="2023-04-20T16:22:51.217" v="184" actId="26606"/>
          <ac:spMkLst>
            <pc:docMk/>
            <pc:sldMk cId="2709218213" sldId="259"/>
            <ac:spMk id="13" creationId="{2C61293E-6EBE-43EF-A52C-9BEBFD7679D4}"/>
          </ac:spMkLst>
        </pc:spChg>
        <pc:spChg chg="add">
          <ac:chgData name="SHIVAM NATH" userId="2a1a7a389000397c" providerId="LiveId" clId="{D901DBB6-65FD-41C0-9CC3-7DC7D82536DF}" dt="2023-04-20T16:22:51.217" v="184" actId="26606"/>
          <ac:spMkLst>
            <pc:docMk/>
            <pc:sldMk cId="2709218213" sldId="259"/>
            <ac:spMk id="15" creationId="{21540236-BFD5-4A9D-8840-4703E7F76825}"/>
          </ac:spMkLst>
        </pc:spChg>
        <pc:picChg chg="add del">
          <ac:chgData name="SHIVAM NATH" userId="2a1a7a389000397c" providerId="LiveId" clId="{D901DBB6-65FD-41C0-9CC3-7DC7D82536DF}" dt="2023-04-20T16:22:51.201" v="183" actId="26606"/>
          <ac:picMkLst>
            <pc:docMk/>
            <pc:sldMk cId="2709218213" sldId="259"/>
            <ac:picMk id="5" creationId="{749D3322-7812-1343-DD94-A4E506BE8F8F}"/>
          </ac:picMkLst>
        </pc:picChg>
        <pc:picChg chg="add">
          <ac:chgData name="SHIVAM NATH" userId="2a1a7a389000397c" providerId="LiveId" clId="{D901DBB6-65FD-41C0-9CC3-7DC7D82536DF}" dt="2023-04-20T16:22:51.217" v="184" actId="26606"/>
          <ac:picMkLst>
            <pc:docMk/>
            <pc:sldMk cId="2709218213" sldId="259"/>
            <ac:picMk id="14" creationId="{CC2CB09B-E725-730F-8FF2-D977DA11D908}"/>
          </ac:picMkLst>
        </pc:picChg>
      </pc:sldChg>
      <pc:sldChg chg="addSp delSp modSp new mod setBg">
        <pc:chgData name="SHIVAM NATH" userId="2a1a7a389000397c" providerId="LiveId" clId="{D901DBB6-65FD-41C0-9CC3-7DC7D82536DF}" dt="2023-04-20T16:31:53.487" v="217" actId="20577"/>
        <pc:sldMkLst>
          <pc:docMk/>
          <pc:sldMk cId="3561791873" sldId="260"/>
        </pc:sldMkLst>
        <pc:spChg chg="mod">
          <ac:chgData name="SHIVAM NATH" userId="2a1a7a389000397c" providerId="LiveId" clId="{D901DBB6-65FD-41C0-9CC3-7DC7D82536DF}" dt="2023-04-20T16:31:53.487" v="217" actId="20577"/>
          <ac:spMkLst>
            <pc:docMk/>
            <pc:sldMk cId="3561791873" sldId="260"/>
            <ac:spMk id="2" creationId="{5A3FB75B-7863-E139-5E35-7734CD7F9535}"/>
          </ac:spMkLst>
        </pc:spChg>
        <pc:spChg chg="del">
          <ac:chgData name="SHIVAM NATH" userId="2a1a7a389000397c" providerId="LiveId" clId="{D901DBB6-65FD-41C0-9CC3-7DC7D82536DF}" dt="2023-04-20T16:27:31.573" v="189" actId="931"/>
          <ac:spMkLst>
            <pc:docMk/>
            <pc:sldMk cId="3561791873" sldId="260"/>
            <ac:spMk id="3" creationId="{5EBB0691-B3EF-40EF-3A12-0CFDD2ED694F}"/>
          </ac:spMkLst>
        </pc:spChg>
        <pc:spChg chg="add">
          <ac:chgData name="SHIVAM NATH" userId="2a1a7a389000397c" providerId="LiveId" clId="{D901DBB6-65FD-41C0-9CC3-7DC7D82536DF}" dt="2023-04-20T16:30:53.870" v="200" actId="26606"/>
          <ac:spMkLst>
            <pc:docMk/>
            <pc:sldMk cId="3561791873" sldId="260"/>
            <ac:spMk id="10" creationId="{A4AC5506-6312-4701-8D3C-40187889A947}"/>
          </ac:spMkLst>
        </pc:spChg>
        <pc:picChg chg="add mod">
          <ac:chgData name="SHIVAM NATH" userId="2a1a7a389000397c" providerId="LiveId" clId="{D901DBB6-65FD-41C0-9CC3-7DC7D82536DF}" dt="2023-04-20T16:30:53.870" v="200" actId="26606"/>
          <ac:picMkLst>
            <pc:docMk/>
            <pc:sldMk cId="3561791873" sldId="260"/>
            <ac:picMk id="5" creationId="{EB5C24D3-B6CF-50C4-4697-10E1B9F09155}"/>
          </ac:picMkLst>
        </pc:picChg>
        <pc:picChg chg="add del">
          <ac:chgData name="SHIVAM NATH" userId="2a1a7a389000397c" providerId="LiveId" clId="{D901DBB6-65FD-41C0-9CC3-7DC7D82536DF}" dt="2023-04-20T16:27:36.845" v="191" actId="22"/>
          <ac:picMkLst>
            <pc:docMk/>
            <pc:sldMk cId="3561791873" sldId="260"/>
            <ac:picMk id="7" creationId="{5B737A47-98C5-16C1-7244-7C20529797A4}"/>
          </ac:picMkLst>
        </pc:picChg>
      </pc:sldChg>
      <pc:sldChg chg="addSp delSp modSp new mod setBg">
        <pc:chgData name="SHIVAM NATH" userId="2a1a7a389000397c" providerId="LiveId" clId="{D901DBB6-65FD-41C0-9CC3-7DC7D82536DF}" dt="2023-04-20T16:30:18.929" v="199" actId="26606"/>
        <pc:sldMkLst>
          <pc:docMk/>
          <pc:sldMk cId="158684182" sldId="261"/>
        </pc:sldMkLst>
        <pc:spChg chg="add del mo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2" creationId="{571788A6-9DF7-D02C-7FA2-5DC18FA4760D}"/>
          </ac:spMkLst>
        </pc:spChg>
        <pc:spChg chg="del">
          <ac:chgData name="SHIVAM NATH" userId="2a1a7a389000397c" providerId="LiveId" clId="{D901DBB6-65FD-41C0-9CC3-7DC7D82536DF}" dt="2023-04-20T16:30:09.690" v="194"/>
          <ac:spMkLst>
            <pc:docMk/>
            <pc:sldMk cId="158684182" sldId="261"/>
            <ac:spMk id="3" creationId="{385C1EB3-72F1-A1F5-2E2F-8C723629A333}"/>
          </ac:spMkLst>
        </pc:spChg>
        <pc:spChg chg="add del">
          <ac:chgData name="SHIVAM NATH" userId="2a1a7a389000397c" providerId="LiveId" clId="{D901DBB6-65FD-41C0-9CC3-7DC7D82536DF}" dt="2023-04-20T16:30:18.897" v="198" actId="26606"/>
          <ac:spMkLst>
            <pc:docMk/>
            <pc:sldMk cId="158684182" sldId="261"/>
            <ac:spMk id="10" creationId="{AB8C311F-7253-4AED-9701-7FC0708C41C7}"/>
          </ac:spMkLst>
        </pc:spChg>
        <pc:spChg chg="add del">
          <ac:chgData name="SHIVAM NATH" userId="2a1a7a389000397c" providerId="LiveId" clId="{D901DBB6-65FD-41C0-9CC3-7DC7D82536DF}" dt="2023-04-20T16:30:18.897" v="198" actId="26606"/>
          <ac:spMkLst>
            <pc:docMk/>
            <pc:sldMk cId="158684182" sldId="261"/>
            <ac:spMk id="12" creationId="{E2384209-CB15-4CDF-9D31-C44FD9A3F20D}"/>
          </ac:spMkLst>
        </pc:spChg>
        <pc:spChg chg="add del">
          <ac:chgData name="SHIVAM NATH" userId="2a1a7a389000397c" providerId="LiveId" clId="{D901DBB6-65FD-41C0-9CC3-7DC7D82536DF}" dt="2023-04-20T16:30:18.897" v="198" actId="26606"/>
          <ac:spMkLst>
            <pc:docMk/>
            <pc:sldMk cId="158684182" sldId="261"/>
            <ac:spMk id="14" creationId="{2633B3B5-CC90-43F0-8714-D31D1F3F0209}"/>
          </ac:spMkLst>
        </pc:spChg>
        <pc:spChg chg="add del">
          <ac:chgData name="SHIVAM NATH" userId="2a1a7a389000397c" providerId="LiveId" clId="{D901DBB6-65FD-41C0-9CC3-7DC7D82536DF}" dt="2023-04-20T16:30:18.897" v="198" actId="26606"/>
          <ac:spMkLst>
            <pc:docMk/>
            <pc:sldMk cId="158684182" sldId="261"/>
            <ac:spMk id="16" creationId="{A8D57A06-A426-446D-B02C-A2DC6B62E45E}"/>
          </ac:spMkLst>
        </pc:spChg>
        <pc:spChg chg="ad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18" creationId="{9A97C86A-04D6-40F7-AE84-31AB43E6A846}"/>
          </ac:spMkLst>
        </pc:spChg>
        <pc:spChg chg="ad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19" creationId="{F3060C83-F051-4F0E-ABAD-AA0DFC48B218}"/>
          </ac:spMkLst>
        </pc:spChg>
        <pc:spChg chg="ad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20" creationId="{FF9F2414-84E8-453E-B1F3-389FDE8192D9}"/>
          </ac:spMkLst>
        </pc:spChg>
        <pc:spChg chg="ad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21" creationId="{83C98ABE-055B-441F-B07E-44F97F083C39}"/>
          </ac:spMkLst>
        </pc:spChg>
        <pc:spChg chg="ad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22" creationId="{3ECA69A1-7536-43AC-85EF-C7106179F5ED}"/>
          </ac:spMkLst>
        </pc:spChg>
        <pc:spChg chg="ad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23" creationId="{29FDB030-9B49-4CED-8CCD-4D99382388AC}"/>
          </ac:spMkLst>
        </pc:spChg>
        <pc:spChg chg="add">
          <ac:chgData name="SHIVAM NATH" userId="2a1a7a389000397c" providerId="LiveId" clId="{D901DBB6-65FD-41C0-9CC3-7DC7D82536DF}" dt="2023-04-20T16:30:18.929" v="199" actId="26606"/>
          <ac:spMkLst>
            <pc:docMk/>
            <pc:sldMk cId="158684182" sldId="261"/>
            <ac:spMk id="24" creationId="{3783CA14-24A1-485C-8B30-D6A5D87987AD}"/>
          </ac:spMkLst>
        </pc:spChg>
        <pc:picChg chg="add mod">
          <ac:chgData name="SHIVAM NATH" userId="2a1a7a389000397c" providerId="LiveId" clId="{D901DBB6-65FD-41C0-9CC3-7DC7D82536DF}" dt="2023-04-20T16:30:18.929" v="199" actId="26606"/>
          <ac:picMkLst>
            <pc:docMk/>
            <pc:sldMk cId="158684182" sldId="261"/>
            <ac:picMk id="5" creationId="{5FB22C67-17AA-6B97-08CA-89B12A7D6C7E}"/>
          </ac:picMkLst>
        </pc:picChg>
      </pc:sldChg>
      <pc:sldChg chg="addSp delSp modSp new mod setBg setClrOvrMap">
        <pc:chgData name="SHIVAM NATH" userId="2a1a7a389000397c" providerId="LiveId" clId="{D901DBB6-65FD-41C0-9CC3-7DC7D82536DF}" dt="2023-04-20T16:33:07.969" v="225" actId="26606"/>
        <pc:sldMkLst>
          <pc:docMk/>
          <pc:sldMk cId="2438391913" sldId="262"/>
        </pc:sldMkLst>
        <pc:spChg chg="mod">
          <ac:chgData name="SHIVAM NATH" userId="2a1a7a389000397c" providerId="LiveId" clId="{D901DBB6-65FD-41C0-9CC3-7DC7D82536DF}" dt="2023-04-20T16:33:07.969" v="225" actId="26606"/>
          <ac:spMkLst>
            <pc:docMk/>
            <pc:sldMk cId="2438391913" sldId="262"/>
            <ac:spMk id="2" creationId="{557A0AF9-3767-E851-102D-F076AED6E463}"/>
          </ac:spMkLst>
        </pc:spChg>
        <pc:spChg chg="mod">
          <ac:chgData name="SHIVAM NATH" userId="2a1a7a389000397c" providerId="LiveId" clId="{D901DBB6-65FD-41C0-9CC3-7DC7D82536DF}" dt="2023-04-20T16:33:07.969" v="225" actId="26606"/>
          <ac:spMkLst>
            <pc:docMk/>
            <pc:sldMk cId="2438391913" sldId="262"/>
            <ac:spMk id="3" creationId="{4295EA5E-1C6B-E008-43B6-85DC28D80B57}"/>
          </ac:spMkLst>
        </pc:spChg>
        <pc:spChg chg="add del">
          <ac:chgData name="SHIVAM NATH" userId="2a1a7a389000397c" providerId="LiveId" clId="{D901DBB6-65FD-41C0-9CC3-7DC7D82536DF}" dt="2023-04-20T16:33:06.494" v="222" actId="26606"/>
          <ac:spMkLst>
            <pc:docMk/>
            <pc:sldMk cId="2438391913" sldId="262"/>
            <ac:spMk id="9" creationId="{71B2258F-86CA-4D4D-8270-BC05FCDEBFB3}"/>
          </ac:spMkLst>
        </pc:spChg>
        <pc:spChg chg="add">
          <ac:chgData name="SHIVAM NATH" userId="2a1a7a389000397c" providerId="LiveId" clId="{D901DBB6-65FD-41C0-9CC3-7DC7D82536DF}" dt="2023-04-20T16:33:07.969" v="225" actId="26606"/>
          <ac:spMkLst>
            <pc:docMk/>
            <pc:sldMk cId="2438391913" sldId="262"/>
            <ac:spMk id="13" creationId="{71B2258F-86CA-4D4D-8270-BC05FCDEBFB3}"/>
          </ac:spMkLst>
        </pc:spChg>
        <pc:picChg chg="add del">
          <ac:chgData name="SHIVAM NATH" userId="2a1a7a389000397c" providerId="LiveId" clId="{D901DBB6-65FD-41C0-9CC3-7DC7D82536DF}" dt="2023-04-20T16:33:06.494" v="222" actId="26606"/>
          <ac:picMkLst>
            <pc:docMk/>
            <pc:sldMk cId="2438391913" sldId="262"/>
            <ac:picMk id="5" creationId="{5DFA61DB-8F86-5F08-D06B-2432EF411BEC}"/>
          </ac:picMkLst>
        </pc:picChg>
        <pc:picChg chg="add del">
          <ac:chgData name="SHIVAM NATH" userId="2a1a7a389000397c" providerId="LiveId" clId="{D901DBB6-65FD-41C0-9CC3-7DC7D82536DF}" dt="2023-04-20T16:33:07.953" v="224" actId="26606"/>
          <ac:picMkLst>
            <pc:docMk/>
            <pc:sldMk cId="2438391913" sldId="262"/>
            <ac:picMk id="11" creationId="{6B52C365-78E6-73C7-CE93-B338D895D4C7}"/>
          </ac:picMkLst>
        </pc:picChg>
        <pc:picChg chg="add">
          <ac:chgData name="SHIVAM NATH" userId="2a1a7a389000397c" providerId="LiveId" clId="{D901DBB6-65FD-41C0-9CC3-7DC7D82536DF}" dt="2023-04-20T16:33:07.969" v="225" actId="26606"/>
          <ac:picMkLst>
            <pc:docMk/>
            <pc:sldMk cId="2438391913" sldId="262"/>
            <ac:picMk id="14" creationId="{5DFA61DB-8F86-5F08-D06B-2432EF411BEC}"/>
          </ac:picMkLst>
        </pc:picChg>
      </pc:sldChg>
      <pc:sldChg chg="addSp delSp modSp new mod setBg modClrScheme chgLayout">
        <pc:chgData name="SHIVAM NATH" userId="2a1a7a389000397c" providerId="LiveId" clId="{D901DBB6-65FD-41C0-9CC3-7DC7D82536DF}" dt="2023-04-20T16:33:37.807" v="238" actId="26606"/>
        <pc:sldMkLst>
          <pc:docMk/>
          <pc:sldMk cId="2768973367" sldId="263"/>
        </pc:sldMkLst>
        <pc:spChg chg="del mod ord">
          <ac:chgData name="SHIVAM NATH" userId="2a1a7a389000397c" providerId="LiveId" clId="{D901DBB6-65FD-41C0-9CC3-7DC7D82536DF}" dt="2023-04-20T16:33:23.059" v="227" actId="700"/>
          <ac:spMkLst>
            <pc:docMk/>
            <pc:sldMk cId="2768973367" sldId="263"/>
            <ac:spMk id="2" creationId="{C7D05299-B3B4-BF9A-1C27-B00DED5C4DD2}"/>
          </ac:spMkLst>
        </pc:spChg>
        <pc:spChg chg="del">
          <ac:chgData name="SHIVAM NATH" userId="2a1a7a389000397c" providerId="LiveId" clId="{D901DBB6-65FD-41C0-9CC3-7DC7D82536DF}" dt="2023-04-20T16:33:23.059" v="227" actId="700"/>
          <ac:spMkLst>
            <pc:docMk/>
            <pc:sldMk cId="2768973367" sldId="263"/>
            <ac:spMk id="3" creationId="{A25BA53E-457F-F75B-A449-9E2EF19602C4}"/>
          </ac:spMkLst>
        </pc:spChg>
        <pc:spChg chg="add mod ord">
          <ac:chgData name="SHIVAM NATH" userId="2a1a7a389000397c" providerId="LiveId" clId="{D901DBB6-65FD-41C0-9CC3-7DC7D82536DF}" dt="2023-04-20T16:33:37.807" v="238" actId="26606"/>
          <ac:spMkLst>
            <pc:docMk/>
            <pc:sldMk cId="2768973367" sldId="263"/>
            <ac:spMk id="4" creationId="{D1E8AC2C-2EFD-E8E6-44F5-15A5674443D4}"/>
          </ac:spMkLst>
        </pc:spChg>
        <pc:spChg chg="add">
          <ac:chgData name="SHIVAM NATH" userId="2a1a7a389000397c" providerId="LiveId" clId="{D901DBB6-65FD-41C0-9CC3-7DC7D82536DF}" dt="2023-04-20T16:33:37.807" v="238" actId="26606"/>
          <ac:spMkLst>
            <pc:docMk/>
            <pc:sldMk cId="2768973367" sldId="263"/>
            <ac:spMk id="10" creationId="{71B2258F-86CA-4D4D-8270-BC05FCDEBFB3}"/>
          </ac:spMkLst>
        </pc:spChg>
        <pc:picChg chg="add">
          <ac:chgData name="SHIVAM NATH" userId="2a1a7a389000397c" providerId="LiveId" clId="{D901DBB6-65FD-41C0-9CC3-7DC7D82536DF}" dt="2023-04-20T16:33:37.807" v="238" actId="26606"/>
          <ac:picMkLst>
            <pc:docMk/>
            <pc:sldMk cId="2768973367" sldId="263"/>
            <ac:picMk id="6" creationId="{5B61EC90-87ED-A4FB-9F2D-3EF0836EDD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55E-FABE-29E7-97D4-23875193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C20E4-54B7-299B-A80C-61FEF8EB6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7C64-36AB-F407-5170-58340FDB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C85-9B90-63C3-8699-92B15DF5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FCBF-A5CB-81A5-D2FA-36F74EA7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EDD-0E3E-0298-26AA-17F698DB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DA99B-3DC4-DEEA-F282-91D3F40C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9855-C0ED-E764-36CB-1A0AC2D0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C5C4-B116-C36A-DEC1-A26EBF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06AC-7AFA-400C-D8EF-FE1C5A22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51536-7836-0F2A-7DA6-C756A08EE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1A31B-A73F-EC28-AED1-E591C66F0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D498-778F-C8EA-822C-54F331D7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76FE-D24D-91F5-5140-87693B6A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F71D-0F89-5373-E22D-343B3885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78FF-3776-2C12-5C4C-9B6AB835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1260-1396-76EC-5CB9-4573F82D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885C-97F6-0682-D79F-F5F40F40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910D-1A6C-0B16-2479-9C069CD6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5411-2529-E01B-A156-B5121FF7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7373-6D90-466F-23C7-5A33F489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B7F8-26A1-17AC-48AD-432D75FE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5729-2A92-C65D-52DE-43ABFC31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047B-4327-9A2E-69E3-60A6A567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CEB6-9FA4-82B6-1C9B-E3606BEF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A7CE-E3A2-DF76-67AC-E5DF18A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18F2-40EE-ABD8-EE61-0908271BE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FD6A8-5B3E-CA6F-5392-1C9174638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D8D53-9429-33FC-BCA6-135AA3F8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CACA-FB8D-86A9-F293-B957F985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448B-688B-D58A-8B83-29BCAA73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ED13-3D0C-6770-EB44-23712D74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7A1F-FA1C-ADE6-4783-49E199A51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A8224-494C-ACBD-9AFA-29859A59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EC027-3CDA-B15E-A88E-2ECB80F60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B497-3820-19CC-6DBB-7EFCF9570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2E18B-26FB-18C2-001D-5D59A74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08E6-29B5-44C4-5EEB-58B185D5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3C25D-FAD4-1F3F-2FD1-3716AADE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C01B-A684-6F2D-458F-1449C81D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21135-1320-DCE0-381E-F9D497E6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F7985-03D0-244C-CAEE-19FD9AD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3EEBD-4D0B-1180-5B18-E04FBEB7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52DD-EBE2-F0C5-D8D5-F54EB9EB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7713A-03A8-1DF9-B792-509964A7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A271E-080A-967C-57EE-A72BCB7B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9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4651-9D50-9A78-1833-7D47F8FB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6F11-CBBF-4D10-7CA8-BFA04005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6E331-083C-ADF2-6F02-BBC9ACC9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FAF3-FC69-8C3C-ADBE-C7651D82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999A7-03A9-FE8A-FD92-F742FC70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4204-9A1F-488C-279B-7C3AD7A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9B91-7440-E9F9-0DBB-B6D0DB24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9E1EB-AD2C-F3AC-8E36-930B46C0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F8D21-9D53-503F-8DBE-AAD9E46E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D6F2A-D2DA-7738-4F07-DE6118FD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2C704-DE8A-D57D-B419-CAC01AD6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D6616-5566-84B8-D200-3C135591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C21AD-FDF8-4481-E7BE-96C100C6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C5DF-5464-0241-8A2A-0AA8E4EA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B5F5-E568-FFE1-0961-ACDDA879E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FCD6-5BE0-4E0D-B236-699D095467C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B3BB-4FDD-409B-AF57-AAAD4B84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4DF0-589E-0C66-F7DA-951E44BF9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79FE-3A33-4BB3-A603-9B056AFB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45677AF6-2933-3CDD-0FDB-FC42EA6A5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1C2F3-F4CA-FC9D-AB3F-6AAC44EB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lgerian" panose="020B0604020202020204" pitchFamily="82" charset="0"/>
              </a:rPr>
              <a:t>NODE JS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6BC41-74AE-3DF5-5304-4D1E4042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latin typeface="Algerian" panose="04020705040A02060702" pitchFamily="82" charset="0"/>
              </a:rPr>
              <a:t>NAME:- SHIVAMNATH</a:t>
            </a:r>
          </a:p>
          <a:p>
            <a:r>
              <a:rPr lang="en-US" sz="1700">
                <a:solidFill>
                  <a:srgbClr val="FFFFFF"/>
                </a:solidFill>
                <a:latin typeface="Algerian" panose="04020705040A02060702" pitchFamily="82" charset="0"/>
              </a:rPr>
              <a:t>REG. NO. :- 12018682</a:t>
            </a:r>
          </a:p>
          <a:p>
            <a:r>
              <a:rPr lang="en-US" sz="1700">
                <a:solidFill>
                  <a:srgbClr val="FFFFFF"/>
                </a:solidFill>
                <a:latin typeface="Algerian" panose="04020705040A02060702" pitchFamily="82" charset="0"/>
              </a:rPr>
              <a:t>SECTION:- K20PG</a:t>
            </a:r>
          </a:p>
        </p:txBody>
      </p:sp>
    </p:spTree>
    <p:extLst>
      <p:ext uri="{BB962C8B-B14F-4D97-AF65-F5344CB8AC3E}">
        <p14:creationId xmlns:p14="http://schemas.microsoft.com/office/powerpoint/2010/main" val="348137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91E6796E-9B8A-C37F-B601-CB53B62D7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0C864-A1BF-55F3-F3CC-5FAF25B3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lgerian" panose="04020705040A02060702" pitchFamily="82" charset="0"/>
              </a:rPr>
              <a:t>TYPING SPEED TEST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4358-7F6E-BFC8-0194-9EBA25B1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Introduction: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Typing Speed Test web application is designed to measure the typing speed and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accuracy of users. The application consists of a front-end component, implemented using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HTML, CSS, and JavaScript, and a back-end component implemented using Node.js and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Express. The front-end component provides a user interface for the typing test, while the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back-end component serves static files and handles incoming HTTP requests.</a:t>
            </a:r>
          </a:p>
        </p:txBody>
      </p:sp>
    </p:spTree>
    <p:extLst>
      <p:ext uri="{BB962C8B-B14F-4D97-AF65-F5344CB8AC3E}">
        <p14:creationId xmlns:p14="http://schemas.microsoft.com/office/powerpoint/2010/main" val="2435805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2D33E-1190-A66C-A998-4845375D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Technologies Used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40AF191-CFC5-70D9-6BCB-7C481CB2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CE98-17F6-D2A2-A5D5-4EA87BCB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200"/>
              <a:t>HTML: A markup language used for creating the structure and content of web pages.</a:t>
            </a:r>
          </a:p>
          <a:p>
            <a:r>
              <a:rPr lang="en-US" sz="1200"/>
              <a:t>CSS: A styling language used for designing the appearance and layout of web pages.</a:t>
            </a:r>
          </a:p>
          <a:p>
            <a:r>
              <a:rPr lang="en-US" sz="1200"/>
              <a:t>JavaScript: A scripting language used for adding interactivity and dynamic content to web </a:t>
            </a:r>
          </a:p>
          <a:p>
            <a:r>
              <a:rPr lang="en-US" sz="1200"/>
              <a:t>pages.</a:t>
            </a:r>
          </a:p>
          <a:p>
            <a:r>
              <a:rPr lang="en-US" sz="1200"/>
              <a:t>Node.js: A JavaScript runtime built on Chrome's V8 JavaScript engine that allows server-side </a:t>
            </a:r>
          </a:p>
          <a:p>
            <a:r>
              <a:rPr lang="en-US" sz="1200"/>
              <a:t>execution of JavaScript code.</a:t>
            </a:r>
          </a:p>
          <a:p>
            <a:r>
              <a:rPr lang="en-US" sz="1200"/>
              <a:t>Express: A fast and minimalist web framework for Node.js that simplifies building web </a:t>
            </a:r>
          </a:p>
          <a:p>
            <a:r>
              <a:rPr lang="en-US" sz="1200"/>
              <a:t>applications and APIs.</a:t>
            </a:r>
          </a:p>
          <a:p>
            <a:r>
              <a:rPr lang="en-US" sz="1200"/>
              <a:t>path: A built-in Node.js module that provides utility functions for working with file and </a:t>
            </a:r>
          </a:p>
          <a:p>
            <a:r>
              <a:rPr lang="en-US" sz="1200"/>
              <a:t>directory paths.</a:t>
            </a:r>
          </a:p>
        </p:txBody>
      </p:sp>
    </p:spTree>
    <p:extLst>
      <p:ext uri="{BB962C8B-B14F-4D97-AF65-F5344CB8AC3E}">
        <p14:creationId xmlns:p14="http://schemas.microsoft.com/office/powerpoint/2010/main" val="301302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3F52F-41F0-B405-A263-AAAAB68D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Modules installed </a:t>
            </a:r>
          </a:p>
        </p:txBody>
      </p:sp>
      <p:pic>
        <p:nvPicPr>
          <p:cNvPr id="14" name="Picture 4" descr="Electronic circuit board">
            <a:extLst>
              <a:ext uri="{FF2B5EF4-FFF2-40B4-BE49-F238E27FC236}">
                <a16:creationId xmlns:a16="http://schemas.microsoft.com/office/drawing/2014/main" id="{CC2CB09B-E725-730F-8FF2-D977DA11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0" r="1141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3883-34DE-1508-F916-786C7764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200" dirty="0"/>
              <a:t>The following modules are used in the Typing Speed Test web application:</a:t>
            </a:r>
          </a:p>
          <a:p>
            <a:r>
              <a:rPr lang="en-US" sz="1200" dirty="0"/>
              <a:t>Express: A fast and minimalist web framework for Node.js that simplifies building web </a:t>
            </a:r>
          </a:p>
          <a:p>
            <a:r>
              <a:rPr lang="en-US" sz="1200" dirty="0"/>
              <a:t>applications and APIs. It is used to create the back-end server and handle incoming HTTP </a:t>
            </a:r>
          </a:p>
          <a:p>
            <a:r>
              <a:rPr lang="en-US" sz="1200" dirty="0"/>
              <a:t>requests.</a:t>
            </a:r>
          </a:p>
          <a:p>
            <a:r>
              <a:rPr lang="en-US" sz="1200" dirty="0"/>
              <a:t>Path: A built-in Node.js module that provides utility functions for working with file and </a:t>
            </a:r>
          </a:p>
          <a:p>
            <a:r>
              <a:rPr lang="en-US" sz="1200" dirty="0"/>
              <a:t>directory paths. It is used to handle file paths and join the directory path with the file names </a:t>
            </a:r>
          </a:p>
          <a:p>
            <a:r>
              <a:rPr lang="en-US" sz="1200" dirty="0"/>
              <a:t>to serve static files and send files as responses.</a:t>
            </a:r>
          </a:p>
          <a:p>
            <a:r>
              <a:rPr lang="en-US" sz="1200" dirty="0"/>
              <a:t>These modules are installed using </a:t>
            </a:r>
            <a:r>
              <a:rPr lang="en-US" sz="1200" dirty="0" err="1"/>
              <a:t>npm</a:t>
            </a:r>
            <a:r>
              <a:rPr lang="en-US" sz="1200" dirty="0"/>
              <a:t> (Node Package Manager) and imported into the </a:t>
            </a:r>
          </a:p>
          <a:p>
            <a:r>
              <a:rPr lang="en-US" sz="1200" dirty="0"/>
              <a:t>server.js file using the require() function to use their functionalities in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0921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FB75B-7863-E139-5E35-7734CD7F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Website snapshots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B5C24D3-B6CF-50C4-4697-10E1B9F09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5FB22C67-17AA-6B97-08CA-89B12A7D6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White Jigsaw puzzle on yellow colour background">
            <a:extLst>
              <a:ext uri="{FF2B5EF4-FFF2-40B4-BE49-F238E27FC236}">
                <a16:creationId xmlns:a16="http://schemas.microsoft.com/office/drawing/2014/main" id="{5DFA61DB-8F86-5F08-D06B-2432EF411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A0AF9-3767-E851-102D-F076AED6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EA5E-1C6B-E008-43B6-85DC28D8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404"/>
            <a:ext cx="105156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https://github.com/shivamnath2001/NODEJS-PROJECT.git</a:t>
            </a:r>
          </a:p>
        </p:txBody>
      </p:sp>
    </p:spTree>
    <p:extLst>
      <p:ext uri="{BB962C8B-B14F-4D97-AF65-F5344CB8AC3E}">
        <p14:creationId xmlns:p14="http://schemas.microsoft.com/office/powerpoint/2010/main" val="243839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1EC90-87ED-A4FB-9F2D-3EF0836ED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1E8AC2C-2EFD-E8E6-44F5-15A56744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6897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NODE JS PROJECT </vt:lpstr>
      <vt:lpstr>TYPING SPEED TEST WEB APPLICATION</vt:lpstr>
      <vt:lpstr>Technologies Used</vt:lpstr>
      <vt:lpstr>Modules installed </vt:lpstr>
      <vt:lpstr>Website snapshots </vt:lpstr>
      <vt:lpstr>PowerPoint Presentation</vt:lpstr>
      <vt:lpstr>GITHUB LINK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PROJECT </dc:title>
  <dc:creator>SHIVAM NATH</dc:creator>
  <cp:lastModifiedBy>SHIVAM NATH</cp:lastModifiedBy>
  <cp:revision>1</cp:revision>
  <dcterms:created xsi:type="dcterms:W3CDTF">2023-04-20T16:09:50Z</dcterms:created>
  <dcterms:modified xsi:type="dcterms:W3CDTF">2023-04-20T16:33:39Z</dcterms:modified>
</cp:coreProperties>
</file>