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Tiny House Project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11/25/15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40450" y="3240825"/>
            <a:ext cx="8666700" cy="15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" sz="2200"/>
              <a:t>Joseph Ou • Shivam Dave • Sargis Yonan • Reza Barghi • Sean Ashe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1800"/>
              <a:t>Sponsors: Zachary Graham at SOE and Tela Favaloro at IDEASS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000075"/>
            <a:ext cx="8520599" cy="38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Universities around California compete in SMUD’s Tiny House competition to make the most efficient tiny houses (under 400 sq ft)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Solar powered and “smart” tiny house project that will be implemented in the Watsonville area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Goal of the team is to create a modular sensor network for smart appliances, collect usage and environmental data, and analyze the data collected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continue to work on the project beyond this quarter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66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Intended goals: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Integrate sensors into a network &amp; create a smart controller for them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Create a web dashboard that will handle data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Analyze data collected into the database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Achieved goals: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Integrated one type of sensor into a network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500"/>
              <a:t>Created a wirelessly controlled smart water heater</a:t>
            </a: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Created a web dashboard that displays data and control inputs from the sensors</a:t>
            </a: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500"/>
              <a:t>Adapted, modified, and added to the UCSC Greenwharf Project’s existing dashboard to display data relevant to our project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0900"/>
            <a:ext cx="3624675" cy="41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550" y="591400"/>
            <a:ext cx="5446649" cy="396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/>
              <a:t>Communicating between multiple sponsors and teams working on whole tiny house project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Balancing stories and tasks that are achievable within the quarter, and choosing ones that can be incorporated after the quarter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Learning technologies required by sponsors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Programming Languages: C, Python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Web Framework: Javascript, HTML, CSS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Database: MySQL, PHP, SQLAlchemy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Equipment: ARM microcontroller with embedded Linux, AVR uCs, wireless emitters and receivers (IEEE 802.15.4), PCB design, and sensors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Agile Methodology: Allowed the team to stay on top of developments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Clients’ requests required the team to be flexible and open to changes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-"/>
            </a:pPr>
            <a:r>
              <a:rPr lang="en" sz="1500"/>
              <a:t>Example: SQLalchemy → PHP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Scrum meetings held several times a week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Worked in a lab designated for the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Communicated outside of SCRUM meetings through Hangouts and sponsor meetings/walkthroughs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liked/disliked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b="1" lang="en"/>
              <a:t>Enjoyed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Working with team that specialized in different areas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Seeing the application of the project in real life</a:t>
            </a:r>
          </a:p>
          <a:p>
            <a:pPr indent="-32385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500"/>
              <a:t>Learning from sponsors about software development practices and current technology applications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b="1" lang="en"/>
              <a:t>Did not enjoy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Communicating with many people as a result of having sponsors, medium sized team, and large tiny house team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Scheduling meeting times with multiple groups of people for class and project sponsors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Difficulty in gaining access to equipment in timely manner; required lab training also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har char="●"/>
            </a:pPr>
            <a:r>
              <a:rPr b="1" lang="en"/>
              <a:t>Will continue doing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Communicating with a large team requires everyone to be responsive</a:t>
            </a:r>
          </a:p>
          <a:p>
            <a:pPr indent="-32385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 sz="1500"/>
              <a:t>Being well prepared for team meetings reduces the time that they take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b="1" lang="en"/>
              <a:t>Will stop doing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Meetings that require all team members to be present but only focus on one aspect of the project, therefore wasting time for some members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