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7538-8E63-4360-997A-B0E09B9162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A4753-7945-4D3F-920E-64C7BEDA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8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7538-8E63-4360-997A-B0E09B9162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A4753-7945-4D3F-920E-64C7BEDA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7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7538-8E63-4360-997A-B0E09B9162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A4753-7945-4D3F-920E-64C7BEDA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9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7538-8E63-4360-997A-B0E09B9162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A4753-7945-4D3F-920E-64C7BEDA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7538-8E63-4360-997A-B0E09B9162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A4753-7945-4D3F-920E-64C7BEDA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9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7538-8E63-4360-997A-B0E09B9162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A4753-7945-4D3F-920E-64C7BEDA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7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7538-8E63-4360-997A-B0E09B9162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A4753-7945-4D3F-920E-64C7BEDA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4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7538-8E63-4360-997A-B0E09B9162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A4753-7945-4D3F-920E-64C7BEDA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5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7538-8E63-4360-997A-B0E09B9162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A4753-7945-4D3F-920E-64C7BEDA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8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7538-8E63-4360-997A-B0E09B9162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A4753-7945-4D3F-920E-64C7BEDA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7538-8E63-4360-997A-B0E09B9162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A4753-7945-4D3F-920E-64C7BEDA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0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37538-8E63-4360-997A-B0E09B9162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A4753-7945-4D3F-920E-64C7BEDAA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7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test PPT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Hello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0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test PPT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test PPT </dc:title>
  <dc:creator>Admin</dc:creator>
  <cp:lastModifiedBy>Admin</cp:lastModifiedBy>
  <cp:revision>1</cp:revision>
  <dcterms:created xsi:type="dcterms:W3CDTF">2022-04-26T08:47:15Z</dcterms:created>
  <dcterms:modified xsi:type="dcterms:W3CDTF">2022-04-26T08:47:52Z</dcterms:modified>
</cp:coreProperties>
</file>