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3" r:id="rId5"/>
    <p:sldId id="261" r:id="rId6"/>
    <p:sldId id="284" r:id="rId7"/>
    <p:sldId id="285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418D-CA08-4085-994D-138562B6EFB3}" v="106" dt="2023-02-23T04:33:09.311"/>
    <p1510:client id="{77941C72-A1A2-3CC4-C2C4-F1ED5A30E1F2}" v="2" dt="2023-02-20T09:20:59.477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794" autoAdjust="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1092" y="1781250"/>
            <a:ext cx="5099125" cy="2758477"/>
          </a:xfrm>
        </p:spPr>
        <p:txBody>
          <a:bodyPr/>
          <a:lstStyle/>
          <a:p>
            <a:pPr algn="l"/>
            <a:r>
              <a:rPr lang="en-US" sz="7200" dirty="0"/>
              <a:t>Android</a:t>
            </a:r>
            <a:br>
              <a:rPr lang="en-US" sz="7200" dirty="0"/>
            </a:br>
            <a:r>
              <a:rPr lang="en-US" sz="7200" dirty="0"/>
              <a:t>cookbook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056095"/>
            <a:ext cx="4834472" cy="142126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i="1" dirty="0">
                <a:latin typeface="Bradley Hand ITC" panose="03070402050302030203" pitchFamily="66" charset="0"/>
              </a:rPr>
              <a:t> </a:t>
            </a:r>
          </a:p>
          <a:p>
            <a:endParaRPr lang="en-US" i="1" dirty="0">
              <a:latin typeface="Bradley Hand ITC" panose="03070402050302030203" pitchFamily="66" charset="0"/>
            </a:endParaRPr>
          </a:p>
          <a:p>
            <a:r>
              <a:rPr lang="en-US" i="1" dirty="0">
                <a:latin typeface="Bradley Hand ITC"/>
              </a:rPr>
              <a:t>Ian </a:t>
            </a:r>
            <a:r>
              <a:rPr lang="en-US" i="1" dirty="0" err="1">
                <a:latin typeface="Bradley Hand ITC"/>
              </a:rPr>
              <a:t>F.Darwin</a:t>
            </a:r>
            <a:endParaRPr lang="en-US" i="1" dirty="0" err="1">
              <a:latin typeface="Bradley Hand ITC" panose="03070402050302030203" pitchFamily="66" charset="0"/>
            </a:endParaRPr>
          </a:p>
          <a:p>
            <a:endParaRPr lang="en-US" i="1" dirty="0">
              <a:latin typeface="Bradley Hand ITC" panose="03070402050302030203" pitchFamily="66" charset="0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2B0DCC0-4FC6-107D-A4D6-3845F09B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85" y="381681"/>
            <a:ext cx="5319711" cy="60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PACKT PUBLISING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19711" y="2719813"/>
            <a:ext cx="621792" cy="62179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ISBN no.		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978-93-5023-732-8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86600" y="3950115"/>
            <a:ext cx="1620000" cy="360000"/>
          </a:xfrm>
        </p:spPr>
        <p:txBody>
          <a:bodyPr/>
          <a:lstStyle/>
          <a:p>
            <a:r>
              <a:rPr lang="en-US" dirty="0"/>
              <a:t>Edition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512402" y="4450670"/>
            <a:ext cx="1620000" cy="720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First edition print:</a:t>
            </a:r>
          </a:p>
          <a:p>
            <a:r>
              <a:rPr lang="en-US" dirty="0">
                <a:cs typeface="Calibri"/>
              </a:rPr>
              <a:t>May 2012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15545" y="4450670"/>
            <a:ext cx="1620000" cy="467955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Rs.1199/-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No. of Pages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1"/>
              <a:t>660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 rot="10800000">
            <a:off x="10125191" y="2767079"/>
            <a:ext cx="525367" cy="57606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t="20036" r="19709" b="20186"/>
          <a:stretch/>
        </p:blipFill>
        <p:spPr>
          <a:xfrm>
            <a:off x="3554216" y="2692023"/>
            <a:ext cx="867177" cy="649582"/>
          </a:xfrm>
          <a:prstGeom prst="ellipse">
            <a:avLst/>
          </a:prstGeom>
        </p:spPr>
      </p:pic>
      <p:sp>
        <p:nvSpPr>
          <p:cNvPr id="17" name="Cross 16"/>
          <p:cNvSpPr/>
          <p:nvPr/>
        </p:nvSpPr>
        <p:spPr>
          <a:xfrm>
            <a:off x="5780446" y="2767121"/>
            <a:ext cx="632308" cy="527175"/>
          </a:xfrm>
          <a:prstGeom prst="plu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C9ED33F-811F-A8E8-E70B-897DBE25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594" y="2559844"/>
            <a:ext cx="1071564" cy="8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48" y="636395"/>
            <a:ext cx="11329200" cy="432000"/>
          </a:xfrm>
        </p:spPr>
        <p:txBody>
          <a:bodyPr/>
          <a:lstStyle/>
          <a:p>
            <a:r>
              <a:rPr lang="en-US" dirty="0"/>
              <a:t>With this book, you will: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3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43748" y="852395"/>
            <a:ext cx="113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Master the fundamentals of coding Java for Android.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Install and set up your Android development environment.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 functional user interfaces with the Android Studio visual designer.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user interaction, data captures, sound, and animation to your apps.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Get a complete information about object oriented programming , encapsulation and inheritance.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Learn about Android intent and Persistence.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Learn how to Adding a Database and using SQLite Database in our apps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Designing Layouts, Real-World Layouts and many more.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Manage your apps' data using the built-in Android SQLite database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Find out about the design patterns used by professionals to make top-grade applications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Build, deploy, and publish real Android applications to the Google Play marketplace</a:t>
            </a:r>
          </a:p>
        </p:txBody>
      </p:sp>
    </p:spTree>
    <p:extLst>
      <p:ext uri="{BB962C8B-B14F-4D97-AF65-F5344CB8AC3E}">
        <p14:creationId xmlns:p14="http://schemas.microsoft.com/office/powerpoint/2010/main" val="3747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4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02428" y="1409252"/>
            <a:ext cx="92838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Good book for beginners who don't know anything about Java or Android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The book explains basic Java and android programming in good detail.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If you already know Java you may want a slightly more advanced book as you may end up skipping big chunks of the book like I did as I</a:t>
            </a:r>
            <a:r>
              <a:rPr lang="en-US" dirty="0"/>
              <a:t> 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already know the material.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This book is helpful fro building the project and gathering resources and easy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From this book we get proper knowledge about design patterns, fragments and the real world.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Easy to learn database and how to implement and how to using the SQLite Database in our project or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John Horton write a book in effective way to learn these types of programming languages. So this book is so Good.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42710" y="4024662"/>
            <a:ext cx="4303959" cy="27180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Shivam </a:t>
            </a:r>
            <a:r>
              <a:rPr lang="en-US" dirty="0" err="1"/>
              <a:t>nehe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B362E4CAB594DA40E59CF3E9CF60A" ma:contentTypeVersion="6" ma:contentTypeDescription="Create a new document." ma:contentTypeScope="" ma:versionID="87e05df50b9537f1b2efcb997f411ee0">
  <xsd:schema xmlns:xsd="http://www.w3.org/2001/XMLSchema" xmlns:xs="http://www.w3.org/2001/XMLSchema" xmlns:p="http://schemas.microsoft.com/office/2006/metadata/properties" xmlns:ns2="b2816e14-aa8c-4b74-a550-fd8d10c6d920" xmlns:ns3="fa5f586c-8df5-41bf-a7d3-d0f9d94afdc9" targetNamespace="http://schemas.microsoft.com/office/2006/metadata/properties" ma:root="true" ma:fieldsID="a24eafb94fe574bc0d094852e27a0521" ns2:_="" ns3:_="">
    <xsd:import namespace="b2816e14-aa8c-4b74-a550-fd8d10c6d920"/>
    <xsd:import namespace="fa5f586c-8df5-41bf-a7d3-d0f9d94afd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6e14-aa8c-4b74-a550-fd8d10c6d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f586c-8df5-41bf-a7d3-d0f9d94afd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013B5-BE4B-44A4-AF38-C33A1E34E1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16e14-aa8c-4b74-a550-fd8d10c6d920"/>
    <ds:schemaRef ds:uri="fa5f586c-8df5-41bf-a7d3-d0f9d94afd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311</Words>
  <Application>Microsoft Office PowerPoint</Application>
  <PresentationFormat>Widescreen</PresentationFormat>
  <Paragraphs>86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Android cookbook </vt:lpstr>
      <vt:lpstr>About:</vt:lpstr>
      <vt:lpstr>With this book, you will: </vt:lpstr>
      <vt:lpstr>Review: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Programming for Beginners </dc:title>
  <dc:creator/>
  <cp:lastModifiedBy/>
  <cp:revision>36</cp:revision>
  <dcterms:created xsi:type="dcterms:W3CDTF">2020-01-07T04:07:37Z</dcterms:created>
  <dcterms:modified xsi:type="dcterms:W3CDTF">2023-02-23T04:33:33Z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0x010100037B362E4CAB594DA40E59CF3E9CF60A</vt:lpwstr>
  </property>
</Properties>
</file>