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100" d="100"/>
          <a:sy n="100" d="100"/>
        </p:scale>
        <p:origin x="-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DCB0E-8006-47CC-A54C-DCF8728DBF13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89200-D4FF-4706-A610-04C0E097D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439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4BBE-1289-4134-AE26-224D2723202A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C0C2-C49A-41A8-9CF6-BE11149AF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55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4BBE-1289-4134-AE26-224D2723202A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C0C2-C49A-41A8-9CF6-BE11149AF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535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4BBE-1289-4134-AE26-224D2723202A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C0C2-C49A-41A8-9CF6-BE11149AF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900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4BBE-1289-4134-AE26-224D2723202A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C0C2-C49A-41A8-9CF6-BE11149AF45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2496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4BBE-1289-4134-AE26-224D2723202A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C0C2-C49A-41A8-9CF6-BE11149AF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312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4BBE-1289-4134-AE26-224D2723202A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C0C2-C49A-41A8-9CF6-BE11149AF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550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4BBE-1289-4134-AE26-224D2723202A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C0C2-C49A-41A8-9CF6-BE11149AF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740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4BBE-1289-4134-AE26-224D2723202A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C0C2-C49A-41A8-9CF6-BE11149AF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993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4BBE-1289-4134-AE26-224D2723202A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C0C2-C49A-41A8-9CF6-BE11149AF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70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4BBE-1289-4134-AE26-224D2723202A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C0C2-C49A-41A8-9CF6-BE11149AF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64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4BBE-1289-4134-AE26-224D2723202A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C0C2-C49A-41A8-9CF6-BE11149AF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873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4BBE-1289-4134-AE26-224D2723202A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C0C2-C49A-41A8-9CF6-BE11149AF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243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4BBE-1289-4134-AE26-224D2723202A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C0C2-C49A-41A8-9CF6-BE11149AF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4BBE-1289-4134-AE26-224D2723202A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C0C2-C49A-41A8-9CF6-BE11149AF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1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4BBE-1289-4134-AE26-224D2723202A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C0C2-C49A-41A8-9CF6-BE11149AF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13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4BBE-1289-4134-AE26-224D2723202A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C0C2-C49A-41A8-9CF6-BE11149AF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04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4BBE-1289-4134-AE26-224D2723202A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C0C2-C49A-41A8-9CF6-BE11149AF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38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47D4BBE-1289-4134-AE26-224D2723202A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8C0C2-C49A-41A8-9CF6-BE11149AF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518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ivamnerwal1998/DSA_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851F16-2B0D-4021-AD90-239000EA53CC}"/>
              </a:ext>
            </a:extLst>
          </p:cNvPr>
          <p:cNvSpPr txBox="1"/>
          <p:nvPr/>
        </p:nvSpPr>
        <p:spPr>
          <a:xfrm>
            <a:off x="447675" y="1724025"/>
            <a:ext cx="99059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Basic structure of program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Why java is called write once read anywhere 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Data types ( Primitive and Non primitive 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Taking Input  ( Scanner class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Packages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Arithmetic  , logical and shorthand operators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Dry ( Don’t repeat yourself approach  ) Functions  , switch and Enhanced switch . </a:t>
            </a:r>
          </a:p>
          <a:p>
            <a:r>
              <a:rPr lang="en-US" sz="2400" i="1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0D6C25-9E1B-464D-80CD-387BF42A159D}"/>
              </a:ext>
            </a:extLst>
          </p:cNvPr>
          <p:cNvSpPr txBox="1"/>
          <p:nvPr/>
        </p:nvSpPr>
        <p:spPr>
          <a:xfrm>
            <a:off x="447675" y="341947"/>
            <a:ext cx="101441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Summer Internship week 1</a:t>
            </a:r>
          </a:p>
          <a:p>
            <a:r>
              <a:rPr lang="en-US" dirty="0"/>
              <a:t>Date : 20 / 6 / 2021</a:t>
            </a:r>
          </a:p>
          <a:p>
            <a:endParaRPr lang="en-US" dirty="0"/>
          </a:p>
          <a:p>
            <a:r>
              <a:rPr lang="en-US" dirty="0"/>
              <a:t>		</a:t>
            </a:r>
            <a:r>
              <a:rPr lang="en-US" sz="2400" i="1" dirty="0"/>
              <a:t>Learning : Java ( Basics )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5909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D0F759D-9A09-494A-B965-2D8CE79EC095}"/>
              </a:ext>
            </a:extLst>
          </p:cNvPr>
          <p:cNvSpPr txBox="1"/>
          <p:nvPr/>
        </p:nvSpPr>
        <p:spPr>
          <a:xfrm>
            <a:off x="323850" y="219075"/>
            <a:ext cx="97059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Summer Internship week 1</a:t>
            </a:r>
          </a:p>
          <a:p>
            <a:r>
              <a:rPr lang="en-US" dirty="0"/>
              <a:t>Date : 21 / 6 / 2021 and 22 / 6 / 2021 </a:t>
            </a:r>
          </a:p>
          <a:p>
            <a:endParaRPr lang="en-US" dirty="0"/>
          </a:p>
          <a:p>
            <a:r>
              <a:rPr lang="en-US" sz="2400" i="1" dirty="0"/>
              <a:t> Learning : Java ( Object oriented programming concepts ) 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CE039-CA47-4960-9FD7-FAF93971ECC5}"/>
              </a:ext>
            </a:extLst>
          </p:cNvPr>
          <p:cNvSpPr txBox="1"/>
          <p:nvPr/>
        </p:nvSpPr>
        <p:spPr>
          <a:xfrm>
            <a:off x="647700" y="1885950"/>
            <a:ext cx="888682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Abstraction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Encapsulation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Inheritance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Polymorphism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Objects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Abstract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Interface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881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943518C-208D-4AAA-8EA1-7A1746E9205C}"/>
              </a:ext>
            </a:extLst>
          </p:cNvPr>
          <p:cNvSpPr txBox="1"/>
          <p:nvPr/>
        </p:nvSpPr>
        <p:spPr>
          <a:xfrm>
            <a:off x="952500" y="666750"/>
            <a:ext cx="637222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Summer Internship week 1</a:t>
            </a:r>
          </a:p>
          <a:p>
            <a:r>
              <a:rPr lang="en-US" dirty="0"/>
              <a:t>Date : 23 / 6 / 2021  </a:t>
            </a:r>
          </a:p>
          <a:p>
            <a:endParaRPr lang="en-US" dirty="0"/>
          </a:p>
          <a:p>
            <a:r>
              <a:rPr lang="en-US" sz="2400" i="1" dirty="0"/>
              <a:t>Learning : CPP ( Standard Template Library 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8C8FF-60DC-4CDE-9BD9-F36C69704C77}"/>
              </a:ext>
            </a:extLst>
          </p:cNvPr>
          <p:cNvSpPr txBox="1"/>
          <p:nvPr/>
        </p:nvSpPr>
        <p:spPr>
          <a:xfrm>
            <a:off x="1057275" y="2362200"/>
            <a:ext cx="80391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Vectors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Queue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384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9DA3B5-E181-45B6-AE65-06147F9C532A}"/>
              </a:ext>
            </a:extLst>
          </p:cNvPr>
          <p:cNvSpPr txBox="1"/>
          <p:nvPr/>
        </p:nvSpPr>
        <p:spPr>
          <a:xfrm>
            <a:off x="1495425" y="914400"/>
            <a:ext cx="76390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Summer Internship week 1</a:t>
            </a:r>
          </a:p>
          <a:p>
            <a:r>
              <a:rPr lang="en-US" dirty="0"/>
              <a:t>Date : 23 / 6 / 2021  and 24 / 6 / 2021</a:t>
            </a:r>
          </a:p>
          <a:p>
            <a:endParaRPr lang="en-US" dirty="0"/>
          </a:p>
          <a:p>
            <a:r>
              <a:rPr lang="en-US" dirty="0"/>
              <a:t>		</a:t>
            </a:r>
            <a:r>
              <a:rPr lang="en-US" sz="2400" dirty="0"/>
              <a:t>Learning :  </a:t>
            </a:r>
            <a:r>
              <a:rPr lang="en-US" sz="2400" i="1" dirty="0"/>
              <a:t>Fibonacci series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Iterative Program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Program by recursion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Program by Dynamic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>
                <a:hlinkClick r:id="rId2"/>
              </a:rPr>
              <a:t>Climbing stairs problem </a:t>
            </a: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>
                <a:hlinkClick r:id="rId2"/>
              </a:rPr>
              <a:t>Minimum cost to climb stairs </a:t>
            </a:r>
            <a:endParaRPr lang="en-US" sz="24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67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C6B0EB-6415-4D74-A2AD-7B4CF9354BEB}"/>
              </a:ext>
            </a:extLst>
          </p:cNvPr>
          <p:cNvSpPr txBox="1"/>
          <p:nvPr/>
        </p:nvSpPr>
        <p:spPr>
          <a:xfrm>
            <a:off x="1800225" y="866775"/>
            <a:ext cx="7200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 link </a:t>
            </a:r>
            <a:r>
              <a:rPr lang="en-US" dirty="0">
                <a:hlinkClick r:id="rId2"/>
              </a:rPr>
              <a:t>:   Click here  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Leet</a:t>
            </a:r>
            <a:r>
              <a:rPr lang="en-US" dirty="0"/>
              <a:t> Code    :   </a:t>
            </a:r>
            <a:r>
              <a:rPr lang="en-US" dirty="0">
                <a:hlinkClick r:id="rId3"/>
              </a:rPr>
              <a:t>click here for </a:t>
            </a:r>
            <a:r>
              <a:rPr lang="en-US" dirty="0" err="1">
                <a:hlinkClick r:id="rId3"/>
              </a:rPr>
              <a:t>leetcode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292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</TotalTime>
  <Words>181</Words>
  <Application>Microsoft Office PowerPoint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shivam.1922mca1003</dc:creator>
  <cp:lastModifiedBy>shivam.1922mca1003</cp:lastModifiedBy>
  <cp:revision>8</cp:revision>
  <dcterms:created xsi:type="dcterms:W3CDTF">2021-06-26T03:06:01Z</dcterms:created>
  <dcterms:modified xsi:type="dcterms:W3CDTF">2021-06-26T03:43:27Z</dcterms:modified>
</cp:coreProperties>
</file>