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CB0E-8006-47CC-A54C-DCF8728DBF13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89200-D4FF-4706-A610-04C0E097D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3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0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49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1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4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93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0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6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7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4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3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7D4BBE-1289-4134-AE26-224D2723202A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C0C2-C49A-41A8-9CF6-BE11149AF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nerwal1998/DSA_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0D6C25-9E1B-464D-80CD-387BF42A159D}"/>
              </a:ext>
            </a:extLst>
          </p:cNvPr>
          <p:cNvSpPr txBox="1"/>
          <p:nvPr/>
        </p:nvSpPr>
        <p:spPr>
          <a:xfrm>
            <a:off x="447675" y="341947"/>
            <a:ext cx="10144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sz="2400" i="1" dirty="0"/>
              <a:t>Learning : Abstract data types ( Stack and Queue) 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E5481-C393-497A-8890-43A08704C483}"/>
              </a:ext>
            </a:extLst>
          </p:cNvPr>
          <p:cNvSpPr txBox="1"/>
          <p:nvPr/>
        </p:nvSpPr>
        <p:spPr>
          <a:xfrm>
            <a:off x="970844" y="2348089"/>
            <a:ext cx="10588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and Array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9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0F759D-9A09-494A-B965-2D8CE79EC095}"/>
              </a:ext>
            </a:extLst>
          </p:cNvPr>
          <p:cNvSpPr txBox="1"/>
          <p:nvPr/>
        </p:nvSpPr>
        <p:spPr>
          <a:xfrm>
            <a:off x="323850" y="219075"/>
            <a:ext cx="9705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i="1" dirty="0"/>
              <a:t> Learning : Linked List 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CE039-CA47-4960-9FD7-FAF93971ECC5}"/>
              </a:ext>
            </a:extLst>
          </p:cNvPr>
          <p:cNvSpPr txBox="1"/>
          <p:nvPr/>
        </p:nvSpPr>
        <p:spPr>
          <a:xfrm>
            <a:off x="647700" y="1885950"/>
            <a:ext cx="888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Insertion operations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Deletion operation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Reverse a linked list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43518C-208D-4AAA-8EA1-7A1746E9205C}"/>
              </a:ext>
            </a:extLst>
          </p:cNvPr>
          <p:cNvSpPr txBox="1"/>
          <p:nvPr/>
        </p:nvSpPr>
        <p:spPr>
          <a:xfrm>
            <a:off x="952500" y="666750"/>
            <a:ext cx="63722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i="1" dirty="0"/>
              <a:t>Learning  Binary Search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C8FF-60DC-4CDE-9BD9-F36C69704C77}"/>
              </a:ext>
            </a:extLst>
          </p:cNvPr>
          <p:cNvSpPr txBox="1"/>
          <p:nvPr/>
        </p:nvSpPr>
        <p:spPr>
          <a:xfrm>
            <a:off x="1057275" y="2362200"/>
            <a:ext cx="8039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greatest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Mirror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4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9DA3B5-E181-45B6-AE65-06147F9C532A}"/>
              </a:ext>
            </a:extLst>
          </p:cNvPr>
          <p:cNvSpPr txBox="1"/>
          <p:nvPr/>
        </p:nvSpPr>
        <p:spPr>
          <a:xfrm>
            <a:off x="1495425" y="914400"/>
            <a:ext cx="7639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 Internship week 2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sz="2400" dirty="0"/>
              <a:t>Learning :  </a:t>
            </a:r>
            <a:r>
              <a:rPr lang="en-US" sz="2400" i="1" dirty="0"/>
              <a:t>Binary Search and Linear Search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Iterative Program ( Binary search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Program by recursion </a:t>
            </a:r>
            <a:r>
              <a:rPr lang="en-US" sz="2400" i="1" dirty="0">
                <a:hlinkClick r:id="rId2"/>
              </a:rPr>
              <a:t> </a:t>
            </a:r>
            <a:r>
              <a:rPr lang="en-US" sz="2400" i="1" dirty="0"/>
              <a:t>( Binary search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6B0EB-6415-4D74-A2AD-7B4CF9354BEB}"/>
              </a:ext>
            </a:extLst>
          </p:cNvPr>
          <p:cNvSpPr txBox="1"/>
          <p:nvPr/>
        </p:nvSpPr>
        <p:spPr>
          <a:xfrm>
            <a:off x="1800225" y="866775"/>
            <a:ext cx="720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 </a:t>
            </a:r>
            <a:r>
              <a:rPr lang="en-US" dirty="0">
                <a:hlinkClick r:id="rId2"/>
              </a:rPr>
              <a:t>:   Click here 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Leet</a:t>
            </a:r>
            <a:r>
              <a:rPr lang="en-US" dirty="0"/>
              <a:t> Code    :   </a:t>
            </a:r>
            <a:r>
              <a:rPr lang="en-US" dirty="0">
                <a:hlinkClick r:id="rId3"/>
              </a:rPr>
              <a:t>click here for </a:t>
            </a:r>
            <a:r>
              <a:rPr lang="en-US" dirty="0" err="1">
                <a:hlinkClick r:id="rId3"/>
              </a:rPr>
              <a:t>leetcode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92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91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shivam.1922mca1003</dc:creator>
  <cp:lastModifiedBy>shivam.1922mca1003</cp:lastModifiedBy>
  <cp:revision>11</cp:revision>
  <dcterms:created xsi:type="dcterms:W3CDTF">2021-06-26T03:06:01Z</dcterms:created>
  <dcterms:modified xsi:type="dcterms:W3CDTF">2021-07-03T03:54:56Z</dcterms:modified>
</cp:coreProperties>
</file>