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B90CAF-9A65-3135-4FFB-DF0A77A935A4}" v="9" dt="2024-12-20T02:40:42.6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91" d="100"/>
          <a:sy n="91" d="100"/>
        </p:scale>
        <p:origin x="56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AC443-ACBE-BD31-4198-0F0290118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7357B-E165-7B9F-123D-621DB02E4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A9572-B404-36D5-82EF-564E2ABC3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FAD53-4046-F8B4-1D42-58F9B9DCE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74EEC-4C4E-B3CA-1EA9-26763A811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27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5E62D-7304-2FFC-3824-F0743703E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ED47A-CA52-0737-1831-7D03ECF38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05F63-957B-E207-9C6C-3D783DDDC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105B8-D23F-3E1C-896C-F772F5979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4B27D-EC7A-2367-6D07-BB0288010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99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FFF310-2CBD-2460-952E-677231221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5AF16-8CAA-D4C9-B1FC-B627A7889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DEFC-8DF9-C277-B6E4-59F38153E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205AD-A480-6F0C-BCDF-71E6DF5B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6397E-21EE-0B20-2E64-FF268699E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48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10A31-BBA8-A21C-7B93-62B0A9B5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D1C56-53CB-6769-4009-35FFBD969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AAAF4-D61C-9F70-5822-F3E037192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948E5-ADA1-EE5F-0C03-719851DBF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244DA-0478-814E-89C1-00C97584E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1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ED336-6B76-1D3F-8BE4-F157FAF56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442A5-BEE4-54BA-7BE2-B3F14ADE7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47881-3B66-E87B-C627-D78A8478B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E71B2-66B6-DE85-AEA9-904B0F973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552CE-5BAE-3AA4-DB00-A0FED4E70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48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53A5-620C-6DB5-93B2-9AD4E5CC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44976-3310-47B8-AEDB-0DFF2B82B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E6A52-3236-C469-9AF8-FCD6011C2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9697F-3A13-DE5D-1535-8F23BB888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D90DC-D83F-BE8E-59A9-A4FBFB200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26E40-9B9C-44E5-9039-C66824B38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9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1D7AF-CFC1-22EA-6C8E-2AF00973F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3F7CB-177C-3FEE-2F64-99483E4D9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733DB-BBF6-9BAC-4C34-8325EEC72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14C67D-1D01-103F-1583-C7ECC0D27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C5F271-F3D6-C9F9-8B4E-F60FF7E89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7CEBCD-2862-FBA6-119F-E345E6DE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51D4CC-1D97-174D-70D6-2AF17237B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CD5257-9E51-107E-BF48-B1EEFC616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27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0AE2-C822-71D5-ACF9-61174F5CB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6E3B4-14C5-FA99-72F0-86134CBDE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EDA992-9D24-45AE-EA70-67C19DBDE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2F6C04-F92A-135E-8C0F-E197D4555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B1E740-4B56-CD6B-D394-19A6B5A24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E75EA3-03BA-4098-C647-6116F3CF9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943CB-CBB0-E4DF-B9D1-A690B2E08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4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397F8-543E-9BCC-AE58-4FF18E77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44E5-6D47-CAC3-3976-54F0003CF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37AA6-7675-F17B-EA55-44B8B3678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8F731-4AB2-3005-38E8-A047E7B49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CC8A4-F469-EB43-8076-8A0EAA88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7A0B7-7E11-FB80-F562-4812C3CFA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6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540CA-7192-C625-8F0D-4328359B0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E2B89B-6B9E-3A0B-F13F-594538D4D5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E13873-E2FA-F959-9E5F-DE5E72E4D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25356-B868-512C-A1B4-38867091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9A4E0-2E22-52EE-05EF-C4D9D8046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9FFBD-E531-8593-D101-2FEE8B37D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79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E716EF-127B-C695-5972-8B35FA9E2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2DE5C-BD0E-32F9-7E35-26187D795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35CC9-6749-E2BE-7E2D-E6A761896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9DACD-75AD-C377-9606-6791AB480F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5E183-685D-BE0A-A904-9A29A767B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3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5B339F4-93B9-4E04-9721-143AD6782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0"/>
            <a:ext cx="7147352" cy="5777808"/>
            <a:chOff x="329184" y="1"/>
            <a:chExt cx="524256" cy="577780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4272" y="1864996"/>
            <a:ext cx="9144000" cy="1563686"/>
          </a:xfrm>
        </p:spPr>
        <p:txBody>
          <a:bodyPr>
            <a:noAutofit/>
          </a:bodyPr>
          <a:lstStyle/>
          <a:p>
            <a:r>
              <a:rPr lang="en-US" sz="3200" dirty="0">
                <a:ea typeface="+mj-lt"/>
                <a:cs typeface="+mj-lt"/>
              </a:rPr>
              <a:t>What is Python? </a:t>
            </a:r>
            <a:br>
              <a:rPr lang="en-US" sz="3200" dirty="0">
                <a:ea typeface="+mj-lt"/>
                <a:cs typeface="+mj-lt"/>
              </a:rPr>
            </a:br>
            <a:endParaRPr lang="en-US" sz="3200" dirty="0">
              <a:ea typeface="+mj-lt"/>
              <a:cs typeface="+mj-lt"/>
            </a:endParaRPr>
          </a:p>
          <a:p>
            <a:r>
              <a:rPr lang="en-US" sz="3200" dirty="0">
                <a:ea typeface="+mj-lt"/>
                <a:cs typeface="+mj-lt"/>
              </a:rPr>
              <a:t>Python is a high-level, interpreted programming language. It is easy to learn, versatile, and widely used for tasks such as web development, data analysis, artificial intelligence, and more.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067D0-93E5-1493-A5E7-BA697A447EEA}"/>
              </a:ext>
            </a:extLst>
          </p:cNvPr>
          <p:cNvSpPr txBox="1"/>
          <p:nvPr/>
        </p:nvSpPr>
        <p:spPr>
          <a:xfrm>
            <a:off x="2504130" y="520511"/>
            <a:ext cx="6097162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print("Welcome to the Simple Calculator")</a:t>
            </a:r>
          </a:p>
          <a:p>
            <a:r>
              <a:rPr lang="en-US" sz="1200" dirty="0"/>
              <a:t>while True:</a:t>
            </a:r>
          </a:p>
          <a:p>
            <a:r>
              <a:rPr lang="en-US" sz="1200" dirty="0"/>
              <a:t>      num1=float(input("Enter the first number :"))</a:t>
            </a:r>
          </a:p>
          <a:p>
            <a:r>
              <a:rPr lang="en-US" sz="1200" dirty="0"/>
              <a:t>      num2=float(input("Enter the second number :"))</a:t>
            </a:r>
          </a:p>
          <a:p>
            <a:r>
              <a:rPr lang="en-US" sz="1200" dirty="0"/>
              <a:t>      Operation=input("Select the operation (+,-,*,/):")</a:t>
            </a:r>
          </a:p>
          <a:p>
            <a:r>
              <a:rPr lang="en-US" sz="1200" dirty="0"/>
              <a:t>      if Operation == "+":</a:t>
            </a:r>
          </a:p>
          <a:p>
            <a:r>
              <a:rPr lang="en-US" sz="1200" dirty="0"/>
              <a:t>        Result=num1+num2</a:t>
            </a:r>
          </a:p>
          <a:p>
            <a:r>
              <a:rPr lang="en-US" sz="1200" dirty="0"/>
              <a:t>        print(Result)</a:t>
            </a:r>
          </a:p>
          <a:p>
            <a:endParaRPr lang="en-US" sz="1200" dirty="0"/>
          </a:p>
          <a:p>
            <a:r>
              <a:rPr lang="en-US" sz="1200" dirty="0"/>
              <a:t>      </a:t>
            </a:r>
            <a:r>
              <a:rPr lang="en-US" sz="1200" dirty="0" err="1"/>
              <a:t>elif</a:t>
            </a:r>
            <a:r>
              <a:rPr lang="en-US" sz="1200" dirty="0"/>
              <a:t> Operation=="-":</a:t>
            </a:r>
          </a:p>
          <a:p>
            <a:r>
              <a:rPr lang="en-US" sz="1200" dirty="0"/>
              <a:t>            Result=num1-num2</a:t>
            </a:r>
          </a:p>
          <a:p>
            <a:r>
              <a:rPr lang="en-US" sz="1200" dirty="0"/>
              <a:t>            print(Result)</a:t>
            </a:r>
          </a:p>
          <a:p>
            <a:endParaRPr lang="en-US" sz="1200" dirty="0"/>
          </a:p>
          <a:p>
            <a:r>
              <a:rPr lang="en-US" sz="1200" dirty="0"/>
              <a:t>      </a:t>
            </a:r>
            <a:r>
              <a:rPr lang="en-US" sz="1200" dirty="0" err="1"/>
              <a:t>elif</a:t>
            </a:r>
            <a:r>
              <a:rPr lang="en-US" sz="1200" dirty="0"/>
              <a:t> Operation=="*":</a:t>
            </a:r>
          </a:p>
          <a:p>
            <a:r>
              <a:rPr lang="en-US" sz="1200" dirty="0"/>
              <a:t>            Result=num1*num2</a:t>
            </a:r>
          </a:p>
          <a:p>
            <a:r>
              <a:rPr lang="en-US" sz="1200" dirty="0"/>
              <a:t>            print(Result)</a:t>
            </a:r>
          </a:p>
          <a:p>
            <a:endParaRPr lang="en-US" sz="1200" dirty="0"/>
          </a:p>
          <a:p>
            <a:r>
              <a:rPr lang="en-US" sz="1200" dirty="0"/>
              <a:t>      </a:t>
            </a:r>
            <a:r>
              <a:rPr lang="en-US" sz="1200" dirty="0" err="1"/>
              <a:t>elif</a:t>
            </a:r>
            <a:r>
              <a:rPr lang="en-US" sz="1200" dirty="0"/>
              <a:t> Operation=="/":</a:t>
            </a:r>
          </a:p>
          <a:p>
            <a:r>
              <a:rPr lang="en-US" sz="1200" dirty="0"/>
              <a:t>            if num2==0:</a:t>
            </a:r>
          </a:p>
          <a:p>
            <a:r>
              <a:rPr lang="en-US" sz="1200" dirty="0"/>
              <a:t>                  print("Division by zero is not allowed")</a:t>
            </a:r>
          </a:p>
          <a:p>
            <a:r>
              <a:rPr lang="en-US" sz="1200" dirty="0"/>
              <a:t>            else:</a:t>
            </a:r>
          </a:p>
          <a:p>
            <a:r>
              <a:rPr lang="en-US" sz="1200" dirty="0"/>
              <a:t>                   Result=num1/num2</a:t>
            </a:r>
          </a:p>
          <a:p>
            <a:r>
              <a:rPr lang="en-US" sz="1200" dirty="0"/>
              <a:t>                   print(Result)</a:t>
            </a:r>
          </a:p>
          <a:p>
            <a:endParaRPr lang="en-US" sz="1200" dirty="0"/>
          </a:p>
          <a:p>
            <a:r>
              <a:rPr lang="en-US" sz="1200" dirty="0"/>
              <a:t>      Choice=input("Do you want to continue?(yes/no):")</a:t>
            </a:r>
          </a:p>
          <a:p>
            <a:r>
              <a:rPr lang="en-US" sz="1200" dirty="0"/>
              <a:t>      if Choice=="yes":</a:t>
            </a:r>
          </a:p>
          <a:p>
            <a:r>
              <a:rPr lang="en-US" sz="1200" dirty="0"/>
              <a:t>        continue</a:t>
            </a:r>
          </a:p>
          <a:p>
            <a:r>
              <a:rPr lang="en-US" sz="1200" dirty="0"/>
              <a:t>      else:</a:t>
            </a:r>
          </a:p>
          <a:p>
            <a:r>
              <a:rPr lang="en-US" sz="1200" dirty="0"/>
              <a:t>               print("Good bye!!!!!")</a:t>
            </a:r>
          </a:p>
          <a:p>
            <a:r>
              <a:rPr lang="en-US" sz="1200"/>
              <a:t>      break</a:t>
            </a:r>
            <a:endParaRPr lang="en-US" sz="1200" dirty="0"/>
          </a:p>
          <a:p>
            <a:r>
              <a:rPr lang="en-US" sz="1200" dirty="0"/>
              <a:t>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46182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E2C94-39DB-B1CB-FF69-B543113E2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Why Learn Python? </a:t>
            </a:r>
            <a:br>
              <a:rPr lang="en-US" dirty="0">
                <a:ea typeface="+mn-lt"/>
                <a:cs typeface="+mn-lt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FE34D-D22E-5646-2029-8E3D0961A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Simple and easy to understand.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 2. Used in a wide range of applications. 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3. Large community support. 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4. Free and open-source. 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5. High demand in job markets.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56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BE8C2-4B69-BC6A-954F-E3B3F7527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954" y="5000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Features of Python </a:t>
            </a:r>
            <a:br>
              <a:rPr lang="en-US" dirty="0">
                <a:ea typeface="+mn-lt"/>
                <a:cs typeface="+mn-lt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F3917-F84B-8BC8-4723-078F1A0EA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Easy to Read and Write: Uses simple syntax.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 2. Interpreted: No need to compile the code.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 3. Portable: Runs on different platforms (Windows, Mac, Linux). 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4. Versatile: Supports multiple programming paradigms (e.g., object-oriented, functional). 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5. Extensive Libraries: Provides many built-in modules for various tasks.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04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D291E-D11E-2035-A34B-47F090EA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Getting Started with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FE352-427E-9694-8337-3A6B29220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Install Python from the official website (python.org).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 2. Use an editor like IDLE or VS Code to write Python code. 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3. Save the code with a .</a:t>
            </a:r>
            <a:r>
              <a:rPr lang="en-US" dirty="0" err="1">
                <a:ea typeface="+mn-lt"/>
                <a:cs typeface="+mn-lt"/>
              </a:rPr>
              <a:t>py</a:t>
            </a:r>
            <a:r>
              <a:rPr lang="en-US" dirty="0">
                <a:ea typeface="+mn-lt"/>
                <a:cs typeface="+mn-lt"/>
              </a:rPr>
              <a:t> extension. 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4. Run the code using a terminal or Python 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50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00EDF-C2E4-74E5-228A-B9F09D43B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Turtle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74FDE-87C9-EA0F-6D6B-F6FB2CDC1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“Turtle” is a Python feature like a drawing board, which lets us command a turtle to draw all over it! We can use functions like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turtle.forward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(…) and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turtle.right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(…) which can move the turtle around.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0643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41FDE-D11F-5C23-DF06-D783DEB6C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To make use of the turtle methods and functionalities, we need to import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turtle.”turtle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” comes packed with the standard Python package and need not be installed externally. The roadmap for executing a turtle program follows 4 steps:  </a:t>
            </a:r>
          </a:p>
          <a:p>
            <a:pPr algn="l" fontAlgn="base">
              <a:spcAft>
                <a:spcPts val="18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Import the turtle module</a:t>
            </a:r>
          </a:p>
          <a:p>
            <a:pPr algn="l" fontAlgn="base">
              <a:spcAft>
                <a:spcPts val="18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Create a turtle to control.</a:t>
            </a:r>
          </a:p>
          <a:p>
            <a:pPr algn="l" fontAlgn="base">
              <a:spcAft>
                <a:spcPts val="18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Draw around using the turtle methods.</a:t>
            </a:r>
          </a:p>
          <a:p>
            <a:pPr algn="l" fontAlgn="base">
              <a:spcAft>
                <a:spcPts val="18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Run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turtle.done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().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2159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84002A-9A13-E2DD-30DF-0CA1CA09AB72}"/>
              </a:ext>
            </a:extLst>
          </p:cNvPr>
          <p:cNvSpPr txBox="1"/>
          <p:nvPr/>
        </p:nvSpPr>
        <p:spPr>
          <a:xfrm>
            <a:off x="1624631" y="304924"/>
            <a:ext cx="6097162" cy="6553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>
              <a:spcAft>
                <a:spcPts val="750"/>
              </a:spcAft>
            </a:pPr>
            <a:r>
              <a:rPr lang="en-US" sz="2800" b="0" i="0" dirty="0">
                <a:solidFill>
                  <a:srgbClr val="001D35"/>
                </a:solidFill>
                <a:effectLst/>
                <a:latin typeface="Google Sans"/>
              </a:rPr>
              <a:t>The main difference between a for loop and a while loop is when to use them: </a:t>
            </a:r>
          </a:p>
          <a:p>
            <a:pPr algn="l"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1D35"/>
                </a:solidFill>
                <a:effectLst/>
                <a:latin typeface="Google Sans"/>
              </a:rPr>
              <a:t>For loop</a:t>
            </a:r>
            <a:endParaRPr lang="en-US" sz="2800" b="0" i="0" dirty="0">
              <a:solidFill>
                <a:srgbClr val="001D35"/>
              </a:solidFill>
              <a:effectLst/>
              <a:latin typeface="Google Sans"/>
            </a:endParaRPr>
          </a:p>
          <a:p>
            <a:pPr algn="l"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1D35"/>
                </a:solidFill>
                <a:effectLst/>
                <a:latin typeface="Google Sans"/>
              </a:rPr>
              <a:t>Used when the number of iterations is known in advance. For example, you can use a for loop to print out all the elements of a vector or to apply a function to each element of a list.</a:t>
            </a:r>
          </a:p>
          <a:p>
            <a:pPr algn="l">
              <a:spcBef>
                <a:spcPts val="75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1D35"/>
                </a:solidFill>
                <a:effectLst/>
                <a:latin typeface="Google Sans"/>
              </a:rPr>
              <a:t>While loop</a:t>
            </a:r>
            <a:endParaRPr lang="en-US" sz="2800" b="0" i="0" dirty="0">
              <a:solidFill>
                <a:srgbClr val="001D35"/>
              </a:solidFill>
              <a:effectLst/>
              <a:latin typeface="Google Sans"/>
            </a:endParaRPr>
          </a:p>
          <a:p>
            <a:pPr algn="l">
              <a:spcBef>
                <a:spcPts val="75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1D35"/>
                </a:solidFill>
                <a:effectLst/>
                <a:latin typeface="Google Sans"/>
              </a:rPr>
              <a:t>Used when the number of iterations is not known in advance. The contents of the loop are executed as long as the expression evaluates to true.</a:t>
            </a:r>
          </a:p>
        </p:txBody>
      </p:sp>
    </p:spTree>
    <p:extLst>
      <p:ext uri="{BB962C8B-B14F-4D97-AF65-F5344CB8AC3E}">
        <p14:creationId xmlns:p14="http://schemas.microsoft.com/office/powerpoint/2010/main" val="3324327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49377E7-023B-A8C7-407D-A797AE04FF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4092" y="737958"/>
            <a:ext cx="6506589" cy="473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Python program to draw square 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using Turtle Programming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 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turtle.Turtle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t.forward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(200)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t.right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(90)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t.forward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(200)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t.right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(90)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t.forward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(200)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t.right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(90)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t.forward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(200)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654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2D31051-B887-671A-9A95-2C3A32DCC7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4836" y="1124104"/>
            <a:ext cx="9266960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Python program to draw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spiralling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star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using Turtle Programming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turtle.Turtle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en-US" sz="3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9900"/>
                </a:solidFill>
                <a:latin typeface="Consolas" panose="020B0609020204030204" pitchFamily="49" charset="0"/>
              </a:rPr>
              <a:t>30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.forward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99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3200" dirty="0">
                <a:solidFill>
                  <a:srgbClr val="009900"/>
                </a:solidFill>
                <a:latin typeface="Consolas" panose="020B0609020204030204" pitchFamily="49" charset="0"/>
              </a:rPr>
              <a:t>*10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.right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9900"/>
                </a:solidFill>
                <a:latin typeface="Consolas" panose="020B0609020204030204" pitchFamily="49" charset="0"/>
              </a:rPr>
              <a:t>144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92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671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Arial</vt:lpstr>
      <vt:lpstr>Consolas</vt:lpstr>
      <vt:lpstr>Google Sans</vt:lpstr>
      <vt:lpstr>Nunito</vt:lpstr>
      <vt:lpstr>Office Theme</vt:lpstr>
      <vt:lpstr>PowerPoint Presentation</vt:lpstr>
      <vt:lpstr>Why Learn Python?  </vt:lpstr>
      <vt:lpstr>Features of Python  </vt:lpstr>
      <vt:lpstr>Getting Started with Python</vt:lpstr>
      <vt:lpstr>Turtle library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anushree prasad</cp:lastModifiedBy>
  <cp:revision>16</cp:revision>
  <dcterms:created xsi:type="dcterms:W3CDTF">2024-12-20T02:38:20Z</dcterms:created>
  <dcterms:modified xsi:type="dcterms:W3CDTF">2024-12-28T15:25:21Z</dcterms:modified>
</cp:coreProperties>
</file>