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FAEC-3618-4B9D-B4A3-1DA8A1614297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44F68-FC51-465F-B7F3-3404B7BB9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718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FAEC-3618-4B9D-B4A3-1DA8A1614297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44F68-FC51-465F-B7F3-3404B7BB9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986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FAEC-3618-4B9D-B4A3-1DA8A1614297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44F68-FC51-465F-B7F3-3404B7BB9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550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FAEC-3618-4B9D-B4A3-1DA8A1614297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44F68-FC51-465F-B7F3-3404B7BB91D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6015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FAEC-3618-4B9D-B4A3-1DA8A1614297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44F68-FC51-465F-B7F3-3404B7BB9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761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FAEC-3618-4B9D-B4A3-1DA8A1614297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44F68-FC51-465F-B7F3-3404B7BB9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397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FAEC-3618-4B9D-B4A3-1DA8A1614297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44F68-FC51-465F-B7F3-3404B7BB9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862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FAEC-3618-4B9D-B4A3-1DA8A1614297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44F68-FC51-465F-B7F3-3404B7BB9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321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FAEC-3618-4B9D-B4A3-1DA8A1614297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44F68-FC51-465F-B7F3-3404B7BB9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340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FAEC-3618-4B9D-B4A3-1DA8A1614297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44F68-FC51-465F-B7F3-3404B7BB9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11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FAEC-3618-4B9D-B4A3-1DA8A1614297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44F68-FC51-465F-B7F3-3404B7BB9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956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FAEC-3618-4B9D-B4A3-1DA8A1614297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44F68-FC51-465F-B7F3-3404B7BB9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016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FAEC-3618-4B9D-B4A3-1DA8A1614297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44F68-FC51-465F-B7F3-3404B7BB9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903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FAEC-3618-4B9D-B4A3-1DA8A1614297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44F68-FC51-465F-B7F3-3404B7BB9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733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FAEC-3618-4B9D-B4A3-1DA8A1614297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44F68-FC51-465F-B7F3-3404B7BB9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538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FAEC-3618-4B9D-B4A3-1DA8A1614297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44F68-FC51-465F-B7F3-3404B7BB9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972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FAEC-3618-4B9D-B4A3-1DA8A1614297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44F68-FC51-465F-B7F3-3404B7BB9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093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733FAEC-3618-4B9D-B4A3-1DA8A1614297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44F68-FC51-465F-B7F3-3404B7BB9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17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9E366B53-E21C-D853-DF00-923B6393A8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90D096-C222-5F34-8D5A-D6D0EF191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916" y="4854346"/>
            <a:ext cx="10407602" cy="868026"/>
          </a:xfrm>
        </p:spPr>
        <p:txBody>
          <a:bodyPr>
            <a:normAutofit/>
          </a:bodyPr>
          <a:lstStyle/>
          <a:p>
            <a:r>
              <a:rPr lang="en-IN" sz="4800">
                <a:solidFill>
                  <a:srgbClr val="EBEBEB"/>
                </a:solidFill>
              </a:rPr>
              <a:t>STRING FUNCTIONS IN SNOWFLAKE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A40B36-D997-E780-8FD9-8C6008BE3F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1339" y="6077339"/>
            <a:ext cx="780661" cy="78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27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A40B36-D997-E780-8FD9-8C6008BE3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1339" y="6077339"/>
            <a:ext cx="780661" cy="780661"/>
          </a:xfrm>
          <a:prstGeom prst="rect">
            <a:avLst/>
          </a:prstGeom>
        </p:spPr>
      </p:pic>
      <p:pic>
        <p:nvPicPr>
          <p:cNvPr id="3" name="Picture 2" descr="See the source image">
            <a:extLst>
              <a:ext uri="{FF2B5EF4-FFF2-40B4-BE49-F238E27FC236}">
                <a16:creationId xmlns:a16="http://schemas.microsoft.com/office/drawing/2014/main" id="{72B95C26-99B6-77DF-CD23-C2D79F59B1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-149287" y="5740986"/>
            <a:ext cx="3032446" cy="1248686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692E23EB-3109-F03F-A6F8-008B22F2B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331" y="453005"/>
            <a:ext cx="8825658" cy="1472118"/>
          </a:xfrm>
        </p:spPr>
        <p:txBody>
          <a:bodyPr>
            <a:normAutofit/>
          </a:bodyPr>
          <a:lstStyle/>
          <a:p>
            <a:r>
              <a:rPr lang="en-US" sz="4400" dirty="0"/>
              <a:t>Snowflake </a:t>
            </a:r>
            <a:r>
              <a:rPr lang="en-US" sz="4400" dirty="0" err="1"/>
              <a:t>Concat</a:t>
            </a:r>
            <a:r>
              <a:rPr lang="en-US" sz="4400" dirty="0"/>
              <a:t> Function and Operator – Examples</a:t>
            </a: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D2E14E0D-B816-9F55-2E9E-B95ECCEDF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111" y="2163216"/>
            <a:ext cx="690686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The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80A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function in Snowflake concatenates two character strings and returns the resulting string. Note that, If any of the values is null, the result is also null.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Following is the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concat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 function syntax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56D7C57-7049-092A-EC32-5C4F8811AD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111" y="3024474"/>
            <a:ext cx="3343275" cy="4953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1CA3033-DDB4-09E4-A95E-934CC6B2BD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1323" y="1448373"/>
            <a:ext cx="4180346" cy="317075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F1914A8-6007-91A4-3E3E-A545D984B1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111" y="3827034"/>
            <a:ext cx="4914900" cy="16002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2649638-A42B-345B-ABB1-1843690D01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1545" y="5060789"/>
            <a:ext cx="58293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755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5" name="Oval 44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ADB8294-BBF5-4EE7-8D08-DDECD12A1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2AA68CD-BBCC-4482-B4F9-3EBE3A75D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Freeform 15">
            <a:extLst>
              <a:ext uri="{FF2B5EF4-FFF2-40B4-BE49-F238E27FC236}">
                <a16:creationId xmlns:a16="http://schemas.microsoft.com/office/drawing/2014/main" id="{B58816D9-9E81-4B2B-95D3-C398BF15E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6AE14496-9716-EBFC-BE8A-41A651020B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85703" y="636083"/>
            <a:ext cx="3291844" cy="3291844"/>
          </a:xfrm>
          <a:prstGeom prst="rect">
            <a:avLst/>
          </a:prstGeom>
          <a:effectLst/>
        </p:spPr>
      </p:pic>
      <p:sp useBgFill="1">
        <p:nvSpPr>
          <p:cNvPr id="66" name="Freeform 5">
            <a:extLst>
              <a:ext uri="{FF2B5EF4-FFF2-40B4-BE49-F238E27FC236}">
                <a16:creationId xmlns:a16="http://schemas.microsoft.com/office/drawing/2014/main" id="{BD26E291-370D-448F-BDB9-9A5999D46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7B6959-7569-0C21-80A6-08D4E4FEE1E1}"/>
              </a:ext>
            </a:extLst>
          </p:cNvPr>
          <p:cNvSpPr txBox="1"/>
          <p:nvPr/>
        </p:nvSpPr>
        <p:spPr>
          <a:xfrm>
            <a:off x="635458" y="4854344"/>
            <a:ext cx="9345155" cy="8618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you..!!</a:t>
            </a:r>
          </a:p>
        </p:txBody>
      </p:sp>
      <p:pic>
        <p:nvPicPr>
          <p:cNvPr id="13" name="Picture 12" descr="See the source image">
            <a:extLst>
              <a:ext uri="{FF2B5EF4-FFF2-40B4-BE49-F238E27FC236}">
                <a16:creationId xmlns:a16="http://schemas.microsoft.com/office/drawing/2014/main" id="{3E47D9A7-22DB-18E3-8097-DFE3B63353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643855" y="1666867"/>
            <a:ext cx="5490972" cy="226105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3A19A664-60D2-0DDB-7D13-9A733B49A26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1339" y="6077339"/>
            <a:ext cx="780661" cy="78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293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0D096-C222-5F34-8D5A-D6D0EF191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98" y="-713064"/>
            <a:ext cx="6846945" cy="2684477"/>
          </a:xfrm>
        </p:spPr>
        <p:txBody>
          <a:bodyPr/>
          <a:lstStyle/>
          <a:p>
            <a:r>
              <a:rPr lang="en-US" sz="4800" dirty="0"/>
              <a:t>How to use Snowflake Substring Function ?</a:t>
            </a:r>
            <a:endParaRPr lang="en-IN" sz="4800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A40B36-D997-E780-8FD9-8C6008BE3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1339" y="6077339"/>
            <a:ext cx="780661" cy="780661"/>
          </a:xfrm>
          <a:prstGeom prst="rect">
            <a:avLst/>
          </a:prstGeom>
        </p:spPr>
      </p:pic>
      <p:pic>
        <p:nvPicPr>
          <p:cNvPr id="3" name="Picture 2" descr="See the source image">
            <a:extLst>
              <a:ext uri="{FF2B5EF4-FFF2-40B4-BE49-F238E27FC236}">
                <a16:creationId xmlns:a16="http://schemas.microsoft.com/office/drawing/2014/main" id="{72B95C26-99B6-77DF-CD23-C2D79F59B1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-149287" y="5740986"/>
            <a:ext cx="3032446" cy="1248686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B6CF55-633F-8776-171E-666B46199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957" y="2287997"/>
            <a:ext cx="5812653" cy="29217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9CAE914-ED29-1DAE-C4B5-07716ED292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3943" y="354231"/>
            <a:ext cx="4189445" cy="29217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51E4461-8285-F1D7-FB8A-FBC9DDC394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3943" y="3429001"/>
            <a:ext cx="4189445" cy="307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56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0D096-C222-5F34-8D5A-D6D0EF191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053" y="-906011"/>
            <a:ext cx="8601442" cy="2684477"/>
          </a:xfrm>
        </p:spPr>
        <p:txBody>
          <a:bodyPr/>
          <a:lstStyle/>
          <a:p>
            <a:r>
              <a:rPr lang="en-US" sz="4800" dirty="0"/>
              <a:t>How to use the Snowflake CAST command?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A40B36-D997-E780-8FD9-8C6008BE3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1339" y="6077339"/>
            <a:ext cx="780661" cy="780661"/>
          </a:xfrm>
          <a:prstGeom prst="rect">
            <a:avLst/>
          </a:prstGeom>
        </p:spPr>
      </p:pic>
      <p:pic>
        <p:nvPicPr>
          <p:cNvPr id="3" name="Picture 2" descr="See the source image">
            <a:extLst>
              <a:ext uri="{FF2B5EF4-FFF2-40B4-BE49-F238E27FC236}">
                <a16:creationId xmlns:a16="http://schemas.microsoft.com/office/drawing/2014/main" id="{72B95C26-99B6-77DF-CD23-C2D79F59B1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-158618" y="5843326"/>
            <a:ext cx="2743198" cy="1248686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E65953-E8AB-AA51-4AA3-8BE93D825D74}"/>
              </a:ext>
            </a:extLst>
          </p:cNvPr>
          <p:cNvSpPr txBox="1"/>
          <p:nvPr/>
        </p:nvSpPr>
        <p:spPr>
          <a:xfrm>
            <a:off x="291518" y="1916290"/>
            <a:ext cx="735025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Snowflake CAST is a data-type conversion command. Snowflake CAST works similar to the TO_ datatype conversion functions. If a particular data type conversion is not possible, it raises an error. Let’s understand the Snowflake CAST in detail via the syntax and a few examples.</a:t>
            </a: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A05678-4F34-7256-D6E8-F26BC9F99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969" y="3598547"/>
            <a:ext cx="4285980" cy="21360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6CB40F6-CCE0-63BE-B382-5ACB19C265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4967" y="3837491"/>
            <a:ext cx="6611572" cy="237493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379D6DB-321E-2911-9F75-70FBEEF4D3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6823" y="1214033"/>
            <a:ext cx="3435269" cy="197788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826B575-DF13-FBE9-5D1E-89ACACA07781}"/>
              </a:ext>
            </a:extLst>
          </p:cNvPr>
          <p:cNvSpPr txBox="1"/>
          <p:nvPr/>
        </p:nvSpPr>
        <p:spPr>
          <a:xfrm>
            <a:off x="7313626" y="3208574"/>
            <a:ext cx="46618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--Here, precision is set as 4 but the input value has a total of 5 digits, thereby raising the error.</a:t>
            </a:r>
          </a:p>
        </p:txBody>
      </p:sp>
    </p:spTree>
    <p:extLst>
      <p:ext uri="{BB962C8B-B14F-4D97-AF65-F5344CB8AC3E}">
        <p14:creationId xmlns:p14="http://schemas.microsoft.com/office/powerpoint/2010/main" val="2553070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0D096-C222-5F34-8D5A-D6D0EF191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23" y="-986529"/>
            <a:ext cx="9748852" cy="2684477"/>
          </a:xfrm>
        </p:spPr>
        <p:txBody>
          <a:bodyPr/>
          <a:lstStyle/>
          <a:p>
            <a:r>
              <a:rPr lang="en-US" sz="4800" dirty="0"/>
              <a:t>How to use the Snowflake TRY_CAST command?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A40B36-D997-E780-8FD9-8C6008BE3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1339" y="6077339"/>
            <a:ext cx="780661" cy="780661"/>
          </a:xfrm>
          <a:prstGeom prst="rect">
            <a:avLst/>
          </a:prstGeom>
        </p:spPr>
      </p:pic>
      <p:pic>
        <p:nvPicPr>
          <p:cNvPr id="3" name="Picture 2" descr="See the source image">
            <a:extLst>
              <a:ext uri="{FF2B5EF4-FFF2-40B4-BE49-F238E27FC236}">
                <a16:creationId xmlns:a16="http://schemas.microsoft.com/office/drawing/2014/main" id="{72B95C26-99B6-77DF-CD23-C2D79F59B1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-149287" y="5740986"/>
            <a:ext cx="3032446" cy="1248686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2C892E-E498-0BB0-8B55-4F4E0061DBF7}"/>
              </a:ext>
            </a:extLst>
          </p:cNvPr>
          <p:cNvSpPr txBox="1"/>
          <p:nvPr/>
        </p:nvSpPr>
        <p:spPr>
          <a:xfrm>
            <a:off x="273465" y="1894181"/>
            <a:ext cx="963111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Snowflake TRY_CAST is a special case of the Snowflake CAST command. It also converts the data type into another, however, it returns a NULL value instead of an error message when the conversion is not possible. Let’s understand the Snowflake TRY_CAST in detail via the syntax and a few examples.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B3CDBD-426A-DDF8-2584-09C615D85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347" y="3246823"/>
            <a:ext cx="7258050" cy="11334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16570EE-4439-4A20-CA19-CD9EC3561DF5}"/>
              </a:ext>
            </a:extLst>
          </p:cNvPr>
          <p:cNvSpPr txBox="1"/>
          <p:nvPr/>
        </p:nvSpPr>
        <p:spPr>
          <a:xfrm>
            <a:off x="390347" y="4497038"/>
            <a:ext cx="7931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TRY_CAST( &lt;</a:t>
            </a:r>
            <a:r>
              <a:rPr lang="en-IN" dirty="0" err="1"/>
              <a:t>source_string_expr</a:t>
            </a:r>
            <a:r>
              <a:rPr lang="en-IN" dirty="0"/>
              <a:t>&gt; AS &lt;</a:t>
            </a:r>
            <a:r>
              <a:rPr lang="en-IN" dirty="0" err="1"/>
              <a:t>target_data_type</a:t>
            </a:r>
            <a:r>
              <a:rPr lang="en-IN" dirty="0"/>
              <a:t>&gt; )</a:t>
            </a:r>
          </a:p>
        </p:txBody>
      </p:sp>
    </p:spTree>
    <p:extLst>
      <p:ext uri="{BB962C8B-B14F-4D97-AF65-F5344CB8AC3E}">
        <p14:creationId xmlns:p14="http://schemas.microsoft.com/office/powerpoint/2010/main" val="2560174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A40B36-D997-E780-8FD9-8C6008BE3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1339" y="6077339"/>
            <a:ext cx="780661" cy="780661"/>
          </a:xfrm>
          <a:prstGeom prst="rect">
            <a:avLst/>
          </a:prstGeom>
        </p:spPr>
      </p:pic>
      <p:pic>
        <p:nvPicPr>
          <p:cNvPr id="3" name="Picture 2" descr="See the source image">
            <a:extLst>
              <a:ext uri="{FF2B5EF4-FFF2-40B4-BE49-F238E27FC236}">
                <a16:creationId xmlns:a16="http://schemas.microsoft.com/office/drawing/2014/main" id="{72B95C26-99B6-77DF-CD23-C2D79F59B1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-149287" y="5740986"/>
            <a:ext cx="3032446" cy="1248686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C3CC51-D66D-2961-3EFD-99004A5FA9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791" y="247650"/>
            <a:ext cx="4914900" cy="31813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1CA75A8-3816-3088-194B-AE209500CC8D}"/>
              </a:ext>
            </a:extLst>
          </p:cNvPr>
          <p:cNvSpPr txBox="1"/>
          <p:nvPr/>
        </p:nvSpPr>
        <p:spPr>
          <a:xfrm>
            <a:off x="5694028" y="1094492"/>
            <a:ext cx="61701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Trim() function is used to remove Leading and Trailing characters from a string. Trim() function consists of two arguments which will be helps to trim the string value.</a:t>
            </a:r>
            <a:endParaRPr lang="en-IN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CB07786-AC26-39CB-A811-0E9E42DCE1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6515" y="2187025"/>
            <a:ext cx="5826557" cy="214169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D43749F-BAFF-1DE7-0C5A-E2D50238B7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791" y="4506208"/>
            <a:ext cx="741997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853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A40B36-D997-E780-8FD9-8C6008BE3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1339" y="6077339"/>
            <a:ext cx="780661" cy="780661"/>
          </a:xfrm>
          <a:prstGeom prst="rect">
            <a:avLst/>
          </a:prstGeom>
        </p:spPr>
      </p:pic>
      <p:pic>
        <p:nvPicPr>
          <p:cNvPr id="3" name="Picture 2" descr="See the source image">
            <a:extLst>
              <a:ext uri="{FF2B5EF4-FFF2-40B4-BE49-F238E27FC236}">
                <a16:creationId xmlns:a16="http://schemas.microsoft.com/office/drawing/2014/main" id="{72B95C26-99B6-77DF-CD23-C2D79F59B1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-149287" y="5740986"/>
            <a:ext cx="3032446" cy="1248686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1CA75A8-3816-3088-194B-AE209500CC8D}"/>
              </a:ext>
            </a:extLst>
          </p:cNvPr>
          <p:cNvSpPr txBox="1"/>
          <p:nvPr/>
        </p:nvSpPr>
        <p:spPr>
          <a:xfrm>
            <a:off x="5694027" y="1094492"/>
            <a:ext cx="634224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LTrim</a:t>
            </a:r>
            <a:r>
              <a:rPr lang="en-US" dirty="0"/>
              <a:t>() function is used to remove Leading characters and also white spaces from a string. </a:t>
            </a:r>
            <a:r>
              <a:rPr lang="en-US" dirty="0" err="1"/>
              <a:t>LTrim</a:t>
            </a:r>
            <a:r>
              <a:rPr lang="en-US" dirty="0"/>
              <a:t>() function consists of two arguments which will be helps to trim the string value.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51DCC32-D8EA-6596-123A-F4BF83595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23" y="-986529"/>
            <a:ext cx="4928005" cy="2684477"/>
          </a:xfrm>
        </p:spPr>
        <p:txBody>
          <a:bodyPr/>
          <a:lstStyle/>
          <a:p>
            <a:r>
              <a:rPr lang="en-US" sz="3200" dirty="0"/>
              <a:t>What is LTRIM() Function in Snowflake?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4F40B7-6372-6859-0AFE-E4E26C15E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3276" y="2571820"/>
            <a:ext cx="766762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803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A40B36-D997-E780-8FD9-8C6008BE3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1339" y="6077339"/>
            <a:ext cx="780661" cy="780661"/>
          </a:xfrm>
          <a:prstGeom prst="rect">
            <a:avLst/>
          </a:prstGeom>
        </p:spPr>
      </p:pic>
      <p:pic>
        <p:nvPicPr>
          <p:cNvPr id="3" name="Picture 2" descr="See the source image">
            <a:extLst>
              <a:ext uri="{FF2B5EF4-FFF2-40B4-BE49-F238E27FC236}">
                <a16:creationId xmlns:a16="http://schemas.microsoft.com/office/drawing/2014/main" id="{72B95C26-99B6-77DF-CD23-C2D79F59B1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-149287" y="5740986"/>
            <a:ext cx="3032446" cy="1248686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1CA75A8-3816-3088-194B-AE209500CC8D}"/>
              </a:ext>
            </a:extLst>
          </p:cNvPr>
          <p:cNvSpPr txBox="1"/>
          <p:nvPr/>
        </p:nvSpPr>
        <p:spPr>
          <a:xfrm>
            <a:off x="5694027" y="1094492"/>
            <a:ext cx="63422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RTrim</a:t>
            </a:r>
            <a:r>
              <a:rPr lang="en-US" dirty="0"/>
              <a:t>() function is used to remove Leading characters and also white spaces from a string. </a:t>
            </a:r>
            <a:r>
              <a:rPr lang="en-US" dirty="0" err="1"/>
              <a:t>RTrim</a:t>
            </a:r>
            <a:r>
              <a:rPr lang="en-US" dirty="0"/>
              <a:t>() function consists of two arguments which will be helps to trim the string value.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51DCC32-D8EA-6596-123A-F4BF83595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23" y="-986529"/>
            <a:ext cx="4928005" cy="2684477"/>
          </a:xfrm>
        </p:spPr>
        <p:txBody>
          <a:bodyPr/>
          <a:lstStyle/>
          <a:p>
            <a:r>
              <a:rPr lang="en-US" sz="3200" dirty="0"/>
              <a:t>What is RTRIM() Function in Snowflake?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3C1BFE-4FA1-1357-5937-AB5B3D903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297" y="2374128"/>
            <a:ext cx="77819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6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A40B36-D997-E780-8FD9-8C6008BE3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1339" y="6077339"/>
            <a:ext cx="780661" cy="780661"/>
          </a:xfrm>
          <a:prstGeom prst="rect">
            <a:avLst/>
          </a:prstGeom>
        </p:spPr>
      </p:pic>
      <p:pic>
        <p:nvPicPr>
          <p:cNvPr id="3" name="Picture 2" descr="See the source image">
            <a:extLst>
              <a:ext uri="{FF2B5EF4-FFF2-40B4-BE49-F238E27FC236}">
                <a16:creationId xmlns:a16="http://schemas.microsoft.com/office/drawing/2014/main" id="{72B95C26-99B6-77DF-CD23-C2D79F59B1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-149287" y="5740986"/>
            <a:ext cx="3032446" cy="1248686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51DCC32-D8EA-6596-123A-F4BF83595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23" y="-986529"/>
            <a:ext cx="4928005" cy="2684477"/>
          </a:xfrm>
        </p:spPr>
        <p:txBody>
          <a:bodyPr/>
          <a:lstStyle/>
          <a:p>
            <a:r>
              <a:rPr lang="en-US" sz="3200" dirty="0"/>
              <a:t>How to remove white spaces from the string in the Snowflake?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EDBA7E-5336-4786-C293-74D7BCC1083C}"/>
              </a:ext>
            </a:extLst>
          </p:cNvPr>
          <p:cNvSpPr txBox="1"/>
          <p:nvPr/>
        </p:nvSpPr>
        <p:spPr>
          <a:xfrm>
            <a:off x="5631567" y="1316721"/>
            <a:ext cx="61701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 remove the white spaces or the blank spaces from the string TRIM function can be used. It can remove the whitespaces from the start and end both.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215DC1-91C5-7971-52C6-696E5306B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2699" y="2517050"/>
            <a:ext cx="7119170" cy="366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387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A40B36-D997-E780-8FD9-8C6008BE3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1339" y="6077339"/>
            <a:ext cx="780661" cy="780661"/>
          </a:xfrm>
          <a:prstGeom prst="rect">
            <a:avLst/>
          </a:prstGeom>
        </p:spPr>
      </p:pic>
      <p:pic>
        <p:nvPicPr>
          <p:cNvPr id="3" name="Picture 2" descr="See the source image">
            <a:extLst>
              <a:ext uri="{FF2B5EF4-FFF2-40B4-BE49-F238E27FC236}">
                <a16:creationId xmlns:a16="http://schemas.microsoft.com/office/drawing/2014/main" id="{72B95C26-99B6-77DF-CD23-C2D79F59B1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-149287" y="5740986"/>
            <a:ext cx="3032446" cy="1248686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51DCC32-D8EA-6596-123A-F4BF83595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23" y="-986529"/>
            <a:ext cx="4928005" cy="2684477"/>
          </a:xfrm>
        </p:spPr>
        <p:txBody>
          <a:bodyPr/>
          <a:lstStyle/>
          <a:p>
            <a:r>
              <a:rPr lang="en-US" sz="3200" dirty="0"/>
              <a:t>How to remove last character from string in Snowflake?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EDBA7E-5336-4786-C293-74D7BCC1083C}"/>
              </a:ext>
            </a:extLst>
          </p:cNvPr>
          <p:cNvSpPr txBox="1"/>
          <p:nvPr/>
        </p:nvSpPr>
        <p:spPr>
          <a:xfrm>
            <a:off x="155723" y="1918973"/>
            <a:ext cx="455888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 remove the last character from the string you can pass the string in the RTRIM function.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215DC1-91C5-7971-52C6-696E5306B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528" y="3056509"/>
            <a:ext cx="5219262" cy="26844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3204F1-21A7-5E43-6568-A8DF33DFABFD}"/>
              </a:ext>
            </a:extLst>
          </p:cNvPr>
          <p:cNvSpPr txBox="1"/>
          <p:nvPr/>
        </p:nvSpPr>
        <p:spPr>
          <a:xfrm>
            <a:off x="6021898" y="192634"/>
            <a:ext cx="617010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How to remove first character of string in Snowflake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0FFF95-24CC-E53E-66D3-8CBF2B365B19}"/>
              </a:ext>
            </a:extLst>
          </p:cNvPr>
          <p:cNvSpPr txBox="1"/>
          <p:nvPr/>
        </p:nvSpPr>
        <p:spPr>
          <a:xfrm>
            <a:off x="6096000" y="1380364"/>
            <a:ext cx="6245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</a:rPr>
              <a:t>To remove the first character from the string you can pass the string in the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LTRIM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</a:rPr>
              <a:t> function.</a:t>
            </a:r>
          </a:p>
          <a:p>
            <a:br>
              <a:rPr lang="en-US" dirty="0"/>
            </a:br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1349192-6F97-A376-C6F3-87CFF4ABBA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292072"/>
            <a:ext cx="5577569" cy="318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2690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100</TotalTime>
  <Words>444</Words>
  <Application>Microsoft Office PowerPoint</Application>
  <PresentationFormat>Widescreen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Century Gothic</vt:lpstr>
      <vt:lpstr>Courier New</vt:lpstr>
      <vt:lpstr>open sans</vt:lpstr>
      <vt:lpstr>open sans</vt:lpstr>
      <vt:lpstr>Wingdings 3</vt:lpstr>
      <vt:lpstr>Ion</vt:lpstr>
      <vt:lpstr>STRING FUNCTIONS IN SNOWFLAKE</vt:lpstr>
      <vt:lpstr>How to use Snowflake Substring Function ?</vt:lpstr>
      <vt:lpstr>How to use the Snowflake CAST command?</vt:lpstr>
      <vt:lpstr>How to use the Snowflake TRY_CAST command?</vt:lpstr>
      <vt:lpstr>PowerPoint Presentation</vt:lpstr>
      <vt:lpstr>What is LTRIM() Function in Snowflake?</vt:lpstr>
      <vt:lpstr>What is RTRIM() Function in Snowflake?</vt:lpstr>
      <vt:lpstr>How to remove white spaces from the string in the Snowflake?</vt:lpstr>
      <vt:lpstr>How to remove last character from string in Snowflake?</vt:lpstr>
      <vt:lpstr>Snowflake Concat Function and Operator – Examples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FUNCTIONS IN SNOWFLAKE</dc:title>
  <dc:creator>Anand Jha</dc:creator>
  <cp:lastModifiedBy>Anand Jha</cp:lastModifiedBy>
  <cp:revision>1</cp:revision>
  <dcterms:created xsi:type="dcterms:W3CDTF">2022-10-26T14:27:04Z</dcterms:created>
  <dcterms:modified xsi:type="dcterms:W3CDTF">2022-10-26T16:07:45Z</dcterms:modified>
</cp:coreProperties>
</file>