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9" r:id="rId3"/>
    <p:sldId id="286" r:id="rId4"/>
    <p:sldId id="290" r:id="rId5"/>
    <p:sldId id="293" r:id="rId6"/>
    <p:sldId id="301" r:id="rId7"/>
    <p:sldId id="296" r:id="rId8"/>
    <p:sldId id="306" r:id="rId9"/>
    <p:sldId id="305" r:id="rId10"/>
    <p:sldId id="307" r:id="rId11"/>
    <p:sldId id="310" r:id="rId12"/>
    <p:sldId id="323" r:id="rId13"/>
    <p:sldId id="328" r:id="rId14"/>
    <p:sldId id="329" r:id="rId15"/>
    <p:sldId id="330" r:id="rId16"/>
    <p:sldId id="331" r:id="rId17"/>
    <p:sldId id="303" r:id="rId18"/>
    <p:sldId id="327" r:id="rId19"/>
    <p:sldId id="340" r:id="rId20"/>
    <p:sldId id="341" r:id="rId21"/>
    <p:sldId id="318" r:id="rId22"/>
    <p:sldId id="337" r:id="rId23"/>
    <p:sldId id="333" r:id="rId24"/>
    <p:sldId id="319" r:id="rId25"/>
    <p:sldId id="332" r:id="rId26"/>
    <p:sldId id="334" r:id="rId27"/>
    <p:sldId id="336" r:id="rId28"/>
    <p:sldId id="338" r:id="rId29"/>
    <p:sldId id="339" r:id="rId30"/>
  </p:sldIdLst>
  <p:sldSz cx="9144000" cy="5143500" type="screen16x9"/>
  <p:notesSz cx="6858000" cy="9144000"/>
  <p:embeddedFontLst>
    <p:embeddedFont>
      <p:font typeface="Candara" panose="020E0502030303020204" pitchFamily="34" charset="0"/>
      <p:regular r:id="rId32"/>
      <p:bold r:id="rId33"/>
      <p:italic r:id="rId34"/>
      <p:boldItalic r:id="rId35"/>
    </p:embeddedFont>
    <p:embeddedFont>
      <p:font typeface="Source Sans Pro"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8C04CB9C-D787-4D13-BA98-64A3A6A64CBA}">
  <a:tblStyle styleId="{8C04CB9C-D787-4D13-BA98-64A3A6A64CBA}"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4" autoAdjust="0"/>
    <p:restoredTop sz="54659" autoAdjust="0"/>
  </p:normalViewPr>
  <p:slideViewPr>
    <p:cSldViewPr>
      <p:cViewPr varScale="1">
        <p:scale>
          <a:sx n="114" d="100"/>
          <a:sy n="114" d="100"/>
        </p:scale>
        <p:origin x="562" y="77"/>
      </p:cViewPr>
      <p:guideLst>
        <p:guide orient="horz" pos="1620"/>
        <p:guide pos="2880"/>
      </p:guideLst>
    </p:cSldViewPr>
  </p:slideViewPr>
  <p:outlineViewPr>
    <p:cViewPr>
      <p:scale>
        <a:sx n="33" d="100"/>
        <a:sy n="33" d="100"/>
      </p:scale>
      <p:origin x="216" y="276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8-01-05T03:04:42.981"/>
    </inkml:context>
    <inkml:brush xml:id="br0">
      <inkml:brushProperty name="width" value="0.05" units="cm"/>
      <inkml:brushProperty name="height" value="0.05" units="cm"/>
      <inkml:brushProperty name="color" value="#ED1C24"/>
      <inkml:brushProperty name="fitToCurve" value="1"/>
    </inkml:brush>
  </inkml:definitions>
  <inkml:trace contextRef="#ctx0" brushRef="#br0">1025 0 0,'0'19'109,"-19"-1"-109,-18 20 16,-1-1-16,1 19 16,-19-19-16,18-18 15,1 18-15,18 1 16,19-20-16,-18 1 0,-1-19 16,19 19-16,-19-1 15,1-18-15,-1 19 16,19 0-16,-19 18 15,1 0-15,-1 19 16,0-37-16,1 37 16,-20-18-16,20 18 15,18-38-15,-19 20 0,19-1 16,-19-18-16,1 18 16,-1 0-16,0 1 15,19-20-15,0 1 16,0 0-16,0-1 15,-18 1-15,-1 0 16,19 18 0,-19-37-16,19 19 15,0-1-15,0 1 16,0 0-16,-18 18 0,-1-37 16,0 38-16,19-1 15,-18-18-15,18-1 16,-19 20-16,0-20 15,0 1-15,19 18 16,-18-18-16,18 0 16,0 18-16,-19-18 0,19-1 15,-19 1-15,19 18 16,-18 1-16,18-20 16,0 20-16,0-20 15,0 1-15,-19 37 16,19-19-16,-19-18 15,19 19-15,0-20 16,-18 20-16,18 18 16,-19 0-16,19-38 15,0 38-15,-19-18 16,19-1-16,-18 0 0,18 19 16,-19-37-16,19 18 15,0 19-15,0-37 16,0 37-16,0 0 15,0-37-15,0 37 16,0-19-16,0 19 16,0 0-16,0 19 15,0-38-15,0 19 0,0 19 16,0-56-16,0 37 16,0-19-16,0 1 15,0-1 1,0-18-16,0 37 0,0-19 15,0 0-15,0 1 16,0 18-16,0-38 16,0 38-16,0-18 15,0 18-15,19 0 16,-19 0-16,18-19 0,-18 1 16,0 18-16,0-38 15,0 38-15,19-18 16,-19-1-16,0 19 15,0 0-15,0-19 16,19 38-16,-19 0 16,0-1-16,0-17 15,0-1-15,0-19 16,0 0-16,0 1 0,0 18 16,0-38-16,0 38 15,0 0-15,0-37 16,0 18-16,0 1 15,0 18-15,0-19 16,0 0-16,0 1 16,0-19-16,0 18 15,0-18 1,0-1 0,0 20-16,0-20 15,0 1-15,0 18 438,0 1-438,0-1 15,0-18 1,0-1 0,0 20-16,0-20 15,0 1 1,0 0-16,0-1 15,0 1-15,0 0 0,0-1 16,0 1-16,0 0 16,18 18-16,-18-18 15,0 37-15,19 0 16,-19-37-16,19 37 16,-19-19-16,0-18 15,0-1-15,0 20 16,0-1-1,0-18-15,0-1 16,0 20-16,18-38 16,-18 37-16,19 0 0,-19-18 15,0 18-15,19 19 16,-19-37-16,18 18 16,-18-18-16,19 19 15,-19-1-15,0-18 16,0 18-16,0-18 15,0 18 1,0-18-16,0-1 16,19 20-16,-19-20 0,0 20 15,19-1-15,-19-18 16,18 18-16,-18 0 16,19-18-16,-19 18 15,0-18-15,19 37 16,-1-19-16,-18 1 15,0-1-15,19 19 16,0-18-16,-1 18 16,1-38-16,0 20 15,-19-1-15,18-18 16,-18-1-16,0 1 0,19 18 16,-19-18-1,19 18 1,-19-18-16,18-19 15,-18 19-15,0 18 16,0-18 0,19-1-16,-19 1 15,19 0-15,-19-1 0,0 1 16,0 0 0,18-19-16,1 19 15,-19-1 1,19 1-16,-1 0 15,1-1 1,0 1-16,18-19 16,0 37-16,-18-18 15,18 0-15,1 18 0,-1-37 16,-18 19-16,18-1 16,1 1-16,-20 0 15,1-19 1,0 0-1,-1 18 1,1-18-16,-19 19 0,37-19 16,-18 0-16,-19 19 15,37-19-15,-18 0 16,0 0 0,18 18-16,0 1 15,1-19 1,-1 19-16,0-19 15,-18 0-15,18 18 16,1-18-16,-20 19 16,20-19-16,-1 0 15,1 0-15,-1 0 0,0 0 16,-18 0-16,18 0 16,-18 0-16,18 0 15,1 0-15,-20 0 16,20 0-16,-1 0 15,0-19-15,1 19 16,-1-18 0,-18 18-16,-1-19 15,1 19-15,18 0 16,-18 0-16,0-19 16,0 19-16,-1-18 15,1 18-15,0 0 16,-1-19-16,1 0 15,18 1-15,-37-1 16,56 0-16,-18 1 16,-20-38-16,1 37 15,18 0-15,-18-18 16,18 18-16,-37-18 16,19 18-1,0 1-15,-19-1 16,18-19-1,1 20-15,-19-20 16,19 20-16,-1-1 0,-18-18 16,19-1-16,-19 20 15,19-38-15,-1 0 16,1 0-16,0 0 16,18-56-16,-18-1 15,37-17-15,-37 36 16,-1-18-16,20-18 15,-20 36-15,1-18 0,0 56 16,-1-19-16,1 19 16,-19 19-16,0 18 15,19-37-15,-19 19 16,18 18-16,-18-18 16,0 0-16,0 18 15,0-18-15,0 18 16,0-18-16,0 18 0,0-19 15,0 1-15,0 0 16,0-1-16,0-18 16,0 38-16,0-38 15,0 0-15,0 18 16,19-18-16,-19 0 16,0 19-16,19-19 15,-19 0-15,18 18 16,-18-18-16,0-18 15,0-1-15,0 38 16,0-38-16,0 19 0,0 19 16,0-1-16,0-18 15,0 38-15,0-38 16,0 37-16,0-37 16,0 18-16,0 1 15,0-38-15,0 19 16,0 0-16,0 0 0,0 0 15,0 0-15,0 19 16,0 0-16,0-19 16,0 37-16,0-37 15,0 18-15,0 20 16,-18-20-16,18 20 16,0-20-16,-19 1 15,19 0-15,-19-19 16,19 18-16,-18 1 15,18 0-15,0-19 0,0 18 16,-19 1 0,19 18-16,-19-18 15,19-1-15,0 20 16,-18-20-16,18 20 16,-19-38-16,19 18 15,0 20-15,0-1 16,0 0-16,0 1 15,0-20-15,-19 1 407,1 0-392,18-19-15,-19 0 16,19 18-16,-19-18 16,19 0-16,-18 37 15,-1-37-15,0 0 16,1 0-16,18 19 15,-19-19-15,0 0 16,0 19-16,19 18 0,0-18 16,0 18-16,0-18 15,-18 18-15,18-18 16,-19 18 0,0-18-1,19 18-15,0 0 16,0-18-1,-18 37-15,18-19 16,-19 0-16,19 1 16,0-1-16,0 0 15,0 1-15,0-38 16,-19 18-16,19 1 0,-18 0 16,18-19-16,0 37 15,-19-37-15,19 19 16,-19 18-16,19-18 15,-18 18-15,18 0 16,0-18-16,0-1 16,-19 1-1,0 0-15,19 18 16,-18 0 0,18-18-16,0 18 15,-19 1 1,19-1-16,0 0 15,-19 1-15,1 18 16,18-38-16,0 20 16,-19 18-16,0-38 15,1 20-15,-1-1 16,19-18-16,-19 37 16,19-19-16,-18 0 15,-1 1-15,0-1 16,19 0-16,0 1 15,-18-1-15,-1 0 16,0-18 0,1 18-16,-1 0 15,19 1-15,-19 18 16,1 0-16,-1-19 16,19 0-16,0 1 15,-19 18-15,0-19 16,19 0-16,-18 19 15,-1 0-15,19-18 16,-19-1-16,19 0 16,-18 19-16,-1 0 15,19-18-15,0-1 16,-19 19-16,1-19 0,-1 1 16,0-1-1,1 19-15,18-19 16,0 1-16,-19 18 15,0 0-15,19-19 16,-18 19-16,-1-19 16,0 19-16,19-18 15,-18 18-15,-1 0 16,19-19 0,-19 19-16,1-19 15,-1 19-15,0 0 16,1-18-1,18-1 1,-19 19 0,19-19-1,-19 19-15,1 0 16,18-18 0,0-1-1,-19 19-15,0 0 16,19-19-1,-18 19 1,-1-18 0,0 18-1,1 0 1,-1 0 0,0 0 15,0 0-31,1 0 15,-1 0 17,0 0-32,1 0 15,-1 0 1,0 0 0,1 0-1,-1 0 1,0 0 15,1 0-15,-1 0 31,0 0-32,1 0 1,-1 0 31,0 0-32,1 0 32,-1 0-31,0-19-1,1 19 17,-1 0-17,0 0 17,1 0-17,-1 0 32,0 0 109</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8-01-05T03:05:17.568"/>
    </inkml:context>
    <inkml:brush xml:id="br0">
      <inkml:brushProperty name="width" value="0.05" units="cm"/>
      <inkml:brushProperty name="height" value="0.05" units="cm"/>
      <inkml:brushProperty name="color" value="#ED1C24"/>
      <inkml:brushProperty name="fitToCurve" value="1"/>
    </inkml:brush>
  </inkml:definitions>
  <inkml:trace contextRef="#ctx0" brushRef="#br0">800 259 0,'-37'0'109,"37"19"-93,-19 0-16,19-1 16,-19 1-16,1-19 0,-1 19 15,19 18-15,-19-18 16,1-1-1,-1 1-15,19 0 16,0-1-16,-19 1 16,19 0-16,0-1 15,-18-18-15,18 19 16,-19 18-16,19-18 16,0 18-16,-19-18 15,19 19 1,-18-20-16,18 20 15,0-1-15,-19-18 16,19 37-16,0-19 16,-19-18-16,19 37 15,-18-19-15,-1 0 0,0 1 16,19 18-16,0-38 16,-18 20-16,18-1 15,-19-37-15,19 19 16,0 18-16,0-18 15,-19 18 1,1-18 0,18 0-16,0-1 0,0 1 15,-19 18-15,19-18 16,0 0-16,0-1 16,0 20-16,0-20 15,0 1-15,0 18 16,0 1-16,-19-20 15,19 1 1,0 0-16,0-1 0,0 1 16,0 0-16,0-1 15,0 1-15,0 0 16,-18-1-16,-1 1 16,19 18-1,0 1 1,0-1-16,-19 1 15,19-20 1,-18 20-16,18-20 16,0 1-16,0 18 0,0-18 15,0 0-15,0 18 16,0-18-16,-19-1 16,19 38-16,0-18 15,0-1-15,0 0 16,0-18-16,-19 18 15,19 1-15,0-20 16,0 1-16,0 0 0,0 18 16,0-18 421,0 18-437,0 1 16,0-20-16,-18 38 0,18-18 15,0-20-15,-19 20 16,19-1-16,0-18 16,0 18-16,0-18 15,0-1-15,0 1 16,0 0-16,-19-1 16,19 1-16,0 18 15,0-18 1,0 0-1,0 18-15,0-18 16,0 0-16,0-1 16,0 1-16,0 0 15,0-1-15,0 1 16,0 0-16,0 18 16,0-18-1,0 18-15,-19-37 16,19 19-16,0 18 15,0 0 1,0-18-16,0 0 16,0-1-16,0 1 15,0 0-15,0-1 0,0 1 16,0 0-16,0 18 16,-18 0-1,18-18-15,0 18 16,-19 1-16,19-19 15,-19 18-15,19 19 16,0-37-16,-18 37 16,18-19-16,-19 0 15,19 1-15,0 18 0,-19-19 16,19 0-16,-18 19 16,18-18-16,0-1 15,0 0-15,0-18 16,0 19-16,0-20 15,0 38-15,0-18 16,0-20-16,0 20 0,0-20 16,0 20-16,0-1 15,0-18-15,0 37 16,0-19-16,0 0 16,0 19-16,0 0 15,0-18-15,0-1 16,0 1-16,0-1 15,0-18-15,0-1 0,0 1 438,0 18-438,0-18 16,0 18-16,0-18 15,0 18-15,0-18 16,0 0-16,0-1 15,0 1-15,0 0 16,0-1-16,0 1 16,0 18-16,0-18 15,0 0-15,0-1 16,0 1-16,0 18 16,0 19-16,0-37 15,0 19-15,0-20 16,0 20-16,0-1 15,0-18-15,18 18 16,-18 0-16,0 1 0,19-1 16,-19-18-16,0-1 15,0 20-15,0-20 16,0 1-16,0 0 16,0-1-16,0 1 15,0 0-15,0 18 16,0-18-1,0-1-15,0 20 16,0-20-16,19 20 16,-19-19-16,0-1 0,0 20 15,0-20-15,18 1 16,-18 37-16,19 0 16,-19-37-16,19 37 15,-19 0-15,0 0 16,0 0-16,0 0 15,18 18-15,-18-36 0,0 37 16,19-19-16,-19-19 16,19 38-16,-19-19 15,0 18-15,0-36 16,0-1-16,0 19 16,0-37-16,0 18 15,0 0 1,0-18-16,0 0 15,0 18-15,19-37 16,-19 19-16,0 18 563,18-37-563,-18 19 15,0 0-15,19-1 16,-19 1-16,19 0 15,-19-1 1,18 1-16,-18 0 16,19-1-1,-19 1 1,19 0 0,-19-1-16,0 1 15,18 0 1,-18-1-16,19-18 15,-19 19-15,19-19 16,-19 19-16,0-1 16,0 1-1,18 0-15,1-19 16,-19 18-16,0 1 16,0 0-1,19-1-15,-19 1 16,18-19-1,1 0 1,-19 19-16,0-1 16,19-18-1,-1 0-15,-18 19 16,19 0-16,0-19 16,-1 0-1,1 19-15,0-19 16,-19 18-16,18-18 15,1 19-15,0-19 16,-1 19-16,20-1 16,-1 1-16,-37 0 15,37-19-15,-18 0 16,0 0-16,18 0 0,-37 18 16,19-18-16,0 19 15,-1-19-15,1 0 16,18 0-16,1 19 15,-1-19 1,0 18-16,1-18 16,-1 0-16,19 0 15,0 0-15,-19 0 16,1 0-16,-1 0 0,-18 0 16,18 0-16,1 19 15,-1-19 1,-18 0-16,-1 0 15,20 0-15,-20 0 16,20 0-16,-20 0 16,1 0-16,18 0 0,19 0 15,-18 0 1,36 0-16,-18 0 16,-18 0-16,36 0 15,1 0-15,0 0 16,0 0-16,-38 0 15,19 0-15,-19-19 16,1 19-16,18-18 16,0 18-16,-19-19 0,0 19 15,19 0-15,-18 0 16,-1 0-16,-18 0 16,0 0-1,18 0-15,0 0 16,-18 0-1,0 0-15,18 0 16,-18 0-16,-1 0 16,1 0-16,18 0 0,1 0 15,-1 0 1,0 0-16,-18-19 16,37 1-16,0-1 15,-37 19 485,-1 0-500,1 0 16,0 0-1,0 0-15,18 0 16,-18 0-16,18 0 16,-18 0-1,-1 0 1,20 0-16,-38-19 16,37 19-16,-18-18 15,-1 18-15,20 0 16,-20-19-16,20 19 15,-20 0-15,20 0 16,-20 0-16,1 0 16,18 0-1,1 0 1,-20 0-16,20-19 16,-1 19-16,-18 0 15,18-18-15,1 18 0,-1-19 16,0 19-16,-18 0 15,0 0-15,-1 0 16,1 0-16,18 0 16,-18 0-16,0-19 15,18 19-15,-18 0 16,-1 0-16,20-19 16,-20 19-16,1 0 0,18-18 15,-18 18-15,0-19 16,18 19-16,-18-19 15,-1 19-15,1 0 16,19-18-16,-20 18 16,1 0-16,0 0 15,18 0-15,-37-19 16,19 19-16,-1-19 0,1 19 16,0 0-16,-1 0 15,1 0-15,0-18 16,-1 18-16,-18-19 15,38 19-15,-20-19 16,1 19 0,0 0-16,-1-18 15,1 18-15,0 0 16,-19-19-16,18 19 16,1 0-1,0 0 1,-1 0-1,1 0-15,0 0 16,-1 0 0,-18-19-16,19 1 15,0 18-15,-1 0 16,-18-19-16,19 19 16,0 0-16,0-19 31,-1 19-31,1-18 0,0 18 31,-1 0-31,-18-19 16,19 19-16,0-19 15,-19 1-15,18 18 16,1-19 0,-19 0-16,19 19 15,-19-18-15,0-1 16,18 0-16,-18 1 15,19-1 1,-19-18 0,19-1-1,-19 20-15,18-39 16,1 1-16,-19 19 0,19 0 16,-19-19-16,0 37 15,18-37-15,-18 19 16,0-1-16,0 1 15,0 18-15,0 1 16,0-1-16,0 0 16,0-18-16,0 18 15,0 1 1,0-1-16,0 0 16,0-18-16,0 18 15,0 0 1,0 1-16,0-1 15,0-18-15,0-1 16,0 20-16,0-1 16,0-18-16,0 18 15,0 0-15,0 1 16,0-1-16,0 0 16,0 1-16,0-1 15,0 0-15,0 1 0,0-20 16,0 20-16,0-1 15,0-18-15,0 18 16,0 0-16,0-18 16,0-19-16,0-19 15,0 38-15,0-38 16,0 0-16,0 19 0,0 19 16,0-19-16,0 0 15,0 19-15,0-19 16,0 0-16,0 18 15,0-55-15,19-19 16,-19 18-16,0 1 16,0 18-16,0 38 15,0 0-15,0 18 16,0 0-16,0 1 0,0-1 16,0 0-1,0 0 1,0 1-1,0-1 392,0-18-407,0 18 15,0-18-15,0 18 0,0-37 16,0 0-16,0 37 16,0-37-16,0 19 15,0 0-15,0-1 16,0 1-16,0 18 15,0 1-15,0-1 16,0-18-16,0 18 16,0-19-1,0 1 1,0 0-16,0 18 16,0 0-16,0 1 15,0-38-15,0 18 16,0 20-16,0-20 15,0 20-15,0-1 16,0-18-16,0 18 0,0 0 16,0 1-16,0-20 15,0 20-15,0-1 16,0-18-16,0 18 16,0-37-16,0 18 15,0 20-15,0-38 16,0 0-16,0 37 0,0-37 15,0 0-15,0 37 16,0-37-16,0 0 16,0 19-16,19-19 15,-19 0-15,0 37 16,0-18-16,0 18 16,0 0-16,0-18 15,0 18-15,0 1 16,0-20-16,0 1 15,0 18-15,0-18 16,0 0-16,0 18 16,0-18-16,0 18 15,0-18-15,0-1 16,0 20-16,0-20 16,0 20-16,0-1 15,0-18-15,0 18 16,0 0-16,0 1 15,0-1-15,0-19 16,0 1 0,0 0-1,0-19-15,0 18 16,0 1-16,0 0 0,0 18 16,0 0-1,0 1-15,-19-1 16,19 0-16,0 1 15,0-1-15,0 0 16,-19-18 0,19 18-1,0 1-15,-18 18 16,18-19-16,0 0 16,0-18 359,-19 37-360,19-19-15,0 1 16,0-1-16,0 0 15,-19-18-15,1 18 16,18 0 0,-19 1-1,19-1-15,0 0 16,-19 19-16,19-18 16,0-1-16,-18 19 15,18-19-15,0 1 16,0-1-1,0 0 1,0 1-16,-19-1 31,19 0-15,0 1 15,0-1-15,0 0-1,0 1 17,0-1-17,0 0 1,-19 1-16,19-1 16,0 0-1,-18 19-15,18-18 16,0-1-1,0 0-15,0 1 16,-19 18-16,19-19 16,-19 0-16,19 1 15,0-1-15,0 0 16,-18 19-16,-1-19 16,19 1-1,-19-1 1,19 0-16,-18 1 15,-1 18 1,19-19-16,-19 0 16,0 1-16,1-1 0,-1 0 15,0 1-15,1-1 16,18 0-16,-38 1 16,20 18-16,-1-19 15,0 0-15,-18 1 16,0-20-16,-1 38 0,1-18 15,18-1-15,-18-18 16,0 18-16,-1 0 16,20 1-16,-38-1 15,18 0-15,20 1 16,-20-20-16,1 20 16,-1 18-16,20-19 15,-20 0-15,1 0 16,18 1-16,-18-1 0,0 0 15,18 19-15,0 0 16,-18-18-16,18-1 16,1 19-16,-20-19 15,20 19-15,-1-18 16,-18 18-16,37-19 16,-38 19-16,1-19 15,18 19-15,1-18 0,-1 18 16,-19-19-16,20 19 15,-1 0-15,-18-19 16,18 19-16,0-18 16,-18 18-16,0 0 15,18-19-15,-37 0 16,19 19-16,-1 0 16,1-18-16,-19-1 15,19 0-15,-1 1 16,1-1-16,-19 19 0,37-19 15,-37 1-15,19 18 16,-19-19-16,18 0 16,1 1-16,-19 18 15,37-19-15,-37 0 16,0 1-16,19-1 16,0 0-16,18 19 15,-18 0-15,18 0 16,0 0-16,1-18 15,-1 18-15,0-19 16,0 19-16,1 0 16,-1-19-16,-18 19 15,18 0 1,0 0 0,-18 0-16,18 0 15,1 0 1,-1 0-16,0 0 0,1 0 15,-1 0-15,0 0 16,1 0-16,-20 0 16,20 0-1,-1 0 1,-18 0-16,-1 0 16,1 0-1,0 0 1,-1 0-1,20 0-15,-1 0 16,-19 0-16,20 0 16,-20 0-16,1 0 15,18 0 1,-18 0 0,18 0-1,1 0-15,-1 0 16,0 0-16,1 0 15,-1 0 1,-18 0 390,18 0-406,0 0 16,1 0-16,-1 0 16,0 19-16,1-19 15,-20 0 1,20 0-16,-1 0 15,-18 0 1,18 0 0,0 0-16,1 0 15,-1 0 1,0 0 0,0 0-1,1 0-15,18 19 16,-19-19-1,0 0-15,1 0 0,-1 18 16,0-18 0,19 19-1,-18-19-15,-1 0 16,0 0-16,19 19 16,-18-19-1,-1 0-15,0 18 16,1-18-1,-1 0 17,19 19-32,-19-19 31,1 0-31,18 19 31,-19-19-15,0 18-1,1-18 1,-1 0 31,0 0-47,1 0 47,-1 0-32,0 0 1,1 0 15,-1 0-15,0 0 31,1 0 0,-1 0 78,19 19-47,0 0-47,-19-19 16,1 0-16,18 18 63,-19-18-32,0 0-46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1" name="Shape 45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0" name="Shape 4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32"/>
        <p:cNvGrpSpPr/>
        <p:nvPr/>
      </p:nvGrpSpPr>
      <p:grpSpPr>
        <a:xfrm>
          <a:off x="0" y="0"/>
          <a:ext cx="0" cy="0"/>
          <a:chOff x="0" y="0"/>
          <a:chExt cx="0" cy="0"/>
        </a:xfrm>
      </p:grpSpPr>
      <p:sp>
        <p:nvSpPr>
          <p:cNvPr id="33" name="Shape 33"/>
          <p:cNvSpPr/>
          <p:nvPr/>
        </p:nvSpPr>
        <p:spPr>
          <a:xfrm>
            <a:off x="-26775" y="2008375"/>
            <a:ext cx="9210650" cy="3172625"/>
          </a:xfrm>
          <a:custGeom>
            <a:avLst/>
            <a:gdLst/>
            <a:ahLst/>
            <a:cxnLst/>
            <a:rect l="0" t="0" r="0" b="0"/>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34" name="Shape 34"/>
          <p:cNvSpPr/>
          <p:nvPr/>
        </p:nvSpPr>
        <p:spPr>
          <a:xfrm>
            <a:off x="-26775" y="2139700"/>
            <a:ext cx="9210650" cy="3041300"/>
          </a:xfrm>
          <a:custGeom>
            <a:avLst/>
            <a:gdLst/>
            <a:ahLst/>
            <a:cxnLst/>
            <a:rect l="0" t="0" r="0" b="0"/>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5" name="Shape 35"/>
          <p:cNvSpPr/>
          <p:nvPr/>
        </p:nvSpPr>
        <p:spPr>
          <a:xfrm rot="8100000">
            <a:off x="1847981" y="1814569"/>
            <a:ext cx="122612" cy="122612"/>
          </a:xfrm>
          <a:prstGeom prst="teardrop">
            <a:avLst>
              <a:gd name="adj" fmla="val 100000"/>
            </a:avLst>
          </a:prstGeom>
          <a:solidFill>
            <a:srgbClr val="AFF000"/>
          </a:solidFill>
          <a:ln>
            <a:noFill/>
          </a:ln>
        </p:spPr>
        <p:txBody>
          <a:bodyPr wrap="square" lIns="91425" tIns="91425" rIns="91425" bIns="91425" anchor="ctr" anchorCtr="0">
            <a:noAutofit/>
          </a:bodyPr>
          <a:lstStyle/>
          <a:p>
            <a:pPr marL="0" lvl="0" indent="0">
              <a:spcBef>
                <a:spcPts val="0"/>
              </a:spcBef>
              <a:buNone/>
            </a:pPr>
            <a:endParaRPr/>
          </a:p>
        </p:txBody>
      </p:sp>
      <p:sp>
        <p:nvSpPr>
          <p:cNvPr id="36" name="Shape 36"/>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37" name="Shape 37"/>
          <p:cNvSpPr/>
          <p:nvPr/>
        </p:nvSpPr>
        <p:spPr>
          <a:xfrm rot="8100000">
            <a:off x="7181981" y="2131769"/>
            <a:ext cx="122612" cy="122612"/>
          </a:xfrm>
          <a:prstGeom prst="teardrop">
            <a:avLst>
              <a:gd name="adj" fmla="val 100000"/>
            </a:avLst>
          </a:prstGeom>
          <a:solidFill>
            <a:srgbClr val="00CEF6"/>
          </a:solidFill>
          <a:ln>
            <a:noFill/>
          </a:ln>
        </p:spPr>
        <p:txBody>
          <a:bodyPr wrap="square" lIns="91425" tIns="91425" rIns="91425" bIns="91425" anchor="ctr" anchorCtr="0">
            <a:noAutofit/>
          </a:bodyPr>
          <a:lstStyle/>
          <a:p>
            <a:pPr marL="0" lvl="0" indent="0">
              <a:spcBef>
                <a:spcPts val="0"/>
              </a:spcBef>
              <a:buNone/>
            </a:pPr>
            <a:endParaRPr/>
          </a:p>
        </p:txBody>
      </p:sp>
      <p:grpSp>
        <p:nvGrpSpPr>
          <p:cNvPr id="38" name="Shape 38"/>
          <p:cNvGrpSpPr/>
          <p:nvPr/>
        </p:nvGrpSpPr>
        <p:grpSpPr>
          <a:xfrm>
            <a:off x="-9525" y="2024075"/>
            <a:ext cx="9167825" cy="595300"/>
            <a:chOff x="-9525" y="4462475"/>
            <a:chExt cx="9167825" cy="595300"/>
          </a:xfrm>
        </p:grpSpPr>
        <p:sp>
          <p:nvSpPr>
            <p:cNvPr id="39" name="Shape 39"/>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40" name="Shape 40"/>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41" name="Shape 41"/>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42" name="Shape 42"/>
          <p:cNvGrpSpPr/>
          <p:nvPr/>
        </p:nvGrpSpPr>
        <p:grpSpPr>
          <a:xfrm>
            <a:off x="-42837" y="2005088"/>
            <a:ext cx="9229575" cy="642787"/>
            <a:chOff x="-42837" y="4443488"/>
            <a:chExt cx="9229575" cy="642787"/>
          </a:xfrm>
        </p:grpSpPr>
        <p:sp>
          <p:nvSpPr>
            <p:cNvPr id="43" name="Shape 43"/>
            <p:cNvSpPr/>
            <p:nvPr/>
          </p:nvSpPr>
          <p:spPr>
            <a:xfrm>
              <a:off x="1114450" y="4900688"/>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44" name="Shape 44"/>
            <p:cNvSpPr/>
            <p:nvPr/>
          </p:nvSpPr>
          <p:spPr>
            <a:xfrm>
              <a:off x="1495450" y="5029275"/>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45" name="Shape 45"/>
            <p:cNvSpPr/>
            <p:nvPr/>
          </p:nvSpPr>
          <p:spPr>
            <a:xfrm>
              <a:off x="733450" y="4972125"/>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46" name="Shape 46"/>
            <p:cNvSpPr/>
            <p:nvPr/>
          </p:nvSpPr>
          <p:spPr>
            <a:xfrm>
              <a:off x="352450" y="4962600"/>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47" name="Shape 47"/>
            <p:cNvSpPr/>
            <p:nvPr/>
          </p:nvSpPr>
          <p:spPr>
            <a:xfrm>
              <a:off x="-42837" y="4605413"/>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48" name="Shape 48"/>
            <p:cNvSpPr/>
            <p:nvPr/>
          </p:nvSpPr>
          <p:spPr>
            <a:xfrm>
              <a:off x="1876450" y="4834013"/>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49" name="Shape 49"/>
            <p:cNvSpPr/>
            <p:nvPr/>
          </p:nvSpPr>
          <p:spPr>
            <a:xfrm>
              <a:off x="2257450" y="4829250"/>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50" name="Shape 50"/>
            <p:cNvSpPr/>
            <p:nvPr/>
          </p:nvSpPr>
          <p:spPr>
            <a:xfrm>
              <a:off x="2638450" y="4548263"/>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51" name="Shape 51"/>
            <p:cNvSpPr/>
            <p:nvPr/>
          </p:nvSpPr>
          <p:spPr>
            <a:xfrm>
              <a:off x="3019450" y="4614938"/>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52" name="Shape 52"/>
            <p:cNvSpPr/>
            <p:nvPr/>
          </p:nvSpPr>
          <p:spPr>
            <a:xfrm>
              <a:off x="3400450" y="4614938"/>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53" name="Shape 53"/>
            <p:cNvSpPr/>
            <p:nvPr/>
          </p:nvSpPr>
          <p:spPr>
            <a:xfrm>
              <a:off x="3781450" y="4948313"/>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54" name="Shape 54"/>
            <p:cNvSpPr/>
            <p:nvPr/>
          </p:nvSpPr>
          <p:spPr>
            <a:xfrm>
              <a:off x="4162450" y="4948313"/>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55" name="Shape 55"/>
            <p:cNvSpPr/>
            <p:nvPr/>
          </p:nvSpPr>
          <p:spPr>
            <a:xfrm>
              <a:off x="4543450" y="4667325"/>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56" name="Shape 56"/>
            <p:cNvSpPr/>
            <p:nvPr/>
          </p:nvSpPr>
          <p:spPr>
            <a:xfrm>
              <a:off x="4924450" y="4543500"/>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57" name="Shape 57"/>
            <p:cNvSpPr/>
            <p:nvPr/>
          </p:nvSpPr>
          <p:spPr>
            <a:xfrm>
              <a:off x="5305450" y="4772100"/>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58" name="Shape 58"/>
            <p:cNvSpPr/>
            <p:nvPr/>
          </p:nvSpPr>
          <p:spPr>
            <a:xfrm>
              <a:off x="5686450" y="4772100"/>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59" name="Shape 59"/>
            <p:cNvSpPr/>
            <p:nvPr/>
          </p:nvSpPr>
          <p:spPr>
            <a:xfrm>
              <a:off x="6067450" y="4848300"/>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60" name="Shape 60"/>
            <p:cNvSpPr/>
            <p:nvPr/>
          </p:nvSpPr>
          <p:spPr>
            <a:xfrm>
              <a:off x="6448450" y="4729238"/>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61" name="Shape 61"/>
            <p:cNvSpPr/>
            <p:nvPr/>
          </p:nvSpPr>
          <p:spPr>
            <a:xfrm>
              <a:off x="6829450" y="5024513"/>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62" name="Shape 62"/>
            <p:cNvSpPr/>
            <p:nvPr/>
          </p:nvSpPr>
          <p:spPr>
            <a:xfrm>
              <a:off x="7210450" y="5024513"/>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63" name="Shape 63"/>
            <p:cNvSpPr/>
            <p:nvPr/>
          </p:nvSpPr>
          <p:spPr>
            <a:xfrm>
              <a:off x="7591450" y="4443488"/>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64" name="Shape 64"/>
            <p:cNvSpPr/>
            <p:nvPr/>
          </p:nvSpPr>
          <p:spPr>
            <a:xfrm>
              <a:off x="7972450" y="4557788"/>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65" name="Shape 65"/>
            <p:cNvSpPr/>
            <p:nvPr/>
          </p:nvSpPr>
          <p:spPr>
            <a:xfrm>
              <a:off x="8353450" y="4557788"/>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66" name="Shape 66"/>
            <p:cNvSpPr/>
            <p:nvPr/>
          </p:nvSpPr>
          <p:spPr>
            <a:xfrm>
              <a:off x="8734450" y="4557788"/>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67" name="Shape 67"/>
            <p:cNvSpPr/>
            <p:nvPr/>
          </p:nvSpPr>
          <p:spPr>
            <a:xfrm>
              <a:off x="9129738" y="4867350"/>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grpSp>
      <p:sp>
        <p:nvSpPr>
          <p:cNvPr id="68" name="Shape 68"/>
          <p:cNvSpPr/>
          <p:nvPr/>
        </p:nvSpPr>
        <p:spPr>
          <a:xfrm>
            <a:off x="2990700" y="2147800"/>
            <a:ext cx="114600" cy="114600"/>
          </a:xfrm>
          <a:prstGeom prst="ellipse">
            <a:avLst/>
          </a:prstGeom>
          <a:noFill/>
          <a:ln w="9525" cap="flat" cmpd="sng">
            <a:solidFill>
              <a:srgbClr val="3C78D8"/>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9" name="Shape 69"/>
          <p:cNvSpPr/>
          <p:nvPr/>
        </p:nvSpPr>
        <p:spPr>
          <a:xfrm>
            <a:off x="1085700" y="2433550"/>
            <a:ext cx="114600" cy="114600"/>
          </a:xfrm>
          <a:prstGeom prst="ellipse">
            <a:avLst/>
          </a:prstGeom>
          <a:noFill/>
          <a:ln w="9525" cap="flat" cmpd="sng">
            <a:solidFill>
              <a:srgbClr val="3C78D8"/>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0" name="Shape 70"/>
          <p:cNvSpPr/>
          <p:nvPr/>
        </p:nvSpPr>
        <p:spPr>
          <a:xfrm>
            <a:off x="4895700" y="2077632"/>
            <a:ext cx="114600" cy="114600"/>
          </a:xfrm>
          <a:prstGeom prst="ellipse">
            <a:avLst/>
          </a:prstGeom>
          <a:noFill/>
          <a:ln w="9525" cap="flat" cmpd="sng">
            <a:solidFill>
              <a:srgbClr val="3C78D8"/>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1" name="Shape 71"/>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2" name="Shape 72"/>
          <p:cNvSpPr txBox="1">
            <a:spLocks noGrp="1"/>
          </p:cNvSpPr>
          <p:nvPr>
            <p:ph type="ctrTitle"/>
          </p:nvPr>
        </p:nvSpPr>
        <p:spPr>
          <a:xfrm>
            <a:off x="2847975" y="3363425"/>
            <a:ext cx="5610300" cy="1159800"/>
          </a:xfrm>
          <a:prstGeom prst="rect">
            <a:avLst/>
          </a:prstGeom>
        </p:spPr>
        <p:txBody>
          <a:bodyPr wrap="square" lIns="91425" tIns="91425" rIns="91425" bIns="91425" anchor="ctr" anchorCtr="0"/>
          <a:lstStyle>
            <a:lvl1pPr lvl="0" algn="r">
              <a:spcBef>
                <a:spcPts val="0"/>
              </a:spcBef>
              <a:buClr>
                <a:srgbClr val="FFFFFF"/>
              </a:buClr>
              <a:buSzPts val="4800"/>
              <a:buNone/>
              <a:defRPr sz="4800">
                <a:solidFill>
                  <a:srgbClr val="FFFFFF"/>
                </a:solidFill>
              </a:defRPr>
            </a:lvl1pPr>
            <a:lvl2pPr lvl="1" algn="r">
              <a:spcBef>
                <a:spcPts val="0"/>
              </a:spcBef>
              <a:buClr>
                <a:srgbClr val="FFFFFF"/>
              </a:buClr>
              <a:buSzPts val="4800"/>
              <a:buNone/>
              <a:defRPr sz="4800">
                <a:solidFill>
                  <a:srgbClr val="FFFFFF"/>
                </a:solidFill>
              </a:defRPr>
            </a:lvl2pPr>
            <a:lvl3pPr lvl="2" algn="r">
              <a:spcBef>
                <a:spcPts val="0"/>
              </a:spcBef>
              <a:buClr>
                <a:srgbClr val="FFFFFF"/>
              </a:buClr>
              <a:buSzPts val="4800"/>
              <a:buNone/>
              <a:defRPr sz="4800">
                <a:solidFill>
                  <a:srgbClr val="FFFFFF"/>
                </a:solidFill>
              </a:defRPr>
            </a:lvl3pPr>
            <a:lvl4pPr lvl="3" algn="r">
              <a:spcBef>
                <a:spcPts val="0"/>
              </a:spcBef>
              <a:buClr>
                <a:srgbClr val="FFFFFF"/>
              </a:buClr>
              <a:buSzPts val="4800"/>
              <a:buNone/>
              <a:defRPr sz="4800">
                <a:solidFill>
                  <a:srgbClr val="FFFFFF"/>
                </a:solidFill>
              </a:defRPr>
            </a:lvl4pPr>
            <a:lvl5pPr lvl="4" algn="r">
              <a:spcBef>
                <a:spcPts val="0"/>
              </a:spcBef>
              <a:buClr>
                <a:srgbClr val="FFFFFF"/>
              </a:buClr>
              <a:buSzPts val="4800"/>
              <a:buNone/>
              <a:defRPr sz="4800">
                <a:solidFill>
                  <a:srgbClr val="FFFFFF"/>
                </a:solidFill>
              </a:defRPr>
            </a:lvl5pPr>
            <a:lvl6pPr lvl="5" algn="r">
              <a:spcBef>
                <a:spcPts val="0"/>
              </a:spcBef>
              <a:buClr>
                <a:srgbClr val="FFFFFF"/>
              </a:buClr>
              <a:buSzPts val="4800"/>
              <a:buNone/>
              <a:defRPr sz="4800">
                <a:solidFill>
                  <a:srgbClr val="FFFFFF"/>
                </a:solidFill>
              </a:defRPr>
            </a:lvl6pPr>
            <a:lvl7pPr lvl="6" algn="r">
              <a:spcBef>
                <a:spcPts val="0"/>
              </a:spcBef>
              <a:buClr>
                <a:srgbClr val="FFFFFF"/>
              </a:buClr>
              <a:buSzPts val="4800"/>
              <a:buNone/>
              <a:defRPr sz="4800">
                <a:solidFill>
                  <a:srgbClr val="FFFFFF"/>
                </a:solidFill>
              </a:defRPr>
            </a:lvl7pPr>
            <a:lvl8pPr lvl="7" algn="r">
              <a:spcBef>
                <a:spcPts val="0"/>
              </a:spcBef>
              <a:buClr>
                <a:srgbClr val="FFFFFF"/>
              </a:buClr>
              <a:buSzPts val="4800"/>
              <a:buNone/>
              <a:defRPr sz="4800">
                <a:solidFill>
                  <a:srgbClr val="FFFFFF"/>
                </a:solidFill>
              </a:defRPr>
            </a:lvl8pPr>
            <a:lvl9pPr lvl="8" algn="r">
              <a:spcBef>
                <a:spcPts val="0"/>
              </a:spcBef>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73"/>
        <p:cNvGrpSpPr/>
        <p:nvPr/>
      </p:nvGrpSpPr>
      <p:grpSpPr>
        <a:xfrm>
          <a:off x="0" y="0"/>
          <a:ext cx="0" cy="0"/>
          <a:chOff x="0" y="0"/>
          <a:chExt cx="0" cy="0"/>
        </a:xfrm>
      </p:grpSpPr>
      <p:sp>
        <p:nvSpPr>
          <p:cNvPr id="74" name="Shape 74"/>
          <p:cNvSpPr/>
          <p:nvPr/>
        </p:nvSpPr>
        <p:spPr>
          <a:xfrm>
            <a:off x="-26775" y="2008375"/>
            <a:ext cx="9210650" cy="3172625"/>
          </a:xfrm>
          <a:custGeom>
            <a:avLst/>
            <a:gdLst/>
            <a:ahLst/>
            <a:cxnLst/>
            <a:rect l="0" t="0" r="0" b="0"/>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5" name="Shape 75"/>
          <p:cNvSpPr/>
          <p:nvPr/>
        </p:nvSpPr>
        <p:spPr>
          <a:xfrm>
            <a:off x="-26775" y="2139700"/>
            <a:ext cx="9210650" cy="3041300"/>
          </a:xfrm>
          <a:custGeom>
            <a:avLst/>
            <a:gdLst/>
            <a:ahLst/>
            <a:cxnLst/>
            <a:rect l="0" t="0" r="0" b="0"/>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6" name="Shape 76"/>
          <p:cNvSpPr/>
          <p:nvPr/>
        </p:nvSpPr>
        <p:spPr>
          <a:xfrm rot="8100000">
            <a:off x="1847981" y="1814569"/>
            <a:ext cx="122612" cy="122612"/>
          </a:xfrm>
          <a:prstGeom prst="teardrop">
            <a:avLst>
              <a:gd name="adj" fmla="val 100000"/>
            </a:avLst>
          </a:prstGeom>
          <a:solidFill>
            <a:srgbClr val="AFF000"/>
          </a:solidFill>
          <a:ln>
            <a:noFill/>
          </a:ln>
        </p:spPr>
        <p:txBody>
          <a:bodyPr wrap="square" lIns="91425" tIns="91425" rIns="91425" bIns="91425" anchor="ctr" anchorCtr="0">
            <a:noAutofit/>
          </a:bodyPr>
          <a:lstStyle/>
          <a:p>
            <a:pPr marL="0" lvl="0" indent="0">
              <a:spcBef>
                <a:spcPts val="0"/>
              </a:spcBef>
              <a:buNone/>
            </a:pPr>
            <a:endParaRPr/>
          </a:p>
        </p:txBody>
      </p:sp>
      <p:sp>
        <p:nvSpPr>
          <p:cNvPr id="77" name="Shape 77"/>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8" name="Shape 78"/>
          <p:cNvSpPr/>
          <p:nvPr/>
        </p:nvSpPr>
        <p:spPr>
          <a:xfrm rot="8100000">
            <a:off x="7181981" y="2131769"/>
            <a:ext cx="122612" cy="122612"/>
          </a:xfrm>
          <a:prstGeom prst="teardrop">
            <a:avLst>
              <a:gd name="adj" fmla="val 100000"/>
            </a:avLst>
          </a:prstGeom>
          <a:solidFill>
            <a:srgbClr val="00CEF6"/>
          </a:solidFill>
          <a:ln>
            <a:noFill/>
          </a:ln>
        </p:spPr>
        <p:txBody>
          <a:bodyPr wrap="square" lIns="91425" tIns="91425" rIns="91425" bIns="91425" anchor="ctr" anchorCtr="0">
            <a:noAutofit/>
          </a:bodyPr>
          <a:lstStyle/>
          <a:p>
            <a:pPr marL="0" lvl="0" indent="0">
              <a:spcBef>
                <a:spcPts val="0"/>
              </a:spcBef>
              <a:buNone/>
            </a:pPr>
            <a:endParaRPr/>
          </a:p>
        </p:txBody>
      </p:sp>
      <p:grpSp>
        <p:nvGrpSpPr>
          <p:cNvPr id="79" name="Shape 79"/>
          <p:cNvGrpSpPr/>
          <p:nvPr/>
        </p:nvGrpSpPr>
        <p:grpSpPr>
          <a:xfrm>
            <a:off x="-9525" y="2024075"/>
            <a:ext cx="9167825" cy="595300"/>
            <a:chOff x="-9525" y="4462475"/>
            <a:chExt cx="9167825" cy="595300"/>
          </a:xfrm>
        </p:grpSpPr>
        <p:sp>
          <p:nvSpPr>
            <p:cNvPr id="80" name="Shape 80"/>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81" name="Shape 81"/>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82" name="Shape 82"/>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83" name="Shape 83"/>
          <p:cNvGrpSpPr/>
          <p:nvPr/>
        </p:nvGrpSpPr>
        <p:grpSpPr>
          <a:xfrm>
            <a:off x="-42837" y="2005088"/>
            <a:ext cx="9229575" cy="642787"/>
            <a:chOff x="-42837" y="4443488"/>
            <a:chExt cx="9229575" cy="642787"/>
          </a:xfrm>
        </p:grpSpPr>
        <p:sp>
          <p:nvSpPr>
            <p:cNvPr id="84" name="Shape 84"/>
            <p:cNvSpPr/>
            <p:nvPr/>
          </p:nvSpPr>
          <p:spPr>
            <a:xfrm>
              <a:off x="1114450" y="4900688"/>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85" name="Shape 85"/>
            <p:cNvSpPr/>
            <p:nvPr/>
          </p:nvSpPr>
          <p:spPr>
            <a:xfrm>
              <a:off x="1495450" y="5029275"/>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86" name="Shape 86"/>
            <p:cNvSpPr/>
            <p:nvPr/>
          </p:nvSpPr>
          <p:spPr>
            <a:xfrm>
              <a:off x="733450" y="4972125"/>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87" name="Shape 87"/>
            <p:cNvSpPr/>
            <p:nvPr/>
          </p:nvSpPr>
          <p:spPr>
            <a:xfrm>
              <a:off x="352450" y="4962600"/>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88" name="Shape 88"/>
            <p:cNvSpPr/>
            <p:nvPr/>
          </p:nvSpPr>
          <p:spPr>
            <a:xfrm>
              <a:off x="-42837" y="4605413"/>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89" name="Shape 89"/>
            <p:cNvSpPr/>
            <p:nvPr/>
          </p:nvSpPr>
          <p:spPr>
            <a:xfrm>
              <a:off x="1876450" y="4834013"/>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90" name="Shape 90"/>
            <p:cNvSpPr/>
            <p:nvPr/>
          </p:nvSpPr>
          <p:spPr>
            <a:xfrm>
              <a:off x="2257450" y="4829250"/>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91" name="Shape 91"/>
            <p:cNvSpPr/>
            <p:nvPr/>
          </p:nvSpPr>
          <p:spPr>
            <a:xfrm>
              <a:off x="2638450" y="4548263"/>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92" name="Shape 92"/>
            <p:cNvSpPr/>
            <p:nvPr/>
          </p:nvSpPr>
          <p:spPr>
            <a:xfrm>
              <a:off x="3019450" y="4614938"/>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93" name="Shape 93"/>
            <p:cNvSpPr/>
            <p:nvPr/>
          </p:nvSpPr>
          <p:spPr>
            <a:xfrm>
              <a:off x="3400450" y="4614938"/>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94" name="Shape 94"/>
            <p:cNvSpPr/>
            <p:nvPr/>
          </p:nvSpPr>
          <p:spPr>
            <a:xfrm>
              <a:off x="3781450" y="4948313"/>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95" name="Shape 95"/>
            <p:cNvSpPr/>
            <p:nvPr/>
          </p:nvSpPr>
          <p:spPr>
            <a:xfrm>
              <a:off x="4162450" y="4948313"/>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96" name="Shape 96"/>
            <p:cNvSpPr/>
            <p:nvPr/>
          </p:nvSpPr>
          <p:spPr>
            <a:xfrm>
              <a:off x="4543450" y="4667325"/>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97" name="Shape 97"/>
            <p:cNvSpPr/>
            <p:nvPr/>
          </p:nvSpPr>
          <p:spPr>
            <a:xfrm>
              <a:off x="4924450" y="4543500"/>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98" name="Shape 98"/>
            <p:cNvSpPr/>
            <p:nvPr/>
          </p:nvSpPr>
          <p:spPr>
            <a:xfrm>
              <a:off x="5305450" y="4772100"/>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99" name="Shape 99"/>
            <p:cNvSpPr/>
            <p:nvPr/>
          </p:nvSpPr>
          <p:spPr>
            <a:xfrm>
              <a:off x="5686450" y="4772100"/>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100" name="Shape 100"/>
            <p:cNvSpPr/>
            <p:nvPr/>
          </p:nvSpPr>
          <p:spPr>
            <a:xfrm>
              <a:off x="6067450" y="4848300"/>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101" name="Shape 101"/>
            <p:cNvSpPr/>
            <p:nvPr/>
          </p:nvSpPr>
          <p:spPr>
            <a:xfrm>
              <a:off x="6448450" y="4729238"/>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102" name="Shape 102"/>
            <p:cNvSpPr/>
            <p:nvPr/>
          </p:nvSpPr>
          <p:spPr>
            <a:xfrm>
              <a:off x="6829450" y="5024513"/>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103" name="Shape 103"/>
            <p:cNvSpPr/>
            <p:nvPr/>
          </p:nvSpPr>
          <p:spPr>
            <a:xfrm>
              <a:off x="7210450" y="5024513"/>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104" name="Shape 104"/>
            <p:cNvSpPr/>
            <p:nvPr/>
          </p:nvSpPr>
          <p:spPr>
            <a:xfrm>
              <a:off x="7591450" y="4443488"/>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105" name="Shape 105"/>
            <p:cNvSpPr/>
            <p:nvPr/>
          </p:nvSpPr>
          <p:spPr>
            <a:xfrm>
              <a:off x="7972450" y="4557788"/>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106" name="Shape 106"/>
            <p:cNvSpPr/>
            <p:nvPr/>
          </p:nvSpPr>
          <p:spPr>
            <a:xfrm>
              <a:off x="8353450" y="4557788"/>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107" name="Shape 107"/>
            <p:cNvSpPr/>
            <p:nvPr/>
          </p:nvSpPr>
          <p:spPr>
            <a:xfrm>
              <a:off x="8734450" y="4557788"/>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108" name="Shape 108"/>
            <p:cNvSpPr/>
            <p:nvPr/>
          </p:nvSpPr>
          <p:spPr>
            <a:xfrm>
              <a:off x="9129738" y="4867350"/>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grpSp>
      <p:sp>
        <p:nvSpPr>
          <p:cNvPr id="109" name="Shape 109"/>
          <p:cNvSpPr/>
          <p:nvPr/>
        </p:nvSpPr>
        <p:spPr>
          <a:xfrm>
            <a:off x="2990700" y="2147800"/>
            <a:ext cx="114600" cy="114600"/>
          </a:xfrm>
          <a:prstGeom prst="ellipse">
            <a:avLst/>
          </a:prstGeom>
          <a:noFill/>
          <a:ln w="9525" cap="flat" cmpd="sng">
            <a:solidFill>
              <a:srgbClr val="3C78D8"/>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10" name="Shape 110"/>
          <p:cNvSpPr/>
          <p:nvPr/>
        </p:nvSpPr>
        <p:spPr>
          <a:xfrm>
            <a:off x="1085700" y="2433550"/>
            <a:ext cx="114600" cy="114600"/>
          </a:xfrm>
          <a:prstGeom prst="ellipse">
            <a:avLst/>
          </a:prstGeom>
          <a:noFill/>
          <a:ln w="9525" cap="flat" cmpd="sng">
            <a:solidFill>
              <a:srgbClr val="3C78D8"/>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11" name="Shape 111"/>
          <p:cNvSpPr/>
          <p:nvPr/>
        </p:nvSpPr>
        <p:spPr>
          <a:xfrm>
            <a:off x="4895700" y="2077632"/>
            <a:ext cx="114600" cy="114600"/>
          </a:xfrm>
          <a:prstGeom prst="ellipse">
            <a:avLst/>
          </a:prstGeom>
          <a:noFill/>
          <a:ln w="9525" cap="flat" cmpd="sng">
            <a:solidFill>
              <a:srgbClr val="3C78D8"/>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12" name="Shape 112"/>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13" name="Shape 113"/>
          <p:cNvSpPr txBox="1">
            <a:spLocks noGrp="1"/>
          </p:cNvSpPr>
          <p:nvPr>
            <p:ph type="ctrTitle"/>
          </p:nvPr>
        </p:nvSpPr>
        <p:spPr>
          <a:xfrm>
            <a:off x="2309350" y="3031150"/>
            <a:ext cx="5214600" cy="1159800"/>
          </a:xfrm>
          <a:prstGeom prst="rect">
            <a:avLst/>
          </a:prstGeom>
        </p:spPr>
        <p:txBody>
          <a:bodyPr wrap="square" lIns="91425" tIns="91425" rIns="91425" bIns="91425" anchor="b" anchorCtr="0"/>
          <a:lstStyle>
            <a:lvl1pPr lvl="0" algn="r" rtl="0">
              <a:spcBef>
                <a:spcPts val="0"/>
              </a:spcBef>
              <a:buClr>
                <a:srgbClr val="FFFFFF"/>
              </a:buClr>
              <a:buSzPts val="3600"/>
              <a:buNone/>
              <a:defRPr sz="3600">
                <a:solidFill>
                  <a:srgbClr val="FFFFFF"/>
                </a:solidFill>
              </a:defRPr>
            </a:lvl1pPr>
            <a:lvl2pPr lvl="1" algn="r" rtl="0">
              <a:spcBef>
                <a:spcPts val="0"/>
              </a:spcBef>
              <a:buClr>
                <a:srgbClr val="FFFFFF"/>
              </a:buClr>
              <a:buSzPts val="3600"/>
              <a:buNone/>
              <a:defRPr sz="3600">
                <a:solidFill>
                  <a:srgbClr val="FFFFFF"/>
                </a:solidFill>
              </a:defRPr>
            </a:lvl2pPr>
            <a:lvl3pPr lvl="2" algn="r" rtl="0">
              <a:spcBef>
                <a:spcPts val="0"/>
              </a:spcBef>
              <a:buClr>
                <a:srgbClr val="FFFFFF"/>
              </a:buClr>
              <a:buSzPts val="3600"/>
              <a:buNone/>
              <a:defRPr sz="3600">
                <a:solidFill>
                  <a:srgbClr val="FFFFFF"/>
                </a:solidFill>
              </a:defRPr>
            </a:lvl3pPr>
            <a:lvl4pPr lvl="3" algn="r" rtl="0">
              <a:spcBef>
                <a:spcPts val="0"/>
              </a:spcBef>
              <a:buClr>
                <a:srgbClr val="FFFFFF"/>
              </a:buClr>
              <a:buSzPts val="3600"/>
              <a:buNone/>
              <a:defRPr sz="3600">
                <a:solidFill>
                  <a:srgbClr val="FFFFFF"/>
                </a:solidFill>
              </a:defRPr>
            </a:lvl4pPr>
            <a:lvl5pPr lvl="4" algn="r" rtl="0">
              <a:spcBef>
                <a:spcPts val="0"/>
              </a:spcBef>
              <a:buClr>
                <a:srgbClr val="FFFFFF"/>
              </a:buClr>
              <a:buSzPts val="3600"/>
              <a:buNone/>
              <a:defRPr sz="3600">
                <a:solidFill>
                  <a:srgbClr val="FFFFFF"/>
                </a:solidFill>
              </a:defRPr>
            </a:lvl5pPr>
            <a:lvl6pPr lvl="5" algn="r" rtl="0">
              <a:spcBef>
                <a:spcPts val="0"/>
              </a:spcBef>
              <a:buClr>
                <a:srgbClr val="FFFFFF"/>
              </a:buClr>
              <a:buSzPts val="3600"/>
              <a:buNone/>
              <a:defRPr sz="3600">
                <a:solidFill>
                  <a:srgbClr val="FFFFFF"/>
                </a:solidFill>
              </a:defRPr>
            </a:lvl6pPr>
            <a:lvl7pPr lvl="6" algn="r" rtl="0">
              <a:spcBef>
                <a:spcPts val="0"/>
              </a:spcBef>
              <a:buClr>
                <a:srgbClr val="FFFFFF"/>
              </a:buClr>
              <a:buSzPts val="3600"/>
              <a:buNone/>
              <a:defRPr sz="3600">
                <a:solidFill>
                  <a:srgbClr val="FFFFFF"/>
                </a:solidFill>
              </a:defRPr>
            </a:lvl7pPr>
            <a:lvl8pPr lvl="7" algn="r" rtl="0">
              <a:spcBef>
                <a:spcPts val="0"/>
              </a:spcBef>
              <a:buClr>
                <a:srgbClr val="FFFFFF"/>
              </a:buClr>
              <a:buSzPts val="3600"/>
              <a:buNone/>
              <a:defRPr sz="3600">
                <a:solidFill>
                  <a:srgbClr val="FFFFFF"/>
                </a:solidFill>
              </a:defRPr>
            </a:lvl8pPr>
            <a:lvl9pPr lvl="8" algn="r" rtl="0">
              <a:spcBef>
                <a:spcPts val="0"/>
              </a:spcBef>
              <a:buClr>
                <a:srgbClr val="FFFFFF"/>
              </a:buClr>
              <a:buSzPts val="3600"/>
              <a:buNone/>
              <a:defRPr sz="3600">
                <a:solidFill>
                  <a:srgbClr val="FFFFFF"/>
                </a:solidFill>
              </a:defRPr>
            </a:lvl9pPr>
          </a:lstStyle>
          <a:p>
            <a:endParaRPr/>
          </a:p>
        </p:txBody>
      </p:sp>
      <p:sp>
        <p:nvSpPr>
          <p:cNvPr id="114" name="Shape 114"/>
          <p:cNvSpPr txBox="1">
            <a:spLocks noGrp="1"/>
          </p:cNvSpPr>
          <p:nvPr>
            <p:ph type="subTitle" idx="1"/>
          </p:nvPr>
        </p:nvSpPr>
        <p:spPr>
          <a:xfrm>
            <a:off x="2309441" y="4059250"/>
            <a:ext cx="5214600" cy="784800"/>
          </a:xfrm>
          <a:prstGeom prst="rect">
            <a:avLst/>
          </a:prstGeom>
        </p:spPr>
        <p:txBody>
          <a:bodyPr wrap="square" lIns="91425" tIns="91425" rIns="91425" bIns="91425" anchor="t" anchorCtr="0"/>
          <a:lstStyle>
            <a:lvl1pPr lvl="0" algn="r" rtl="0">
              <a:spcBef>
                <a:spcPts val="0"/>
              </a:spcBef>
              <a:buClr>
                <a:srgbClr val="FFFFFF"/>
              </a:buClr>
              <a:buSzPts val="2000"/>
              <a:buNone/>
              <a:defRPr>
                <a:solidFill>
                  <a:srgbClr val="FFFFFF"/>
                </a:solidFill>
              </a:defRPr>
            </a:lvl1pPr>
            <a:lvl2pPr lvl="1" algn="r" rtl="0">
              <a:spcBef>
                <a:spcPts val="0"/>
              </a:spcBef>
              <a:buClr>
                <a:srgbClr val="FFFFFF"/>
              </a:buClr>
              <a:buSzPts val="3000"/>
              <a:buNone/>
              <a:defRPr sz="3000">
                <a:solidFill>
                  <a:srgbClr val="FFFFFF"/>
                </a:solidFill>
              </a:defRPr>
            </a:lvl2pPr>
            <a:lvl3pPr lvl="2" algn="r" rtl="0">
              <a:spcBef>
                <a:spcPts val="0"/>
              </a:spcBef>
              <a:buClr>
                <a:srgbClr val="FFFFFF"/>
              </a:buClr>
              <a:buSzPts val="3000"/>
              <a:buNone/>
              <a:defRPr sz="3000">
                <a:solidFill>
                  <a:srgbClr val="FFFFFF"/>
                </a:solidFill>
              </a:defRPr>
            </a:lvl3pPr>
            <a:lvl4pPr lvl="3" algn="r" rtl="0">
              <a:spcBef>
                <a:spcPts val="0"/>
              </a:spcBef>
              <a:buClr>
                <a:srgbClr val="FFFFFF"/>
              </a:buClr>
              <a:buSzPts val="3000"/>
              <a:buNone/>
              <a:defRPr sz="3000">
                <a:solidFill>
                  <a:srgbClr val="FFFFFF"/>
                </a:solidFill>
              </a:defRPr>
            </a:lvl4pPr>
            <a:lvl5pPr lvl="4" algn="r" rtl="0">
              <a:spcBef>
                <a:spcPts val="0"/>
              </a:spcBef>
              <a:buClr>
                <a:srgbClr val="FFFFFF"/>
              </a:buClr>
              <a:buSzPts val="3000"/>
              <a:buNone/>
              <a:defRPr sz="3000">
                <a:solidFill>
                  <a:srgbClr val="FFFFFF"/>
                </a:solidFill>
              </a:defRPr>
            </a:lvl5pPr>
            <a:lvl6pPr lvl="5" algn="r" rtl="0">
              <a:spcBef>
                <a:spcPts val="0"/>
              </a:spcBef>
              <a:buClr>
                <a:srgbClr val="FFFFFF"/>
              </a:buClr>
              <a:buSzPts val="3000"/>
              <a:buNone/>
              <a:defRPr sz="3000">
                <a:solidFill>
                  <a:srgbClr val="FFFFFF"/>
                </a:solidFill>
              </a:defRPr>
            </a:lvl6pPr>
            <a:lvl7pPr lvl="6" algn="r" rtl="0">
              <a:spcBef>
                <a:spcPts val="0"/>
              </a:spcBef>
              <a:buClr>
                <a:srgbClr val="FFFFFF"/>
              </a:buClr>
              <a:buSzPts val="3000"/>
              <a:buNone/>
              <a:defRPr sz="3000">
                <a:solidFill>
                  <a:srgbClr val="FFFFFF"/>
                </a:solidFill>
              </a:defRPr>
            </a:lvl7pPr>
            <a:lvl8pPr lvl="7" algn="r" rtl="0">
              <a:spcBef>
                <a:spcPts val="0"/>
              </a:spcBef>
              <a:buClr>
                <a:srgbClr val="FFFFFF"/>
              </a:buClr>
              <a:buSzPts val="3000"/>
              <a:buNone/>
              <a:defRPr sz="3000">
                <a:solidFill>
                  <a:srgbClr val="FFFFFF"/>
                </a:solidFill>
              </a:defRPr>
            </a:lvl8pPr>
            <a:lvl9pPr lvl="8" algn="r" rtl="0">
              <a:spcBef>
                <a:spcPts val="0"/>
              </a:spcBef>
              <a:buClr>
                <a:srgbClr val="FFFFFF"/>
              </a:buClr>
              <a:buSzPts val="3000"/>
              <a:buNone/>
              <a:defRPr sz="30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1047750" y="634125"/>
            <a:ext cx="6996600" cy="715800"/>
          </a:xfrm>
          <a:prstGeom prst="rect">
            <a:avLst/>
          </a:prstGeom>
        </p:spPr>
        <p:txBody>
          <a:bodyPr wrap="square" lIns="91425" tIns="91425" rIns="91425" bIns="91425" anchor="b" anchorCtr="0"/>
          <a:lstStyle>
            <a:lvl1pPr lvl="0">
              <a:spcBef>
                <a:spcPts val="0"/>
              </a:spcBef>
              <a:buSzPts val="2000"/>
              <a:buNone/>
              <a:defRPr/>
            </a:lvl1pPr>
            <a:lvl2pPr lvl="1">
              <a:spcBef>
                <a:spcPts val="0"/>
              </a:spcBef>
              <a:buSzPts val="2000"/>
              <a:buNone/>
              <a:defRPr/>
            </a:lvl2pPr>
            <a:lvl3pPr lvl="2">
              <a:spcBef>
                <a:spcPts val="0"/>
              </a:spcBef>
              <a:buSzPts val="2000"/>
              <a:buNone/>
              <a:defRPr/>
            </a:lvl3pPr>
            <a:lvl4pPr lvl="3">
              <a:spcBef>
                <a:spcPts val="0"/>
              </a:spcBef>
              <a:buSzPts val="2000"/>
              <a:buNone/>
              <a:defRPr/>
            </a:lvl4pPr>
            <a:lvl5pPr lvl="4">
              <a:spcBef>
                <a:spcPts val="0"/>
              </a:spcBef>
              <a:buSzPts val="2000"/>
              <a:buNone/>
              <a:defRPr/>
            </a:lvl5pPr>
            <a:lvl6pPr lvl="5">
              <a:spcBef>
                <a:spcPts val="0"/>
              </a:spcBef>
              <a:buSzPts val="2000"/>
              <a:buNone/>
              <a:defRPr/>
            </a:lvl6pPr>
            <a:lvl7pPr lvl="6">
              <a:spcBef>
                <a:spcPts val="0"/>
              </a:spcBef>
              <a:buSzPts val="2000"/>
              <a:buNone/>
              <a:defRPr/>
            </a:lvl7pPr>
            <a:lvl8pPr lvl="7">
              <a:spcBef>
                <a:spcPts val="0"/>
              </a:spcBef>
              <a:buSzPts val="2000"/>
              <a:buNone/>
              <a:defRPr/>
            </a:lvl8pPr>
            <a:lvl9pPr lvl="8">
              <a:spcBef>
                <a:spcPts val="0"/>
              </a:spcBef>
              <a:buSzPts val="2000"/>
              <a:buNone/>
              <a:defRPr/>
            </a:lvl9pPr>
          </a:lstStyle>
          <a:p>
            <a:endParaRPr/>
          </a:p>
        </p:txBody>
      </p:sp>
      <p:sp>
        <p:nvSpPr>
          <p:cNvPr id="159" name="Shape 159"/>
          <p:cNvSpPr txBox="1">
            <a:spLocks noGrp="1"/>
          </p:cNvSpPr>
          <p:nvPr>
            <p:ph type="body" idx="1"/>
          </p:nvPr>
        </p:nvSpPr>
        <p:spPr>
          <a:xfrm>
            <a:off x="1075850" y="1540175"/>
            <a:ext cx="6996600" cy="1922100"/>
          </a:xfrm>
          <a:prstGeom prst="rect">
            <a:avLst/>
          </a:prstGeom>
        </p:spPr>
        <p:txBody>
          <a:bodyPr wrap="square" lIns="91425" tIns="91425" rIns="91425" bIns="91425" anchor="t" anchorCtr="0"/>
          <a:lstStyle>
            <a:lvl1pPr lvl="0">
              <a:spcBef>
                <a:spcPts val="0"/>
              </a:spcBef>
              <a:buSzPts val="2000"/>
              <a:buChar char="◉"/>
              <a:defRPr/>
            </a:lvl1pPr>
            <a:lvl2pPr lvl="1">
              <a:spcBef>
                <a:spcPts val="0"/>
              </a:spcBef>
              <a:buSzPts val="1800"/>
              <a:buChar char="◉"/>
              <a:defRPr/>
            </a:lvl2pPr>
            <a:lvl3pPr lvl="2">
              <a:spcBef>
                <a:spcPts val="0"/>
              </a:spcBef>
              <a:buSzPts val="1800"/>
              <a:buChar char="■"/>
              <a:defRPr/>
            </a:lvl3pPr>
            <a:lvl4pPr lvl="3">
              <a:spcBef>
                <a:spcPts val="0"/>
              </a:spcBef>
              <a:buSzPts val="1800"/>
              <a:buChar char="●"/>
              <a:defRPr/>
            </a:lvl4pPr>
            <a:lvl5pPr lvl="4">
              <a:spcBef>
                <a:spcPts val="0"/>
              </a:spcBef>
              <a:buSzPts val="1800"/>
              <a:buChar char="○"/>
              <a:defRPr/>
            </a:lvl5pPr>
            <a:lvl6pPr lvl="5">
              <a:spcBef>
                <a:spcPts val="0"/>
              </a:spcBef>
              <a:buSzPts val="1800"/>
              <a:buChar char="■"/>
              <a:defRPr/>
            </a:lvl6pPr>
            <a:lvl7pPr lvl="6">
              <a:spcBef>
                <a:spcPts val="0"/>
              </a:spcBef>
              <a:buSzPts val="1800"/>
              <a:buChar char="●"/>
              <a:defRPr/>
            </a:lvl7pPr>
            <a:lvl8pPr lvl="7">
              <a:spcBef>
                <a:spcPts val="0"/>
              </a:spcBef>
              <a:buSzPts val="1800"/>
              <a:buChar char="○"/>
              <a:defRPr/>
            </a:lvl8pPr>
            <a:lvl9pPr lvl="8">
              <a:spcBef>
                <a:spcPts val="0"/>
              </a:spcBef>
              <a:buSzPts val="1800"/>
              <a:buChar char="■"/>
              <a:defRPr/>
            </a:lvl9pPr>
          </a:lstStyle>
          <a:p>
            <a:endParaRPr/>
          </a:p>
        </p:txBody>
      </p:sp>
      <p:sp>
        <p:nvSpPr>
          <p:cNvPr id="160" name="Shape 160"/>
          <p:cNvSpPr/>
          <p:nvPr/>
        </p:nvSpPr>
        <p:spPr>
          <a:xfrm>
            <a:off x="-28575" y="4446775"/>
            <a:ext cx="9191625" cy="712478"/>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1" name="Shape 161"/>
          <p:cNvSpPr/>
          <p:nvPr/>
        </p:nvSpPr>
        <p:spPr>
          <a:xfrm>
            <a:off x="-28575" y="4578111"/>
            <a:ext cx="9191625" cy="584439"/>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2" name="Shape 162"/>
          <p:cNvSpPr/>
          <p:nvPr/>
        </p:nvSpPr>
        <p:spPr>
          <a:xfrm rot="8100000">
            <a:off x="1847981" y="4252969"/>
            <a:ext cx="122612" cy="122612"/>
          </a:xfrm>
          <a:prstGeom prst="teardrop">
            <a:avLst>
              <a:gd name="adj" fmla="val 100000"/>
            </a:avLst>
          </a:prstGeom>
          <a:solidFill>
            <a:srgbClr val="AFF000"/>
          </a:solidFill>
          <a:ln>
            <a:noFill/>
          </a:ln>
        </p:spPr>
        <p:txBody>
          <a:bodyPr wrap="square" lIns="91425" tIns="91425" rIns="91425" bIns="91425" anchor="ctr" anchorCtr="0">
            <a:noAutofit/>
          </a:bodyPr>
          <a:lstStyle/>
          <a:p>
            <a:pPr marL="0" lvl="0" indent="0">
              <a:spcBef>
                <a:spcPts val="0"/>
              </a:spcBef>
              <a:buNone/>
            </a:pPr>
            <a:endParaRPr/>
          </a:p>
        </p:txBody>
      </p:sp>
      <p:sp>
        <p:nvSpPr>
          <p:cNvPr id="163" name="Shape 163"/>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64" name="Shape 164"/>
          <p:cNvSpPr/>
          <p:nvPr/>
        </p:nvSpPr>
        <p:spPr>
          <a:xfrm rot="8100000">
            <a:off x="7181981" y="4570169"/>
            <a:ext cx="122612" cy="122612"/>
          </a:xfrm>
          <a:prstGeom prst="teardrop">
            <a:avLst>
              <a:gd name="adj" fmla="val 100000"/>
            </a:avLst>
          </a:prstGeom>
          <a:solidFill>
            <a:srgbClr val="00CEF6"/>
          </a:solidFill>
          <a:ln>
            <a:noFill/>
          </a:ln>
        </p:spPr>
        <p:txBody>
          <a:bodyPr wrap="square" lIns="91425" tIns="91425" rIns="91425" bIns="91425" anchor="ctr" anchorCtr="0">
            <a:noAutofit/>
          </a:bodyPr>
          <a:lstStyle/>
          <a:p>
            <a:pPr marL="0" lvl="0" indent="0">
              <a:spcBef>
                <a:spcPts val="0"/>
              </a:spcBef>
              <a:buNone/>
            </a:pPr>
            <a:endParaRPr/>
          </a:p>
        </p:txBody>
      </p:sp>
      <p:grpSp>
        <p:nvGrpSpPr>
          <p:cNvPr id="165" name="Shape 165"/>
          <p:cNvGrpSpPr/>
          <p:nvPr/>
        </p:nvGrpSpPr>
        <p:grpSpPr>
          <a:xfrm>
            <a:off x="-9525" y="4462475"/>
            <a:ext cx="9167825" cy="595300"/>
            <a:chOff x="-9525" y="4462475"/>
            <a:chExt cx="9167825" cy="595300"/>
          </a:xfrm>
        </p:grpSpPr>
        <p:sp>
          <p:nvSpPr>
            <p:cNvPr id="166" name="Shape 166"/>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167" name="Shape 167"/>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168" name="Shape 168"/>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169" name="Shape 169"/>
          <p:cNvGrpSpPr/>
          <p:nvPr/>
        </p:nvGrpSpPr>
        <p:grpSpPr>
          <a:xfrm>
            <a:off x="-42837" y="4443488"/>
            <a:ext cx="9229575" cy="642787"/>
            <a:chOff x="-42837" y="4443488"/>
            <a:chExt cx="9229575" cy="642787"/>
          </a:xfrm>
        </p:grpSpPr>
        <p:sp>
          <p:nvSpPr>
            <p:cNvPr id="170" name="Shape 170"/>
            <p:cNvSpPr/>
            <p:nvPr/>
          </p:nvSpPr>
          <p:spPr>
            <a:xfrm>
              <a:off x="1114450" y="4900688"/>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171" name="Shape 171"/>
            <p:cNvSpPr/>
            <p:nvPr/>
          </p:nvSpPr>
          <p:spPr>
            <a:xfrm>
              <a:off x="1495450" y="5029275"/>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172" name="Shape 172"/>
            <p:cNvSpPr/>
            <p:nvPr/>
          </p:nvSpPr>
          <p:spPr>
            <a:xfrm>
              <a:off x="733450" y="4972125"/>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173" name="Shape 173"/>
            <p:cNvSpPr/>
            <p:nvPr/>
          </p:nvSpPr>
          <p:spPr>
            <a:xfrm>
              <a:off x="352450" y="4962600"/>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174" name="Shape 174"/>
            <p:cNvSpPr/>
            <p:nvPr/>
          </p:nvSpPr>
          <p:spPr>
            <a:xfrm>
              <a:off x="-42837" y="4605413"/>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175" name="Shape 175"/>
            <p:cNvSpPr/>
            <p:nvPr/>
          </p:nvSpPr>
          <p:spPr>
            <a:xfrm>
              <a:off x="1876450" y="4834013"/>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176" name="Shape 176"/>
            <p:cNvSpPr/>
            <p:nvPr/>
          </p:nvSpPr>
          <p:spPr>
            <a:xfrm>
              <a:off x="2257450" y="4829250"/>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177" name="Shape 177"/>
            <p:cNvSpPr/>
            <p:nvPr/>
          </p:nvSpPr>
          <p:spPr>
            <a:xfrm>
              <a:off x="2638450" y="4548263"/>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178" name="Shape 178"/>
            <p:cNvSpPr/>
            <p:nvPr/>
          </p:nvSpPr>
          <p:spPr>
            <a:xfrm>
              <a:off x="3019450" y="4614938"/>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179" name="Shape 179"/>
            <p:cNvSpPr/>
            <p:nvPr/>
          </p:nvSpPr>
          <p:spPr>
            <a:xfrm>
              <a:off x="3400450" y="4614938"/>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180" name="Shape 180"/>
            <p:cNvSpPr/>
            <p:nvPr/>
          </p:nvSpPr>
          <p:spPr>
            <a:xfrm>
              <a:off x="3781450" y="4948313"/>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181" name="Shape 181"/>
            <p:cNvSpPr/>
            <p:nvPr/>
          </p:nvSpPr>
          <p:spPr>
            <a:xfrm>
              <a:off x="4162450" y="4948313"/>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182" name="Shape 182"/>
            <p:cNvSpPr/>
            <p:nvPr/>
          </p:nvSpPr>
          <p:spPr>
            <a:xfrm>
              <a:off x="4543450" y="4667325"/>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183" name="Shape 183"/>
            <p:cNvSpPr/>
            <p:nvPr/>
          </p:nvSpPr>
          <p:spPr>
            <a:xfrm>
              <a:off x="4924450" y="4543500"/>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184" name="Shape 184"/>
            <p:cNvSpPr/>
            <p:nvPr/>
          </p:nvSpPr>
          <p:spPr>
            <a:xfrm>
              <a:off x="5305450" y="4772100"/>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185" name="Shape 185"/>
            <p:cNvSpPr/>
            <p:nvPr/>
          </p:nvSpPr>
          <p:spPr>
            <a:xfrm>
              <a:off x="5686450" y="4772100"/>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186" name="Shape 186"/>
            <p:cNvSpPr/>
            <p:nvPr/>
          </p:nvSpPr>
          <p:spPr>
            <a:xfrm>
              <a:off x="6067450" y="4848300"/>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187" name="Shape 187"/>
            <p:cNvSpPr/>
            <p:nvPr/>
          </p:nvSpPr>
          <p:spPr>
            <a:xfrm>
              <a:off x="6448450" y="4729238"/>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188" name="Shape 188"/>
            <p:cNvSpPr/>
            <p:nvPr/>
          </p:nvSpPr>
          <p:spPr>
            <a:xfrm>
              <a:off x="6829450" y="5024513"/>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189" name="Shape 189"/>
            <p:cNvSpPr/>
            <p:nvPr/>
          </p:nvSpPr>
          <p:spPr>
            <a:xfrm>
              <a:off x="7210450" y="5024513"/>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190" name="Shape 190"/>
            <p:cNvSpPr/>
            <p:nvPr/>
          </p:nvSpPr>
          <p:spPr>
            <a:xfrm>
              <a:off x="7591450" y="4443488"/>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191" name="Shape 191"/>
            <p:cNvSpPr/>
            <p:nvPr/>
          </p:nvSpPr>
          <p:spPr>
            <a:xfrm>
              <a:off x="7972450" y="4557788"/>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192" name="Shape 192"/>
            <p:cNvSpPr/>
            <p:nvPr/>
          </p:nvSpPr>
          <p:spPr>
            <a:xfrm>
              <a:off x="8353450" y="4557788"/>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193" name="Shape 193"/>
            <p:cNvSpPr/>
            <p:nvPr/>
          </p:nvSpPr>
          <p:spPr>
            <a:xfrm>
              <a:off x="8734450" y="4557788"/>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194" name="Shape 194"/>
            <p:cNvSpPr/>
            <p:nvPr/>
          </p:nvSpPr>
          <p:spPr>
            <a:xfrm>
              <a:off x="9129738" y="4867350"/>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grpSp>
      <p:sp>
        <p:nvSpPr>
          <p:cNvPr id="195" name="Shape 195"/>
          <p:cNvSpPr/>
          <p:nvPr/>
        </p:nvSpPr>
        <p:spPr>
          <a:xfrm>
            <a:off x="2990700" y="4586200"/>
            <a:ext cx="114600" cy="114600"/>
          </a:xfrm>
          <a:prstGeom prst="ellipse">
            <a:avLst/>
          </a:prstGeom>
          <a:noFill/>
          <a:ln w="9525" cap="flat" cmpd="sng">
            <a:solidFill>
              <a:srgbClr val="3C78D8"/>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96" name="Shape 196"/>
          <p:cNvSpPr/>
          <p:nvPr/>
        </p:nvSpPr>
        <p:spPr>
          <a:xfrm>
            <a:off x="1085700" y="4871950"/>
            <a:ext cx="114600" cy="114600"/>
          </a:xfrm>
          <a:prstGeom prst="ellipse">
            <a:avLst/>
          </a:prstGeom>
          <a:noFill/>
          <a:ln w="9525" cap="flat" cmpd="sng">
            <a:solidFill>
              <a:srgbClr val="3C78D8"/>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97" name="Shape 197"/>
          <p:cNvSpPr/>
          <p:nvPr/>
        </p:nvSpPr>
        <p:spPr>
          <a:xfrm>
            <a:off x="4895700" y="4516032"/>
            <a:ext cx="114600" cy="114600"/>
          </a:xfrm>
          <a:prstGeom prst="ellipse">
            <a:avLst/>
          </a:prstGeom>
          <a:noFill/>
          <a:ln w="9525" cap="flat" cmpd="sng">
            <a:solidFill>
              <a:srgbClr val="3C78D8"/>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98" name="Shape 198"/>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1047750" y="634125"/>
            <a:ext cx="6996600" cy="715800"/>
          </a:xfrm>
          <a:prstGeom prst="rect">
            <a:avLst/>
          </a:prstGeom>
        </p:spPr>
        <p:txBody>
          <a:bodyPr wrap="square" lIns="91425" tIns="91425" rIns="91425" bIns="91425" anchor="b" anchorCtr="0"/>
          <a:lstStyle>
            <a:lvl1pPr lvl="0" rtl="0">
              <a:spcBef>
                <a:spcPts val="0"/>
              </a:spcBef>
              <a:buSzPts val="2000"/>
              <a:buNone/>
              <a:defRPr/>
            </a:lvl1pPr>
            <a:lvl2pPr lvl="1" rtl="0">
              <a:spcBef>
                <a:spcPts val="0"/>
              </a:spcBef>
              <a:buSzPts val="2000"/>
              <a:buNone/>
              <a:defRPr/>
            </a:lvl2pPr>
            <a:lvl3pPr lvl="2" rtl="0">
              <a:spcBef>
                <a:spcPts val="0"/>
              </a:spcBef>
              <a:buSzPts val="2000"/>
              <a:buNone/>
              <a:defRPr/>
            </a:lvl3pPr>
            <a:lvl4pPr lvl="3" rtl="0">
              <a:spcBef>
                <a:spcPts val="0"/>
              </a:spcBef>
              <a:buSzPts val="2000"/>
              <a:buNone/>
              <a:defRPr/>
            </a:lvl4pPr>
            <a:lvl5pPr lvl="4" rtl="0">
              <a:spcBef>
                <a:spcPts val="0"/>
              </a:spcBef>
              <a:buSzPts val="2000"/>
              <a:buNone/>
              <a:defRPr/>
            </a:lvl5pPr>
            <a:lvl6pPr lvl="5" rtl="0">
              <a:spcBef>
                <a:spcPts val="0"/>
              </a:spcBef>
              <a:buSzPts val="2000"/>
              <a:buNone/>
              <a:defRPr/>
            </a:lvl6pPr>
            <a:lvl7pPr lvl="6" rtl="0">
              <a:spcBef>
                <a:spcPts val="0"/>
              </a:spcBef>
              <a:buSzPts val="2000"/>
              <a:buNone/>
              <a:defRPr/>
            </a:lvl7pPr>
            <a:lvl8pPr lvl="7" rtl="0">
              <a:spcBef>
                <a:spcPts val="0"/>
              </a:spcBef>
              <a:buSzPts val="2000"/>
              <a:buNone/>
              <a:defRPr/>
            </a:lvl8pPr>
            <a:lvl9pPr lvl="8" rtl="0">
              <a:spcBef>
                <a:spcPts val="0"/>
              </a:spcBef>
              <a:buSzPts val="2000"/>
              <a:buNone/>
              <a:defRPr/>
            </a:lvl9pPr>
          </a:lstStyle>
          <a:p>
            <a:endParaRPr/>
          </a:p>
        </p:txBody>
      </p:sp>
      <p:sp>
        <p:nvSpPr>
          <p:cNvPr id="244" name="Shape 244"/>
          <p:cNvSpPr txBox="1">
            <a:spLocks noGrp="1"/>
          </p:cNvSpPr>
          <p:nvPr>
            <p:ph type="body" idx="1"/>
          </p:nvPr>
        </p:nvSpPr>
        <p:spPr>
          <a:xfrm>
            <a:off x="705900" y="1626600"/>
            <a:ext cx="2471700" cy="3299400"/>
          </a:xfrm>
          <a:prstGeom prst="rect">
            <a:avLst/>
          </a:prstGeom>
        </p:spPr>
        <p:txBody>
          <a:bodyPr wrap="square" lIns="91425" tIns="91425" rIns="91425" bIns="91425" anchor="t" anchorCtr="0"/>
          <a:lstStyle>
            <a:lvl1pPr lvl="0" rtl="0">
              <a:spcBef>
                <a:spcPts val="0"/>
              </a:spcBef>
              <a:buSzPts val="1600"/>
              <a:buChar char="◉"/>
              <a:defRPr sz="1600"/>
            </a:lvl1pPr>
            <a:lvl2pPr lvl="1" rtl="0">
              <a:spcBef>
                <a:spcPts val="0"/>
              </a:spcBef>
              <a:buSzPts val="1600"/>
              <a:buChar char="◉"/>
              <a:defRPr sz="1600"/>
            </a:lvl2pPr>
            <a:lvl3pPr lvl="2" rtl="0">
              <a:spcBef>
                <a:spcPts val="0"/>
              </a:spcBef>
              <a:buSzPts val="1600"/>
              <a:buChar char="■"/>
              <a:defRPr sz="1600"/>
            </a:lvl3pPr>
            <a:lvl4pPr lvl="3" rtl="0">
              <a:spcBef>
                <a:spcPts val="0"/>
              </a:spcBef>
              <a:buSzPts val="1600"/>
              <a:buChar char="●"/>
              <a:defRPr sz="1600"/>
            </a:lvl4pPr>
            <a:lvl5pPr lvl="4" rtl="0">
              <a:spcBef>
                <a:spcPts val="0"/>
              </a:spcBef>
              <a:buSzPts val="1600"/>
              <a:buChar char="○"/>
              <a:defRPr sz="1600"/>
            </a:lvl5pPr>
            <a:lvl6pPr lvl="5" rtl="0">
              <a:spcBef>
                <a:spcPts val="0"/>
              </a:spcBef>
              <a:buSzPts val="1600"/>
              <a:buChar char="■"/>
              <a:defRPr sz="1600"/>
            </a:lvl6pPr>
            <a:lvl7pPr lvl="6" rtl="0">
              <a:spcBef>
                <a:spcPts val="0"/>
              </a:spcBef>
              <a:buSzPts val="1600"/>
              <a:buChar char="●"/>
              <a:defRPr sz="1600"/>
            </a:lvl7pPr>
            <a:lvl8pPr lvl="7" rtl="0">
              <a:spcBef>
                <a:spcPts val="0"/>
              </a:spcBef>
              <a:buSzPts val="1600"/>
              <a:buChar char="○"/>
              <a:defRPr sz="1600"/>
            </a:lvl8pPr>
            <a:lvl9pPr lvl="8" rtl="0">
              <a:spcBef>
                <a:spcPts val="0"/>
              </a:spcBef>
              <a:buSzPts val="1600"/>
              <a:buChar char="■"/>
              <a:defRPr sz="1600"/>
            </a:lvl9pPr>
          </a:lstStyle>
          <a:p>
            <a:endParaRPr/>
          </a:p>
        </p:txBody>
      </p:sp>
      <p:sp>
        <p:nvSpPr>
          <p:cNvPr id="245" name="Shape 245"/>
          <p:cNvSpPr txBox="1">
            <a:spLocks noGrp="1"/>
          </p:cNvSpPr>
          <p:nvPr>
            <p:ph type="body" idx="2"/>
          </p:nvPr>
        </p:nvSpPr>
        <p:spPr>
          <a:xfrm>
            <a:off x="3304125" y="1626600"/>
            <a:ext cx="2471700" cy="3299400"/>
          </a:xfrm>
          <a:prstGeom prst="rect">
            <a:avLst/>
          </a:prstGeom>
        </p:spPr>
        <p:txBody>
          <a:bodyPr wrap="square" lIns="91425" tIns="91425" rIns="91425" bIns="91425" anchor="t" anchorCtr="0"/>
          <a:lstStyle>
            <a:lvl1pPr lvl="0" rtl="0">
              <a:spcBef>
                <a:spcPts val="0"/>
              </a:spcBef>
              <a:buSzPts val="1600"/>
              <a:buChar char="◉"/>
              <a:defRPr sz="1600"/>
            </a:lvl1pPr>
            <a:lvl2pPr lvl="1" rtl="0">
              <a:spcBef>
                <a:spcPts val="0"/>
              </a:spcBef>
              <a:buSzPts val="1600"/>
              <a:buChar char="◉"/>
              <a:defRPr sz="1600"/>
            </a:lvl2pPr>
            <a:lvl3pPr lvl="2" rtl="0">
              <a:spcBef>
                <a:spcPts val="0"/>
              </a:spcBef>
              <a:buSzPts val="1600"/>
              <a:buChar char="■"/>
              <a:defRPr sz="1600"/>
            </a:lvl3pPr>
            <a:lvl4pPr lvl="3" rtl="0">
              <a:spcBef>
                <a:spcPts val="0"/>
              </a:spcBef>
              <a:buSzPts val="1600"/>
              <a:buChar char="●"/>
              <a:defRPr sz="1600"/>
            </a:lvl4pPr>
            <a:lvl5pPr lvl="4" rtl="0">
              <a:spcBef>
                <a:spcPts val="0"/>
              </a:spcBef>
              <a:buSzPts val="1600"/>
              <a:buChar char="○"/>
              <a:defRPr sz="1600"/>
            </a:lvl5pPr>
            <a:lvl6pPr lvl="5" rtl="0">
              <a:spcBef>
                <a:spcPts val="0"/>
              </a:spcBef>
              <a:buSzPts val="1600"/>
              <a:buChar char="■"/>
              <a:defRPr sz="1600"/>
            </a:lvl6pPr>
            <a:lvl7pPr lvl="6" rtl="0">
              <a:spcBef>
                <a:spcPts val="0"/>
              </a:spcBef>
              <a:buSzPts val="1600"/>
              <a:buChar char="●"/>
              <a:defRPr sz="1600"/>
            </a:lvl7pPr>
            <a:lvl8pPr lvl="7" rtl="0">
              <a:spcBef>
                <a:spcPts val="0"/>
              </a:spcBef>
              <a:buSzPts val="1600"/>
              <a:buChar char="○"/>
              <a:defRPr sz="1600"/>
            </a:lvl8pPr>
            <a:lvl9pPr lvl="8" rtl="0">
              <a:spcBef>
                <a:spcPts val="0"/>
              </a:spcBef>
              <a:buSzPts val="1600"/>
              <a:buChar char="■"/>
              <a:defRPr sz="1600"/>
            </a:lvl9pPr>
          </a:lstStyle>
          <a:p>
            <a:endParaRPr/>
          </a:p>
        </p:txBody>
      </p:sp>
      <p:sp>
        <p:nvSpPr>
          <p:cNvPr id="246" name="Shape 246"/>
          <p:cNvSpPr txBox="1">
            <a:spLocks noGrp="1"/>
          </p:cNvSpPr>
          <p:nvPr>
            <p:ph type="body" idx="3"/>
          </p:nvPr>
        </p:nvSpPr>
        <p:spPr>
          <a:xfrm>
            <a:off x="5902350" y="1626600"/>
            <a:ext cx="2471700" cy="3299400"/>
          </a:xfrm>
          <a:prstGeom prst="rect">
            <a:avLst/>
          </a:prstGeom>
        </p:spPr>
        <p:txBody>
          <a:bodyPr wrap="square" lIns="91425" tIns="91425" rIns="91425" bIns="91425" anchor="t" anchorCtr="0"/>
          <a:lstStyle>
            <a:lvl1pPr lvl="0" rtl="0">
              <a:spcBef>
                <a:spcPts val="0"/>
              </a:spcBef>
              <a:buSzPts val="1600"/>
              <a:buChar char="◉"/>
              <a:defRPr sz="1600"/>
            </a:lvl1pPr>
            <a:lvl2pPr lvl="1" rtl="0">
              <a:spcBef>
                <a:spcPts val="0"/>
              </a:spcBef>
              <a:buSzPts val="1600"/>
              <a:buChar char="◉"/>
              <a:defRPr sz="1600"/>
            </a:lvl2pPr>
            <a:lvl3pPr lvl="2" rtl="0">
              <a:spcBef>
                <a:spcPts val="0"/>
              </a:spcBef>
              <a:buSzPts val="1600"/>
              <a:buChar char="■"/>
              <a:defRPr sz="1600"/>
            </a:lvl3pPr>
            <a:lvl4pPr lvl="3" rtl="0">
              <a:spcBef>
                <a:spcPts val="0"/>
              </a:spcBef>
              <a:buSzPts val="1600"/>
              <a:buChar char="●"/>
              <a:defRPr sz="1600"/>
            </a:lvl4pPr>
            <a:lvl5pPr lvl="4" rtl="0">
              <a:spcBef>
                <a:spcPts val="0"/>
              </a:spcBef>
              <a:buSzPts val="1600"/>
              <a:buChar char="○"/>
              <a:defRPr sz="1600"/>
            </a:lvl5pPr>
            <a:lvl6pPr lvl="5" rtl="0">
              <a:spcBef>
                <a:spcPts val="0"/>
              </a:spcBef>
              <a:buSzPts val="1600"/>
              <a:buChar char="■"/>
              <a:defRPr sz="1600"/>
            </a:lvl6pPr>
            <a:lvl7pPr lvl="6" rtl="0">
              <a:spcBef>
                <a:spcPts val="0"/>
              </a:spcBef>
              <a:buSzPts val="1600"/>
              <a:buChar char="●"/>
              <a:defRPr sz="1600"/>
            </a:lvl7pPr>
            <a:lvl8pPr lvl="7" rtl="0">
              <a:spcBef>
                <a:spcPts val="0"/>
              </a:spcBef>
              <a:buSzPts val="1600"/>
              <a:buChar char="○"/>
              <a:defRPr sz="1600"/>
            </a:lvl8pPr>
            <a:lvl9pPr lvl="8" rtl="0">
              <a:spcBef>
                <a:spcPts val="0"/>
              </a:spcBef>
              <a:buSzPts val="1600"/>
              <a:buChar char="■"/>
              <a:defRPr sz="1600"/>
            </a:lvl9pPr>
          </a:lstStyle>
          <a:p>
            <a:endParaRPr/>
          </a:p>
        </p:txBody>
      </p:sp>
      <p:sp>
        <p:nvSpPr>
          <p:cNvPr id="247" name="Shape 247"/>
          <p:cNvSpPr/>
          <p:nvPr/>
        </p:nvSpPr>
        <p:spPr>
          <a:xfrm>
            <a:off x="-28575" y="4446775"/>
            <a:ext cx="9191625" cy="712478"/>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48" name="Shape 248"/>
          <p:cNvSpPr/>
          <p:nvPr/>
        </p:nvSpPr>
        <p:spPr>
          <a:xfrm>
            <a:off x="-28575" y="4578111"/>
            <a:ext cx="9191625" cy="584439"/>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49" name="Shape 249"/>
          <p:cNvSpPr/>
          <p:nvPr/>
        </p:nvSpPr>
        <p:spPr>
          <a:xfrm rot="8100000">
            <a:off x="1847981" y="4252969"/>
            <a:ext cx="122612" cy="122612"/>
          </a:xfrm>
          <a:prstGeom prst="teardrop">
            <a:avLst>
              <a:gd name="adj" fmla="val 100000"/>
            </a:avLst>
          </a:prstGeom>
          <a:solidFill>
            <a:srgbClr val="AFF000"/>
          </a:solidFill>
          <a:ln>
            <a:noFill/>
          </a:ln>
        </p:spPr>
        <p:txBody>
          <a:bodyPr wrap="square" lIns="91425" tIns="91425" rIns="91425" bIns="91425" anchor="ctr" anchorCtr="0">
            <a:noAutofit/>
          </a:bodyPr>
          <a:lstStyle/>
          <a:p>
            <a:pPr marL="0" lvl="0" indent="0">
              <a:spcBef>
                <a:spcPts val="0"/>
              </a:spcBef>
              <a:buNone/>
            </a:pPr>
            <a:endParaRPr/>
          </a:p>
        </p:txBody>
      </p:sp>
      <p:sp>
        <p:nvSpPr>
          <p:cNvPr id="250" name="Shape 250"/>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51" name="Shape 251"/>
          <p:cNvSpPr/>
          <p:nvPr/>
        </p:nvSpPr>
        <p:spPr>
          <a:xfrm rot="8100000">
            <a:off x="7181981" y="4570169"/>
            <a:ext cx="122612" cy="122612"/>
          </a:xfrm>
          <a:prstGeom prst="teardrop">
            <a:avLst>
              <a:gd name="adj" fmla="val 100000"/>
            </a:avLst>
          </a:prstGeom>
          <a:solidFill>
            <a:srgbClr val="00CEF6"/>
          </a:solidFill>
          <a:ln>
            <a:noFill/>
          </a:ln>
        </p:spPr>
        <p:txBody>
          <a:bodyPr wrap="square" lIns="91425" tIns="91425" rIns="91425" bIns="91425" anchor="ctr" anchorCtr="0">
            <a:noAutofit/>
          </a:bodyPr>
          <a:lstStyle/>
          <a:p>
            <a:pPr marL="0" lvl="0" indent="0">
              <a:spcBef>
                <a:spcPts val="0"/>
              </a:spcBef>
              <a:buNone/>
            </a:pPr>
            <a:endParaRPr/>
          </a:p>
        </p:txBody>
      </p:sp>
      <p:grpSp>
        <p:nvGrpSpPr>
          <p:cNvPr id="252" name="Shape 252"/>
          <p:cNvGrpSpPr/>
          <p:nvPr/>
        </p:nvGrpSpPr>
        <p:grpSpPr>
          <a:xfrm>
            <a:off x="-9525" y="4462475"/>
            <a:ext cx="9167825" cy="595300"/>
            <a:chOff x="-9525" y="4462475"/>
            <a:chExt cx="9167825" cy="595300"/>
          </a:xfrm>
        </p:grpSpPr>
        <p:sp>
          <p:nvSpPr>
            <p:cNvPr id="253" name="Shape 253"/>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254" name="Shape 254"/>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255" name="Shape 255"/>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256" name="Shape 256"/>
          <p:cNvGrpSpPr/>
          <p:nvPr/>
        </p:nvGrpSpPr>
        <p:grpSpPr>
          <a:xfrm>
            <a:off x="-42837" y="4443488"/>
            <a:ext cx="9229575" cy="642787"/>
            <a:chOff x="-42837" y="4443488"/>
            <a:chExt cx="9229575" cy="642787"/>
          </a:xfrm>
        </p:grpSpPr>
        <p:sp>
          <p:nvSpPr>
            <p:cNvPr id="257" name="Shape 257"/>
            <p:cNvSpPr/>
            <p:nvPr/>
          </p:nvSpPr>
          <p:spPr>
            <a:xfrm>
              <a:off x="1114450" y="4900688"/>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258" name="Shape 258"/>
            <p:cNvSpPr/>
            <p:nvPr/>
          </p:nvSpPr>
          <p:spPr>
            <a:xfrm>
              <a:off x="1495450" y="5029275"/>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259" name="Shape 259"/>
            <p:cNvSpPr/>
            <p:nvPr/>
          </p:nvSpPr>
          <p:spPr>
            <a:xfrm>
              <a:off x="733450" y="4972125"/>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260" name="Shape 260"/>
            <p:cNvSpPr/>
            <p:nvPr/>
          </p:nvSpPr>
          <p:spPr>
            <a:xfrm>
              <a:off x="352450" y="4962600"/>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261" name="Shape 261"/>
            <p:cNvSpPr/>
            <p:nvPr/>
          </p:nvSpPr>
          <p:spPr>
            <a:xfrm>
              <a:off x="-42837" y="4605413"/>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262" name="Shape 262"/>
            <p:cNvSpPr/>
            <p:nvPr/>
          </p:nvSpPr>
          <p:spPr>
            <a:xfrm>
              <a:off x="1876450" y="4834013"/>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263" name="Shape 263"/>
            <p:cNvSpPr/>
            <p:nvPr/>
          </p:nvSpPr>
          <p:spPr>
            <a:xfrm>
              <a:off x="2257450" y="4829250"/>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264" name="Shape 264"/>
            <p:cNvSpPr/>
            <p:nvPr/>
          </p:nvSpPr>
          <p:spPr>
            <a:xfrm>
              <a:off x="2638450" y="4548263"/>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265" name="Shape 265"/>
            <p:cNvSpPr/>
            <p:nvPr/>
          </p:nvSpPr>
          <p:spPr>
            <a:xfrm>
              <a:off x="3019450" y="4614938"/>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266" name="Shape 266"/>
            <p:cNvSpPr/>
            <p:nvPr/>
          </p:nvSpPr>
          <p:spPr>
            <a:xfrm>
              <a:off x="3400450" y="4614938"/>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267" name="Shape 267"/>
            <p:cNvSpPr/>
            <p:nvPr/>
          </p:nvSpPr>
          <p:spPr>
            <a:xfrm>
              <a:off x="3781450" y="4948313"/>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268" name="Shape 268"/>
            <p:cNvSpPr/>
            <p:nvPr/>
          </p:nvSpPr>
          <p:spPr>
            <a:xfrm>
              <a:off x="4162450" y="4948313"/>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269" name="Shape 269"/>
            <p:cNvSpPr/>
            <p:nvPr/>
          </p:nvSpPr>
          <p:spPr>
            <a:xfrm>
              <a:off x="4543450" y="4667325"/>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270" name="Shape 270"/>
            <p:cNvSpPr/>
            <p:nvPr/>
          </p:nvSpPr>
          <p:spPr>
            <a:xfrm>
              <a:off x="4924450" y="4543500"/>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271" name="Shape 271"/>
            <p:cNvSpPr/>
            <p:nvPr/>
          </p:nvSpPr>
          <p:spPr>
            <a:xfrm>
              <a:off x="5305450" y="4772100"/>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272" name="Shape 272"/>
            <p:cNvSpPr/>
            <p:nvPr/>
          </p:nvSpPr>
          <p:spPr>
            <a:xfrm>
              <a:off x="5686450" y="4772100"/>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273" name="Shape 273"/>
            <p:cNvSpPr/>
            <p:nvPr/>
          </p:nvSpPr>
          <p:spPr>
            <a:xfrm>
              <a:off x="6067450" y="4848300"/>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274" name="Shape 274"/>
            <p:cNvSpPr/>
            <p:nvPr/>
          </p:nvSpPr>
          <p:spPr>
            <a:xfrm>
              <a:off x="6448450" y="4729238"/>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275" name="Shape 275"/>
            <p:cNvSpPr/>
            <p:nvPr/>
          </p:nvSpPr>
          <p:spPr>
            <a:xfrm>
              <a:off x="6829450" y="5024513"/>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276" name="Shape 276"/>
            <p:cNvSpPr/>
            <p:nvPr/>
          </p:nvSpPr>
          <p:spPr>
            <a:xfrm>
              <a:off x="7210450" y="5024513"/>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277" name="Shape 277"/>
            <p:cNvSpPr/>
            <p:nvPr/>
          </p:nvSpPr>
          <p:spPr>
            <a:xfrm>
              <a:off x="7591450" y="4443488"/>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278" name="Shape 278"/>
            <p:cNvSpPr/>
            <p:nvPr/>
          </p:nvSpPr>
          <p:spPr>
            <a:xfrm>
              <a:off x="7972450" y="4557788"/>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279" name="Shape 279"/>
            <p:cNvSpPr/>
            <p:nvPr/>
          </p:nvSpPr>
          <p:spPr>
            <a:xfrm>
              <a:off x="8353450" y="4557788"/>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280" name="Shape 280"/>
            <p:cNvSpPr/>
            <p:nvPr/>
          </p:nvSpPr>
          <p:spPr>
            <a:xfrm>
              <a:off x="8734450" y="4557788"/>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281" name="Shape 281"/>
            <p:cNvSpPr/>
            <p:nvPr/>
          </p:nvSpPr>
          <p:spPr>
            <a:xfrm>
              <a:off x="9129738" y="4867350"/>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grpSp>
      <p:sp>
        <p:nvSpPr>
          <p:cNvPr id="282" name="Shape 282"/>
          <p:cNvSpPr/>
          <p:nvPr/>
        </p:nvSpPr>
        <p:spPr>
          <a:xfrm>
            <a:off x="2990700" y="4586200"/>
            <a:ext cx="114600" cy="114600"/>
          </a:xfrm>
          <a:prstGeom prst="ellipse">
            <a:avLst/>
          </a:prstGeom>
          <a:noFill/>
          <a:ln w="9525" cap="flat" cmpd="sng">
            <a:solidFill>
              <a:srgbClr val="3C78D8"/>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83" name="Shape 283"/>
          <p:cNvSpPr/>
          <p:nvPr/>
        </p:nvSpPr>
        <p:spPr>
          <a:xfrm>
            <a:off x="1085700" y="4871950"/>
            <a:ext cx="114600" cy="114600"/>
          </a:xfrm>
          <a:prstGeom prst="ellipse">
            <a:avLst/>
          </a:prstGeom>
          <a:noFill/>
          <a:ln w="9525" cap="flat" cmpd="sng">
            <a:solidFill>
              <a:srgbClr val="3C78D8"/>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84" name="Shape 284"/>
          <p:cNvSpPr/>
          <p:nvPr/>
        </p:nvSpPr>
        <p:spPr>
          <a:xfrm>
            <a:off x="4895700" y="4516032"/>
            <a:ext cx="114600" cy="114600"/>
          </a:xfrm>
          <a:prstGeom prst="ellipse">
            <a:avLst/>
          </a:prstGeom>
          <a:noFill/>
          <a:ln w="9525" cap="flat" cmpd="sng">
            <a:solidFill>
              <a:srgbClr val="3C78D8"/>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85" name="Shape 285"/>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All graph">
    <p:spTree>
      <p:nvGrpSpPr>
        <p:cNvPr id="1" name="Shape 408"/>
        <p:cNvGrpSpPr/>
        <p:nvPr/>
      </p:nvGrpSpPr>
      <p:grpSpPr>
        <a:xfrm>
          <a:off x="0" y="0"/>
          <a:ext cx="0" cy="0"/>
          <a:chOff x="0" y="0"/>
          <a:chExt cx="0" cy="0"/>
        </a:xfrm>
      </p:grpSpPr>
      <p:sp>
        <p:nvSpPr>
          <p:cNvPr id="409" name="Shape 409"/>
          <p:cNvSpPr/>
          <p:nvPr/>
        </p:nvSpPr>
        <p:spPr>
          <a:xfrm>
            <a:off x="-20075" y="636775"/>
            <a:ext cx="9203950" cy="4550900"/>
          </a:xfrm>
          <a:custGeom>
            <a:avLst/>
            <a:gdLst/>
            <a:ahLst/>
            <a:cxnLst/>
            <a:rect l="0" t="0" r="0" b="0"/>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AFF000">
              <a:alpha val="81920"/>
            </a:srgbClr>
          </a:solidFill>
          <a:ln>
            <a:noFill/>
          </a:ln>
        </p:spPr>
      </p:sp>
      <p:sp>
        <p:nvSpPr>
          <p:cNvPr id="410" name="Shape 410"/>
          <p:cNvSpPr/>
          <p:nvPr/>
        </p:nvSpPr>
        <p:spPr>
          <a:xfrm>
            <a:off x="-33475" y="768100"/>
            <a:ext cx="9210650" cy="4406200"/>
          </a:xfrm>
          <a:custGeom>
            <a:avLst/>
            <a:gdLst/>
            <a:ahLst/>
            <a:cxnLst/>
            <a:rect l="0" t="0" r="0" b="0"/>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11" name="Shape 411"/>
          <p:cNvSpPr/>
          <p:nvPr/>
        </p:nvSpPr>
        <p:spPr>
          <a:xfrm rot="8100000">
            <a:off x="1847981" y="442969"/>
            <a:ext cx="122612" cy="122612"/>
          </a:xfrm>
          <a:prstGeom prst="teardrop">
            <a:avLst>
              <a:gd name="adj" fmla="val 100000"/>
            </a:avLst>
          </a:prstGeom>
          <a:solidFill>
            <a:srgbClr val="AFF000"/>
          </a:solidFill>
          <a:ln>
            <a:noFill/>
          </a:ln>
        </p:spPr>
        <p:txBody>
          <a:bodyPr wrap="square" lIns="91425" tIns="91425" rIns="91425" bIns="91425" anchor="ctr" anchorCtr="0">
            <a:noAutofit/>
          </a:bodyPr>
          <a:lstStyle/>
          <a:p>
            <a:pPr marL="0" lvl="0" indent="0">
              <a:spcBef>
                <a:spcPts val="0"/>
              </a:spcBef>
              <a:buNone/>
            </a:pPr>
            <a:endParaRPr/>
          </a:p>
        </p:txBody>
      </p:sp>
      <p:sp>
        <p:nvSpPr>
          <p:cNvPr id="412" name="Shape 412"/>
          <p:cNvSpPr/>
          <p:nvPr/>
        </p:nvSpPr>
        <p:spPr>
          <a:xfrm rot="8100000">
            <a:off x="6038981" y="726819"/>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13" name="Shape 413"/>
          <p:cNvSpPr/>
          <p:nvPr/>
        </p:nvSpPr>
        <p:spPr>
          <a:xfrm rot="8100000">
            <a:off x="7181981" y="760169"/>
            <a:ext cx="122612" cy="122612"/>
          </a:xfrm>
          <a:prstGeom prst="teardrop">
            <a:avLst>
              <a:gd name="adj" fmla="val 100000"/>
            </a:avLst>
          </a:prstGeom>
          <a:solidFill>
            <a:srgbClr val="00CEF6"/>
          </a:solidFill>
          <a:ln>
            <a:noFill/>
          </a:ln>
        </p:spPr>
        <p:txBody>
          <a:bodyPr wrap="square" lIns="91425" tIns="91425" rIns="91425" bIns="91425" anchor="ctr" anchorCtr="0">
            <a:noAutofit/>
          </a:bodyPr>
          <a:lstStyle/>
          <a:p>
            <a:pPr marL="0" lvl="0" indent="0">
              <a:spcBef>
                <a:spcPts val="0"/>
              </a:spcBef>
              <a:buNone/>
            </a:pPr>
            <a:endParaRPr/>
          </a:p>
        </p:txBody>
      </p:sp>
      <p:grpSp>
        <p:nvGrpSpPr>
          <p:cNvPr id="414" name="Shape 414"/>
          <p:cNvGrpSpPr/>
          <p:nvPr/>
        </p:nvGrpSpPr>
        <p:grpSpPr>
          <a:xfrm>
            <a:off x="-9525" y="652475"/>
            <a:ext cx="9167825" cy="595300"/>
            <a:chOff x="-9525" y="4462475"/>
            <a:chExt cx="9167825" cy="595300"/>
          </a:xfrm>
        </p:grpSpPr>
        <p:sp>
          <p:nvSpPr>
            <p:cNvPr id="415" name="Shape 415"/>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416" name="Shape 416"/>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417" name="Shape 417"/>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418" name="Shape 418"/>
          <p:cNvGrpSpPr/>
          <p:nvPr/>
        </p:nvGrpSpPr>
        <p:grpSpPr>
          <a:xfrm>
            <a:off x="-42837" y="633488"/>
            <a:ext cx="9229575" cy="642787"/>
            <a:chOff x="-42837" y="4443488"/>
            <a:chExt cx="9229575" cy="642787"/>
          </a:xfrm>
        </p:grpSpPr>
        <p:sp>
          <p:nvSpPr>
            <p:cNvPr id="419" name="Shape 419"/>
            <p:cNvSpPr/>
            <p:nvPr/>
          </p:nvSpPr>
          <p:spPr>
            <a:xfrm>
              <a:off x="1114450" y="4900688"/>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420" name="Shape 420"/>
            <p:cNvSpPr/>
            <p:nvPr/>
          </p:nvSpPr>
          <p:spPr>
            <a:xfrm>
              <a:off x="1495450" y="5029275"/>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421" name="Shape 421"/>
            <p:cNvSpPr/>
            <p:nvPr/>
          </p:nvSpPr>
          <p:spPr>
            <a:xfrm>
              <a:off x="733450" y="4972125"/>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422" name="Shape 422"/>
            <p:cNvSpPr/>
            <p:nvPr/>
          </p:nvSpPr>
          <p:spPr>
            <a:xfrm>
              <a:off x="352450" y="4962600"/>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423" name="Shape 423"/>
            <p:cNvSpPr/>
            <p:nvPr/>
          </p:nvSpPr>
          <p:spPr>
            <a:xfrm>
              <a:off x="-42837" y="4605413"/>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424" name="Shape 424"/>
            <p:cNvSpPr/>
            <p:nvPr/>
          </p:nvSpPr>
          <p:spPr>
            <a:xfrm>
              <a:off x="1876450" y="4834013"/>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425" name="Shape 425"/>
            <p:cNvSpPr/>
            <p:nvPr/>
          </p:nvSpPr>
          <p:spPr>
            <a:xfrm>
              <a:off x="2257450" y="4829250"/>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426" name="Shape 426"/>
            <p:cNvSpPr/>
            <p:nvPr/>
          </p:nvSpPr>
          <p:spPr>
            <a:xfrm>
              <a:off x="2638450" y="4548263"/>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427" name="Shape 427"/>
            <p:cNvSpPr/>
            <p:nvPr/>
          </p:nvSpPr>
          <p:spPr>
            <a:xfrm>
              <a:off x="3019450" y="4614938"/>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428" name="Shape 428"/>
            <p:cNvSpPr/>
            <p:nvPr/>
          </p:nvSpPr>
          <p:spPr>
            <a:xfrm>
              <a:off x="3400450" y="4614938"/>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429" name="Shape 429"/>
            <p:cNvSpPr/>
            <p:nvPr/>
          </p:nvSpPr>
          <p:spPr>
            <a:xfrm>
              <a:off x="3781450" y="4948313"/>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430" name="Shape 430"/>
            <p:cNvSpPr/>
            <p:nvPr/>
          </p:nvSpPr>
          <p:spPr>
            <a:xfrm>
              <a:off x="4162450" y="4948313"/>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431" name="Shape 431"/>
            <p:cNvSpPr/>
            <p:nvPr/>
          </p:nvSpPr>
          <p:spPr>
            <a:xfrm>
              <a:off x="4543450" y="4667325"/>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432" name="Shape 432"/>
            <p:cNvSpPr/>
            <p:nvPr/>
          </p:nvSpPr>
          <p:spPr>
            <a:xfrm>
              <a:off x="4924450" y="4543500"/>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433" name="Shape 433"/>
            <p:cNvSpPr/>
            <p:nvPr/>
          </p:nvSpPr>
          <p:spPr>
            <a:xfrm>
              <a:off x="5305450" y="4772100"/>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434" name="Shape 434"/>
            <p:cNvSpPr/>
            <p:nvPr/>
          </p:nvSpPr>
          <p:spPr>
            <a:xfrm>
              <a:off x="5686450" y="4772100"/>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435" name="Shape 435"/>
            <p:cNvSpPr/>
            <p:nvPr/>
          </p:nvSpPr>
          <p:spPr>
            <a:xfrm>
              <a:off x="6067450" y="4848300"/>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436" name="Shape 436"/>
            <p:cNvSpPr/>
            <p:nvPr/>
          </p:nvSpPr>
          <p:spPr>
            <a:xfrm>
              <a:off x="6448450" y="4729238"/>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437" name="Shape 437"/>
            <p:cNvSpPr/>
            <p:nvPr/>
          </p:nvSpPr>
          <p:spPr>
            <a:xfrm>
              <a:off x="6829450" y="5024513"/>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438" name="Shape 438"/>
            <p:cNvSpPr/>
            <p:nvPr/>
          </p:nvSpPr>
          <p:spPr>
            <a:xfrm>
              <a:off x="7210450" y="5024513"/>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439" name="Shape 439"/>
            <p:cNvSpPr/>
            <p:nvPr/>
          </p:nvSpPr>
          <p:spPr>
            <a:xfrm>
              <a:off x="7591450" y="4443488"/>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440" name="Shape 440"/>
            <p:cNvSpPr/>
            <p:nvPr/>
          </p:nvSpPr>
          <p:spPr>
            <a:xfrm>
              <a:off x="7972450" y="4557788"/>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441" name="Shape 441"/>
            <p:cNvSpPr/>
            <p:nvPr/>
          </p:nvSpPr>
          <p:spPr>
            <a:xfrm>
              <a:off x="8353450" y="4557788"/>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442" name="Shape 442"/>
            <p:cNvSpPr/>
            <p:nvPr/>
          </p:nvSpPr>
          <p:spPr>
            <a:xfrm>
              <a:off x="8734450" y="4557788"/>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sp>
          <p:nvSpPr>
            <p:cNvPr id="443" name="Shape 443"/>
            <p:cNvSpPr/>
            <p:nvPr/>
          </p:nvSpPr>
          <p:spPr>
            <a:xfrm>
              <a:off x="9129738" y="4867350"/>
              <a:ext cx="57000" cy="57000"/>
            </a:xfrm>
            <a:prstGeom prst="ellipse">
              <a:avLst/>
            </a:prstGeom>
            <a:solidFill>
              <a:srgbClr val="3C78D8"/>
            </a:solidFill>
            <a:ln>
              <a:noFill/>
            </a:ln>
          </p:spPr>
          <p:txBody>
            <a:bodyPr wrap="square" lIns="91425" tIns="91425" rIns="91425" bIns="91425" anchor="ctr" anchorCtr="0">
              <a:noAutofit/>
            </a:bodyPr>
            <a:lstStyle/>
            <a:p>
              <a:pPr marL="0" lvl="0" indent="0">
                <a:spcBef>
                  <a:spcPts val="0"/>
                </a:spcBef>
                <a:buNone/>
              </a:pPr>
              <a:endParaRPr/>
            </a:p>
          </p:txBody>
        </p:sp>
      </p:grpSp>
      <p:sp>
        <p:nvSpPr>
          <p:cNvPr id="444" name="Shape 444"/>
          <p:cNvSpPr/>
          <p:nvPr/>
        </p:nvSpPr>
        <p:spPr>
          <a:xfrm>
            <a:off x="2990700" y="776200"/>
            <a:ext cx="114600" cy="114600"/>
          </a:xfrm>
          <a:prstGeom prst="ellipse">
            <a:avLst/>
          </a:prstGeom>
          <a:noFill/>
          <a:ln w="9525" cap="flat" cmpd="sng">
            <a:solidFill>
              <a:srgbClr val="3C78D8"/>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45" name="Shape 445"/>
          <p:cNvSpPr/>
          <p:nvPr/>
        </p:nvSpPr>
        <p:spPr>
          <a:xfrm>
            <a:off x="1085700" y="1061950"/>
            <a:ext cx="114600" cy="114600"/>
          </a:xfrm>
          <a:prstGeom prst="ellipse">
            <a:avLst/>
          </a:prstGeom>
          <a:noFill/>
          <a:ln w="9525" cap="flat" cmpd="sng">
            <a:solidFill>
              <a:srgbClr val="3C78D8"/>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46" name="Shape 446"/>
          <p:cNvSpPr/>
          <p:nvPr/>
        </p:nvSpPr>
        <p:spPr>
          <a:xfrm>
            <a:off x="4895700" y="706032"/>
            <a:ext cx="114600" cy="114600"/>
          </a:xfrm>
          <a:prstGeom prst="ellipse">
            <a:avLst/>
          </a:prstGeom>
          <a:noFill/>
          <a:ln w="9525" cap="flat" cmpd="sng">
            <a:solidFill>
              <a:srgbClr val="3C78D8"/>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47" name="Shape 447"/>
          <p:cNvSpPr/>
          <p:nvPr/>
        </p:nvSpPr>
        <p:spPr>
          <a:xfrm rot="8100000">
            <a:off x="8699949" y="519169"/>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381000" y="7"/>
            <a:ext cx="8382000" cy="5162348"/>
            <a:chOff x="381000" y="-18750"/>
            <a:chExt cx="8382000" cy="5181000"/>
          </a:xfrm>
        </p:grpSpPr>
        <p:cxnSp>
          <p:nvCxnSpPr>
            <p:cNvPr id="7" name="Shape 7"/>
            <p:cNvCxnSpPr/>
            <p:nvPr/>
          </p:nvCxnSpPr>
          <p:spPr>
            <a:xfrm>
              <a:off x="762000" y="-18750"/>
              <a:ext cx="0" cy="5181000"/>
            </a:xfrm>
            <a:prstGeom prst="straightConnector1">
              <a:avLst/>
            </a:prstGeom>
            <a:noFill/>
            <a:ln w="9525" cap="flat" cmpd="sng">
              <a:solidFill>
                <a:srgbClr val="F3F3F3"/>
              </a:solidFill>
              <a:prstDash val="solid"/>
              <a:round/>
              <a:headEnd type="none" w="lg" len="lg"/>
              <a:tailEnd type="none" w="lg" len="lg"/>
            </a:ln>
          </p:spPr>
        </p:cxnSp>
        <p:cxnSp>
          <p:nvCxnSpPr>
            <p:cNvPr id="8" name="Shape 8"/>
            <p:cNvCxnSpPr/>
            <p:nvPr/>
          </p:nvCxnSpPr>
          <p:spPr>
            <a:xfrm>
              <a:off x="1524000" y="-18750"/>
              <a:ext cx="0" cy="5181000"/>
            </a:xfrm>
            <a:prstGeom prst="straightConnector1">
              <a:avLst/>
            </a:prstGeom>
            <a:noFill/>
            <a:ln w="9525" cap="flat" cmpd="sng">
              <a:solidFill>
                <a:srgbClr val="F3F3F3"/>
              </a:solidFill>
              <a:prstDash val="solid"/>
              <a:round/>
              <a:headEnd type="none" w="lg" len="lg"/>
              <a:tailEnd type="none" w="lg" len="lg"/>
            </a:ln>
          </p:spPr>
        </p:cxnSp>
        <p:cxnSp>
          <p:nvCxnSpPr>
            <p:cNvPr id="9" name="Shape 9"/>
            <p:cNvCxnSpPr/>
            <p:nvPr/>
          </p:nvCxnSpPr>
          <p:spPr>
            <a:xfrm>
              <a:off x="2286000" y="-18750"/>
              <a:ext cx="0" cy="5181000"/>
            </a:xfrm>
            <a:prstGeom prst="straightConnector1">
              <a:avLst/>
            </a:prstGeom>
            <a:noFill/>
            <a:ln w="9525" cap="flat" cmpd="sng">
              <a:solidFill>
                <a:srgbClr val="F3F3F3"/>
              </a:solidFill>
              <a:prstDash val="solid"/>
              <a:round/>
              <a:headEnd type="none" w="lg" len="lg"/>
              <a:tailEnd type="none" w="lg" len="lg"/>
            </a:ln>
          </p:spPr>
        </p:cxnSp>
        <p:cxnSp>
          <p:nvCxnSpPr>
            <p:cNvPr id="10" name="Shape 10"/>
            <p:cNvCxnSpPr/>
            <p:nvPr/>
          </p:nvCxnSpPr>
          <p:spPr>
            <a:xfrm>
              <a:off x="3048000" y="-18750"/>
              <a:ext cx="0" cy="5181000"/>
            </a:xfrm>
            <a:prstGeom prst="straightConnector1">
              <a:avLst/>
            </a:prstGeom>
            <a:noFill/>
            <a:ln w="9525" cap="flat" cmpd="sng">
              <a:solidFill>
                <a:srgbClr val="F3F3F3"/>
              </a:solidFill>
              <a:prstDash val="solid"/>
              <a:round/>
              <a:headEnd type="none" w="lg" len="lg"/>
              <a:tailEnd type="none" w="lg" len="lg"/>
            </a:ln>
          </p:spPr>
        </p:cxnSp>
        <p:cxnSp>
          <p:nvCxnSpPr>
            <p:cNvPr id="11" name="Shape 11"/>
            <p:cNvCxnSpPr/>
            <p:nvPr/>
          </p:nvCxnSpPr>
          <p:spPr>
            <a:xfrm>
              <a:off x="3810000" y="-18750"/>
              <a:ext cx="0" cy="5181000"/>
            </a:xfrm>
            <a:prstGeom prst="straightConnector1">
              <a:avLst/>
            </a:prstGeom>
            <a:noFill/>
            <a:ln w="9525" cap="flat" cmpd="sng">
              <a:solidFill>
                <a:srgbClr val="F3F3F3"/>
              </a:solidFill>
              <a:prstDash val="solid"/>
              <a:round/>
              <a:headEnd type="none" w="lg" len="lg"/>
              <a:tailEnd type="none" w="lg" len="lg"/>
            </a:ln>
          </p:spPr>
        </p:cxnSp>
        <p:cxnSp>
          <p:nvCxnSpPr>
            <p:cNvPr id="12" name="Shape 12"/>
            <p:cNvCxnSpPr/>
            <p:nvPr/>
          </p:nvCxnSpPr>
          <p:spPr>
            <a:xfrm>
              <a:off x="4572000" y="-18750"/>
              <a:ext cx="0" cy="5181000"/>
            </a:xfrm>
            <a:prstGeom prst="straightConnector1">
              <a:avLst/>
            </a:prstGeom>
            <a:noFill/>
            <a:ln w="9525" cap="flat" cmpd="sng">
              <a:solidFill>
                <a:srgbClr val="F3F3F3"/>
              </a:solidFill>
              <a:prstDash val="solid"/>
              <a:round/>
              <a:headEnd type="none" w="lg" len="lg"/>
              <a:tailEnd type="none" w="lg" len="lg"/>
            </a:ln>
          </p:spPr>
        </p:cxnSp>
        <p:cxnSp>
          <p:nvCxnSpPr>
            <p:cNvPr id="13" name="Shape 13"/>
            <p:cNvCxnSpPr/>
            <p:nvPr/>
          </p:nvCxnSpPr>
          <p:spPr>
            <a:xfrm>
              <a:off x="5334000" y="-18750"/>
              <a:ext cx="0" cy="5181000"/>
            </a:xfrm>
            <a:prstGeom prst="straightConnector1">
              <a:avLst/>
            </a:prstGeom>
            <a:noFill/>
            <a:ln w="9525" cap="flat" cmpd="sng">
              <a:solidFill>
                <a:srgbClr val="F3F3F3"/>
              </a:solidFill>
              <a:prstDash val="solid"/>
              <a:round/>
              <a:headEnd type="none" w="lg" len="lg"/>
              <a:tailEnd type="none" w="lg" len="lg"/>
            </a:ln>
          </p:spPr>
        </p:cxnSp>
        <p:cxnSp>
          <p:nvCxnSpPr>
            <p:cNvPr id="14" name="Shape 14"/>
            <p:cNvCxnSpPr/>
            <p:nvPr/>
          </p:nvCxnSpPr>
          <p:spPr>
            <a:xfrm>
              <a:off x="6096000" y="-18750"/>
              <a:ext cx="0" cy="5181000"/>
            </a:xfrm>
            <a:prstGeom prst="straightConnector1">
              <a:avLst/>
            </a:prstGeom>
            <a:noFill/>
            <a:ln w="9525" cap="flat" cmpd="sng">
              <a:solidFill>
                <a:srgbClr val="F3F3F3"/>
              </a:solidFill>
              <a:prstDash val="solid"/>
              <a:round/>
              <a:headEnd type="none" w="lg" len="lg"/>
              <a:tailEnd type="none" w="lg" len="lg"/>
            </a:ln>
          </p:spPr>
        </p:cxnSp>
        <p:cxnSp>
          <p:nvCxnSpPr>
            <p:cNvPr id="15" name="Shape 15"/>
            <p:cNvCxnSpPr/>
            <p:nvPr/>
          </p:nvCxnSpPr>
          <p:spPr>
            <a:xfrm>
              <a:off x="6858000" y="-18750"/>
              <a:ext cx="0" cy="5181000"/>
            </a:xfrm>
            <a:prstGeom prst="straightConnector1">
              <a:avLst/>
            </a:prstGeom>
            <a:noFill/>
            <a:ln w="9525" cap="flat" cmpd="sng">
              <a:solidFill>
                <a:srgbClr val="F3F3F3"/>
              </a:solidFill>
              <a:prstDash val="solid"/>
              <a:round/>
              <a:headEnd type="none" w="lg" len="lg"/>
              <a:tailEnd type="none" w="lg" len="lg"/>
            </a:ln>
          </p:spPr>
        </p:cxnSp>
        <p:cxnSp>
          <p:nvCxnSpPr>
            <p:cNvPr id="16" name="Shape 16"/>
            <p:cNvCxnSpPr/>
            <p:nvPr/>
          </p:nvCxnSpPr>
          <p:spPr>
            <a:xfrm>
              <a:off x="7620000" y="-18750"/>
              <a:ext cx="0" cy="5181000"/>
            </a:xfrm>
            <a:prstGeom prst="straightConnector1">
              <a:avLst/>
            </a:prstGeom>
            <a:noFill/>
            <a:ln w="9525" cap="flat" cmpd="sng">
              <a:solidFill>
                <a:srgbClr val="F3F3F3"/>
              </a:solidFill>
              <a:prstDash val="solid"/>
              <a:round/>
              <a:headEnd type="none" w="lg" len="lg"/>
              <a:tailEnd type="none" w="lg" len="lg"/>
            </a:ln>
          </p:spPr>
        </p:cxnSp>
        <p:cxnSp>
          <p:nvCxnSpPr>
            <p:cNvPr id="17" name="Shape 17"/>
            <p:cNvCxnSpPr/>
            <p:nvPr/>
          </p:nvCxnSpPr>
          <p:spPr>
            <a:xfrm>
              <a:off x="8382000" y="-18750"/>
              <a:ext cx="0" cy="5181000"/>
            </a:xfrm>
            <a:prstGeom prst="straightConnector1">
              <a:avLst/>
            </a:prstGeom>
            <a:noFill/>
            <a:ln w="9525" cap="flat" cmpd="sng">
              <a:solidFill>
                <a:srgbClr val="F3F3F3"/>
              </a:solidFill>
              <a:prstDash val="solid"/>
              <a:round/>
              <a:headEnd type="none" w="lg" len="lg"/>
              <a:tailEnd type="none" w="lg" len="lg"/>
            </a:ln>
          </p:spPr>
        </p:cxnSp>
        <p:cxnSp>
          <p:nvCxnSpPr>
            <p:cNvPr id="18" name="Shape 18"/>
            <p:cNvCxnSpPr/>
            <p:nvPr/>
          </p:nvCxnSpPr>
          <p:spPr>
            <a:xfrm>
              <a:off x="381000" y="-18750"/>
              <a:ext cx="0" cy="5181000"/>
            </a:xfrm>
            <a:prstGeom prst="straightConnector1">
              <a:avLst/>
            </a:prstGeom>
            <a:noFill/>
            <a:ln w="9525" cap="flat" cmpd="sng">
              <a:solidFill>
                <a:srgbClr val="F3F3F3"/>
              </a:solidFill>
              <a:prstDash val="dash"/>
              <a:round/>
              <a:headEnd type="none" w="lg" len="lg"/>
              <a:tailEnd type="none" w="lg" len="lg"/>
            </a:ln>
          </p:spPr>
        </p:cxnSp>
        <p:cxnSp>
          <p:nvCxnSpPr>
            <p:cNvPr id="19" name="Shape 19"/>
            <p:cNvCxnSpPr/>
            <p:nvPr/>
          </p:nvCxnSpPr>
          <p:spPr>
            <a:xfrm>
              <a:off x="1143000" y="-18750"/>
              <a:ext cx="0" cy="5181000"/>
            </a:xfrm>
            <a:prstGeom prst="straightConnector1">
              <a:avLst/>
            </a:prstGeom>
            <a:noFill/>
            <a:ln w="9525" cap="flat" cmpd="sng">
              <a:solidFill>
                <a:srgbClr val="F3F3F3"/>
              </a:solidFill>
              <a:prstDash val="dash"/>
              <a:round/>
              <a:headEnd type="none" w="lg" len="lg"/>
              <a:tailEnd type="none" w="lg" len="lg"/>
            </a:ln>
          </p:spPr>
        </p:cxnSp>
        <p:cxnSp>
          <p:nvCxnSpPr>
            <p:cNvPr id="20" name="Shape 20"/>
            <p:cNvCxnSpPr/>
            <p:nvPr/>
          </p:nvCxnSpPr>
          <p:spPr>
            <a:xfrm>
              <a:off x="1905000" y="-18750"/>
              <a:ext cx="0" cy="5181000"/>
            </a:xfrm>
            <a:prstGeom prst="straightConnector1">
              <a:avLst/>
            </a:prstGeom>
            <a:noFill/>
            <a:ln w="9525" cap="flat" cmpd="sng">
              <a:solidFill>
                <a:srgbClr val="F3F3F3"/>
              </a:solidFill>
              <a:prstDash val="dash"/>
              <a:round/>
              <a:headEnd type="none" w="lg" len="lg"/>
              <a:tailEnd type="none" w="lg" len="lg"/>
            </a:ln>
          </p:spPr>
        </p:cxnSp>
        <p:cxnSp>
          <p:nvCxnSpPr>
            <p:cNvPr id="21" name="Shape 21"/>
            <p:cNvCxnSpPr/>
            <p:nvPr/>
          </p:nvCxnSpPr>
          <p:spPr>
            <a:xfrm>
              <a:off x="2667000" y="-18750"/>
              <a:ext cx="0" cy="5181000"/>
            </a:xfrm>
            <a:prstGeom prst="straightConnector1">
              <a:avLst/>
            </a:prstGeom>
            <a:noFill/>
            <a:ln w="9525" cap="flat" cmpd="sng">
              <a:solidFill>
                <a:srgbClr val="F3F3F3"/>
              </a:solidFill>
              <a:prstDash val="dash"/>
              <a:round/>
              <a:headEnd type="none" w="lg" len="lg"/>
              <a:tailEnd type="none" w="lg" len="lg"/>
            </a:ln>
          </p:spPr>
        </p:cxnSp>
        <p:cxnSp>
          <p:nvCxnSpPr>
            <p:cNvPr id="22" name="Shape 22"/>
            <p:cNvCxnSpPr/>
            <p:nvPr/>
          </p:nvCxnSpPr>
          <p:spPr>
            <a:xfrm>
              <a:off x="3429000" y="-18750"/>
              <a:ext cx="0" cy="5181000"/>
            </a:xfrm>
            <a:prstGeom prst="straightConnector1">
              <a:avLst/>
            </a:prstGeom>
            <a:noFill/>
            <a:ln w="9525" cap="flat" cmpd="sng">
              <a:solidFill>
                <a:srgbClr val="F3F3F3"/>
              </a:solidFill>
              <a:prstDash val="dash"/>
              <a:round/>
              <a:headEnd type="none" w="lg" len="lg"/>
              <a:tailEnd type="none" w="lg" len="lg"/>
            </a:ln>
          </p:spPr>
        </p:cxnSp>
        <p:cxnSp>
          <p:nvCxnSpPr>
            <p:cNvPr id="23" name="Shape 23"/>
            <p:cNvCxnSpPr/>
            <p:nvPr/>
          </p:nvCxnSpPr>
          <p:spPr>
            <a:xfrm>
              <a:off x="4191000" y="-18750"/>
              <a:ext cx="0" cy="5181000"/>
            </a:xfrm>
            <a:prstGeom prst="straightConnector1">
              <a:avLst/>
            </a:prstGeom>
            <a:noFill/>
            <a:ln w="9525" cap="flat" cmpd="sng">
              <a:solidFill>
                <a:srgbClr val="F3F3F3"/>
              </a:solidFill>
              <a:prstDash val="dash"/>
              <a:round/>
              <a:headEnd type="none" w="lg" len="lg"/>
              <a:tailEnd type="none" w="lg" len="lg"/>
            </a:ln>
          </p:spPr>
        </p:cxnSp>
        <p:cxnSp>
          <p:nvCxnSpPr>
            <p:cNvPr id="24" name="Shape 24"/>
            <p:cNvCxnSpPr/>
            <p:nvPr/>
          </p:nvCxnSpPr>
          <p:spPr>
            <a:xfrm>
              <a:off x="4953000" y="-18750"/>
              <a:ext cx="0" cy="5181000"/>
            </a:xfrm>
            <a:prstGeom prst="straightConnector1">
              <a:avLst/>
            </a:prstGeom>
            <a:noFill/>
            <a:ln w="9525" cap="flat" cmpd="sng">
              <a:solidFill>
                <a:srgbClr val="F3F3F3"/>
              </a:solidFill>
              <a:prstDash val="dash"/>
              <a:round/>
              <a:headEnd type="none" w="lg" len="lg"/>
              <a:tailEnd type="none" w="lg" len="lg"/>
            </a:ln>
          </p:spPr>
        </p:cxnSp>
        <p:cxnSp>
          <p:nvCxnSpPr>
            <p:cNvPr id="25" name="Shape 25"/>
            <p:cNvCxnSpPr/>
            <p:nvPr/>
          </p:nvCxnSpPr>
          <p:spPr>
            <a:xfrm>
              <a:off x="5715000" y="-18750"/>
              <a:ext cx="0" cy="5181000"/>
            </a:xfrm>
            <a:prstGeom prst="straightConnector1">
              <a:avLst/>
            </a:prstGeom>
            <a:noFill/>
            <a:ln w="9525" cap="flat" cmpd="sng">
              <a:solidFill>
                <a:srgbClr val="F3F3F3"/>
              </a:solidFill>
              <a:prstDash val="dash"/>
              <a:round/>
              <a:headEnd type="none" w="lg" len="lg"/>
              <a:tailEnd type="none" w="lg" len="lg"/>
            </a:ln>
          </p:spPr>
        </p:cxnSp>
        <p:cxnSp>
          <p:nvCxnSpPr>
            <p:cNvPr id="26" name="Shape 26"/>
            <p:cNvCxnSpPr/>
            <p:nvPr/>
          </p:nvCxnSpPr>
          <p:spPr>
            <a:xfrm>
              <a:off x="6477000" y="-18750"/>
              <a:ext cx="0" cy="5181000"/>
            </a:xfrm>
            <a:prstGeom prst="straightConnector1">
              <a:avLst/>
            </a:prstGeom>
            <a:noFill/>
            <a:ln w="9525" cap="flat" cmpd="sng">
              <a:solidFill>
                <a:srgbClr val="F3F3F3"/>
              </a:solidFill>
              <a:prstDash val="dash"/>
              <a:round/>
              <a:headEnd type="none" w="lg" len="lg"/>
              <a:tailEnd type="none" w="lg" len="lg"/>
            </a:ln>
          </p:spPr>
        </p:cxnSp>
        <p:cxnSp>
          <p:nvCxnSpPr>
            <p:cNvPr id="27" name="Shape 27"/>
            <p:cNvCxnSpPr/>
            <p:nvPr/>
          </p:nvCxnSpPr>
          <p:spPr>
            <a:xfrm>
              <a:off x="7239000" y="-18750"/>
              <a:ext cx="0" cy="5181000"/>
            </a:xfrm>
            <a:prstGeom prst="straightConnector1">
              <a:avLst/>
            </a:prstGeom>
            <a:noFill/>
            <a:ln w="9525" cap="flat" cmpd="sng">
              <a:solidFill>
                <a:srgbClr val="F3F3F3"/>
              </a:solidFill>
              <a:prstDash val="dash"/>
              <a:round/>
              <a:headEnd type="none" w="lg" len="lg"/>
              <a:tailEnd type="none" w="lg" len="lg"/>
            </a:ln>
          </p:spPr>
        </p:cxnSp>
        <p:cxnSp>
          <p:nvCxnSpPr>
            <p:cNvPr id="28" name="Shape 28"/>
            <p:cNvCxnSpPr/>
            <p:nvPr/>
          </p:nvCxnSpPr>
          <p:spPr>
            <a:xfrm>
              <a:off x="8001000" y="-18750"/>
              <a:ext cx="0" cy="5181000"/>
            </a:xfrm>
            <a:prstGeom prst="straightConnector1">
              <a:avLst/>
            </a:prstGeom>
            <a:noFill/>
            <a:ln w="9525" cap="flat" cmpd="sng">
              <a:solidFill>
                <a:srgbClr val="F3F3F3"/>
              </a:solidFill>
              <a:prstDash val="dash"/>
              <a:round/>
              <a:headEnd type="none" w="lg" len="lg"/>
              <a:tailEnd type="none" w="lg" len="lg"/>
            </a:ln>
          </p:spPr>
        </p:cxnSp>
        <p:cxnSp>
          <p:nvCxnSpPr>
            <p:cNvPr id="29" name="Shape 29"/>
            <p:cNvCxnSpPr/>
            <p:nvPr/>
          </p:nvCxnSpPr>
          <p:spPr>
            <a:xfrm>
              <a:off x="8763000" y="-18750"/>
              <a:ext cx="0" cy="5181000"/>
            </a:xfrm>
            <a:prstGeom prst="straightConnector1">
              <a:avLst/>
            </a:prstGeom>
            <a:noFill/>
            <a:ln w="9525" cap="flat" cmpd="sng">
              <a:solidFill>
                <a:srgbClr val="F3F3F3"/>
              </a:solidFill>
              <a:prstDash val="dash"/>
              <a:round/>
              <a:headEnd type="none" w="lg" len="lg"/>
              <a:tailEnd type="none" w="lg" len="lg"/>
            </a:ln>
          </p:spPr>
        </p:cxnSp>
      </p:grpSp>
      <p:sp>
        <p:nvSpPr>
          <p:cNvPr id="30" name="Shape 30"/>
          <p:cNvSpPr txBox="1">
            <a:spLocks noGrp="1"/>
          </p:cNvSpPr>
          <p:nvPr>
            <p:ph type="title"/>
          </p:nvPr>
        </p:nvSpPr>
        <p:spPr>
          <a:xfrm>
            <a:off x="1047750" y="634125"/>
            <a:ext cx="6996600" cy="715800"/>
          </a:xfrm>
          <a:prstGeom prst="rect">
            <a:avLst/>
          </a:prstGeom>
          <a:noFill/>
          <a:ln>
            <a:noFill/>
          </a:ln>
        </p:spPr>
        <p:txBody>
          <a:bodyPr wrap="square" lIns="91425" tIns="91425" rIns="91425" bIns="91425" anchor="b" anchorCtr="0"/>
          <a:lstStyle>
            <a:lvl1pPr lvl="0" algn="ctr">
              <a:spcBef>
                <a:spcPts val="0"/>
              </a:spcBef>
              <a:buClr>
                <a:srgbClr val="00CEF6"/>
              </a:buClr>
              <a:buSzPts val="2000"/>
              <a:buFont typeface="Oswald"/>
              <a:buNone/>
              <a:defRPr sz="2000" b="1">
                <a:solidFill>
                  <a:srgbClr val="00CEF6"/>
                </a:solidFill>
                <a:latin typeface="Oswald"/>
                <a:ea typeface="Oswald"/>
                <a:cs typeface="Oswald"/>
                <a:sym typeface="Oswald"/>
              </a:defRPr>
            </a:lvl1pPr>
            <a:lvl2pPr lvl="1" algn="ctr">
              <a:spcBef>
                <a:spcPts val="0"/>
              </a:spcBef>
              <a:buClr>
                <a:srgbClr val="00CEF6"/>
              </a:buClr>
              <a:buSzPts val="2000"/>
              <a:buFont typeface="Oswald"/>
              <a:buNone/>
              <a:defRPr sz="2000" b="1">
                <a:solidFill>
                  <a:srgbClr val="00CEF6"/>
                </a:solidFill>
                <a:latin typeface="Oswald"/>
                <a:ea typeface="Oswald"/>
                <a:cs typeface="Oswald"/>
                <a:sym typeface="Oswald"/>
              </a:defRPr>
            </a:lvl2pPr>
            <a:lvl3pPr lvl="2" algn="ctr">
              <a:spcBef>
                <a:spcPts val="0"/>
              </a:spcBef>
              <a:buClr>
                <a:srgbClr val="00CEF6"/>
              </a:buClr>
              <a:buSzPts val="2000"/>
              <a:buFont typeface="Oswald"/>
              <a:buNone/>
              <a:defRPr sz="2000" b="1">
                <a:solidFill>
                  <a:srgbClr val="00CEF6"/>
                </a:solidFill>
                <a:latin typeface="Oswald"/>
                <a:ea typeface="Oswald"/>
                <a:cs typeface="Oswald"/>
                <a:sym typeface="Oswald"/>
              </a:defRPr>
            </a:lvl3pPr>
            <a:lvl4pPr lvl="3" algn="ctr">
              <a:spcBef>
                <a:spcPts val="0"/>
              </a:spcBef>
              <a:buClr>
                <a:srgbClr val="00CEF6"/>
              </a:buClr>
              <a:buSzPts val="2000"/>
              <a:buFont typeface="Oswald"/>
              <a:buNone/>
              <a:defRPr sz="2000" b="1">
                <a:solidFill>
                  <a:srgbClr val="00CEF6"/>
                </a:solidFill>
                <a:latin typeface="Oswald"/>
                <a:ea typeface="Oswald"/>
                <a:cs typeface="Oswald"/>
                <a:sym typeface="Oswald"/>
              </a:defRPr>
            </a:lvl4pPr>
            <a:lvl5pPr lvl="4" algn="ctr">
              <a:spcBef>
                <a:spcPts val="0"/>
              </a:spcBef>
              <a:buClr>
                <a:srgbClr val="00CEF6"/>
              </a:buClr>
              <a:buSzPts val="2000"/>
              <a:buFont typeface="Oswald"/>
              <a:buNone/>
              <a:defRPr sz="2000" b="1">
                <a:solidFill>
                  <a:srgbClr val="00CEF6"/>
                </a:solidFill>
                <a:latin typeface="Oswald"/>
                <a:ea typeface="Oswald"/>
                <a:cs typeface="Oswald"/>
                <a:sym typeface="Oswald"/>
              </a:defRPr>
            </a:lvl5pPr>
            <a:lvl6pPr lvl="5" algn="ctr">
              <a:spcBef>
                <a:spcPts val="0"/>
              </a:spcBef>
              <a:buClr>
                <a:srgbClr val="00CEF6"/>
              </a:buClr>
              <a:buSzPts val="2000"/>
              <a:buFont typeface="Oswald"/>
              <a:buNone/>
              <a:defRPr sz="2000" b="1">
                <a:solidFill>
                  <a:srgbClr val="00CEF6"/>
                </a:solidFill>
                <a:latin typeface="Oswald"/>
                <a:ea typeface="Oswald"/>
                <a:cs typeface="Oswald"/>
                <a:sym typeface="Oswald"/>
              </a:defRPr>
            </a:lvl6pPr>
            <a:lvl7pPr lvl="6" algn="ctr">
              <a:spcBef>
                <a:spcPts val="0"/>
              </a:spcBef>
              <a:buClr>
                <a:srgbClr val="00CEF6"/>
              </a:buClr>
              <a:buSzPts val="2000"/>
              <a:buFont typeface="Oswald"/>
              <a:buNone/>
              <a:defRPr sz="2000" b="1">
                <a:solidFill>
                  <a:srgbClr val="00CEF6"/>
                </a:solidFill>
                <a:latin typeface="Oswald"/>
                <a:ea typeface="Oswald"/>
                <a:cs typeface="Oswald"/>
                <a:sym typeface="Oswald"/>
              </a:defRPr>
            </a:lvl7pPr>
            <a:lvl8pPr lvl="7" algn="ctr">
              <a:spcBef>
                <a:spcPts val="0"/>
              </a:spcBef>
              <a:buClr>
                <a:srgbClr val="00CEF6"/>
              </a:buClr>
              <a:buSzPts val="2000"/>
              <a:buFont typeface="Oswald"/>
              <a:buNone/>
              <a:defRPr sz="2000" b="1">
                <a:solidFill>
                  <a:srgbClr val="00CEF6"/>
                </a:solidFill>
                <a:latin typeface="Oswald"/>
                <a:ea typeface="Oswald"/>
                <a:cs typeface="Oswald"/>
                <a:sym typeface="Oswald"/>
              </a:defRPr>
            </a:lvl8pPr>
            <a:lvl9pPr lvl="8" algn="ctr">
              <a:spcBef>
                <a:spcPts val="0"/>
              </a:spcBef>
              <a:buClr>
                <a:srgbClr val="00CEF6"/>
              </a:buClr>
              <a:buSzPts val="2000"/>
              <a:buFont typeface="Oswald"/>
              <a:buNone/>
              <a:defRPr sz="2000" b="1">
                <a:solidFill>
                  <a:srgbClr val="00CEF6"/>
                </a:solidFill>
                <a:latin typeface="Oswald"/>
                <a:ea typeface="Oswald"/>
                <a:cs typeface="Oswald"/>
                <a:sym typeface="Oswald"/>
              </a:defRPr>
            </a:lvl9pPr>
          </a:lstStyle>
          <a:p>
            <a:endParaRPr/>
          </a:p>
        </p:txBody>
      </p:sp>
      <p:sp>
        <p:nvSpPr>
          <p:cNvPr id="31" name="Shape 31"/>
          <p:cNvSpPr txBox="1">
            <a:spLocks noGrp="1"/>
          </p:cNvSpPr>
          <p:nvPr>
            <p:ph type="body" idx="1"/>
          </p:nvPr>
        </p:nvSpPr>
        <p:spPr>
          <a:xfrm>
            <a:off x="1075850" y="1540175"/>
            <a:ext cx="6996600" cy="1922100"/>
          </a:xfrm>
          <a:prstGeom prst="rect">
            <a:avLst/>
          </a:prstGeom>
          <a:noFill/>
          <a:ln>
            <a:noFill/>
          </a:ln>
        </p:spPr>
        <p:txBody>
          <a:bodyPr wrap="square" lIns="91425" tIns="91425" rIns="91425" bIns="91425" anchor="t" anchorCtr="0"/>
          <a:lstStyle>
            <a:lvl1pPr lvl="0">
              <a:spcBef>
                <a:spcPts val="600"/>
              </a:spcBef>
              <a:buClr>
                <a:srgbClr val="28324A"/>
              </a:buClr>
              <a:buSzPts val="2000"/>
              <a:buFont typeface="Source Sans Pro"/>
              <a:buChar char="◉"/>
              <a:defRPr sz="2000">
                <a:solidFill>
                  <a:srgbClr val="28324A"/>
                </a:solidFill>
                <a:latin typeface="Source Sans Pro"/>
                <a:ea typeface="Source Sans Pro"/>
                <a:cs typeface="Source Sans Pro"/>
                <a:sym typeface="Source Sans Pro"/>
              </a:defRPr>
            </a:lvl1pPr>
            <a:lvl2pPr lvl="1">
              <a:spcBef>
                <a:spcPts val="480"/>
              </a:spcBef>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2pPr>
            <a:lvl3pPr lvl="2">
              <a:spcBef>
                <a:spcPts val="480"/>
              </a:spcBef>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3pPr>
            <a:lvl4pPr lvl="3">
              <a:spcBef>
                <a:spcPts val="360"/>
              </a:spcBef>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4pPr>
            <a:lvl5pPr lvl="4">
              <a:spcBef>
                <a:spcPts val="360"/>
              </a:spcBef>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5pPr>
            <a:lvl6pPr lvl="5">
              <a:spcBef>
                <a:spcPts val="360"/>
              </a:spcBef>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6pPr>
            <a:lvl7pPr lvl="6">
              <a:spcBef>
                <a:spcPts val="360"/>
              </a:spcBef>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7pPr>
            <a:lvl8pPr lvl="7">
              <a:spcBef>
                <a:spcPts val="360"/>
              </a:spcBef>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8pPr>
            <a:lvl9pPr lvl="8">
              <a:spcBef>
                <a:spcPts val="360"/>
              </a:spcBef>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7" r:id="rId5"/>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5.emf"/><Relationship Id="rId2"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customXml" Target="../ink/ink2.xml"/><Relationship Id="rId5" Type="http://schemas.openxmlformats.org/officeDocument/2006/relationships/image" Target="../media/image24.emf"/><Relationship Id="rId4" Type="http://schemas.openxmlformats.org/officeDocument/2006/relationships/customXml" Target="../ink/ink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txBox="1">
            <a:spLocks noGrp="1"/>
          </p:cNvSpPr>
          <p:nvPr>
            <p:ph type="ctrTitle"/>
          </p:nvPr>
        </p:nvSpPr>
        <p:spPr>
          <a:xfrm>
            <a:off x="35496" y="3363425"/>
            <a:ext cx="8422779" cy="1159800"/>
          </a:xfrm>
          <a:prstGeom prst="rect">
            <a:avLst/>
          </a:prstGeom>
        </p:spPr>
        <p:txBody>
          <a:bodyPr wrap="square" lIns="91425" tIns="91425" rIns="91425" bIns="91425" anchor="ctr" anchorCtr="0">
            <a:noAutofit/>
          </a:bodyPr>
          <a:lstStyle/>
          <a:p>
            <a:pPr marL="0" lvl="0" indent="0" algn="ctr">
              <a:spcBef>
                <a:spcPts val="0"/>
              </a:spcBef>
              <a:buNone/>
            </a:pPr>
            <a:r>
              <a:rPr lang="en" sz="4000" u="sng" dirty="0">
                <a:latin typeface="Candara" panose="020E0502030303020204" pitchFamily="34" charset="0"/>
              </a:rPr>
              <a:t>EMPLOYEE ATTRITION ANALYSIS </a:t>
            </a:r>
            <a:br>
              <a:rPr lang="en" sz="3400" dirty="0">
                <a:latin typeface="Candara" panose="020E0502030303020204" pitchFamily="34" charset="0"/>
              </a:rPr>
            </a:br>
            <a:r>
              <a:rPr lang="en" sz="2800" dirty="0">
                <a:latin typeface="Candara" panose="020E0502030303020204" pitchFamily="34" charset="0"/>
              </a:rPr>
              <a:t>USING DIFFERENT CLASSIFICATION TECHNIQUES IN MACHINE LEARNING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rriedVSgender.png"/>
          <p:cNvPicPr>
            <a:picLocks noChangeAspect="1"/>
          </p:cNvPicPr>
          <p:nvPr/>
        </p:nvPicPr>
        <p:blipFill>
          <a:blip r:embed="rId2"/>
          <a:stretch>
            <a:fillRect/>
          </a:stretch>
        </p:blipFill>
        <p:spPr>
          <a:xfrm>
            <a:off x="5436096" y="2499742"/>
            <a:ext cx="3564911" cy="2499742"/>
          </a:xfrm>
          <a:prstGeom prst="rect">
            <a:avLst/>
          </a:prstGeom>
        </p:spPr>
      </p:pic>
      <p:pic>
        <p:nvPicPr>
          <p:cNvPr id="5" name="Picture 4" descr="genderVSyearsincurrentrole.png"/>
          <p:cNvPicPr>
            <a:picLocks noChangeAspect="1"/>
          </p:cNvPicPr>
          <p:nvPr/>
        </p:nvPicPr>
        <p:blipFill>
          <a:blip r:embed="rId3"/>
          <a:stretch>
            <a:fillRect/>
          </a:stretch>
        </p:blipFill>
        <p:spPr>
          <a:xfrm>
            <a:off x="179512" y="2499742"/>
            <a:ext cx="3600400" cy="2524627"/>
          </a:xfrm>
          <a:prstGeom prst="rect">
            <a:avLst/>
          </a:prstGeom>
        </p:spPr>
      </p:pic>
      <p:pic>
        <p:nvPicPr>
          <p:cNvPr id="6" name="Picture 5" descr="genderVSmonthlyincome.png"/>
          <p:cNvPicPr>
            <a:picLocks noChangeAspect="1"/>
          </p:cNvPicPr>
          <p:nvPr/>
        </p:nvPicPr>
        <p:blipFill>
          <a:blip r:embed="rId4"/>
          <a:stretch>
            <a:fillRect/>
          </a:stretch>
        </p:blipFill>
        <p:spPr>
          <a:xfrm>
            <a:off x="5476398" y="0"/>
            <a:ext cx="3488090" cy="2427734"/>
          </a:xfrm>
          <a:prstGeom prst="rect">
            <a:avLst/>
          </a:prstGeom>
        </p:spPr>
      </p:pic>
      <p:pic>
        <p:nvPicPr>
          <p:cNvPr id="7" name="Picture 6" descr="genderVSenvironmentsatisfaction.png"/>
          <p:cNvPicPr>
            <a:picLocks noChangeAspect="1"/>
          </p:cNvPicPr>
          <p:nvPr/>
        </p:nvPicPr>
        <p:blipFill>
          <a:blip r:embed="rId5"/>
          <a:stretch>
            <a:fillRect/>
          </a:stretch>
        </p:blipFill>
        <p:spPr>
          <a:xfrm>
            <a:off x="179512" y="0"/>
            <a:ext cx="3600400" cy="2427734"/>
          </a:xfrm>
          <a:prstGeom prst="rect">
            <a:avLst/>
          </a:prstGeom>
        </p:spPr>
      </p:pic>
      <p:sp>
        <p:nvSpPr>
          <p:cNvPr id="8" name="Rounded Rectangle 7"/>
          <p:cNvSpPr/>
          <p:nvPr/>
        </p:nvSpPr>
        <p:spPr>
          <a:xfrm>
            <a:off x="1349388" y="2279371"/>
            <a:ext cx="1368152" cy="1440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gender</a:t>
            </a:r>
          </a:p>
        </p:txBody>
      </p:sp>
      <p:sp>
        <p:nvSpPr>
          <p:cNvPr id="9" name="Rounded Rectangle 8"/>
          <p:cNvSpPr/>
          <p:nvPr/>
        </p:nvSpPr>
        <p:spPr>
          <a:xfrm>
            <a:off x="179512" y="0"/>
            <a:ext cx="107504" cy="24277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Env.</a:t>
            </a:r>
          </a:p>
          <a:p>
            <a:pPr algn="ctr"/>
            <a:r>
              <a:rPr lang="en-IN" sz="1000" dirty="0"/>
              <a:t>Satisfaction</a:t>
            </a:r>
          </a:p>
        </p:txBody>
      </p:sp>
      <p:sp>
        <p:nvSpPr>
          <p:cNvPr id="10" name="Rounded Rectangle 9"/>
          <p:cNvSpPr/>
          <p:nvPr/>
        </p:nvSpPr>
        <p:spPr>
          <a:xfrm>
            <a:off x="6660232" y="2283718"/>
            <a:ext cx="1440160" cy="1440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gender</a:t>
            </a:r>
          </a:p>
        </p:txBody>
      </p:sp>
      <p:sp>
        <p:nvSpPr>
          <p:cNvPr id="11" name="Rounded Rectangle 10"/>
          <p:cNvSpPr/>
          <p:nvPr/>
        </p:nvSpPr>
        <p:spPr>
          <a:xfrm>
            <a:off x="1259632" y="4803998"/>
            <a:ext cx="1440160" cy="1440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gender</a:t>
            </a:r>
          </a:p>
        </p:txBody>
      </p:sp>
      <p:sp>
        <p:nvSpPr>
          <p:cNvPr id="12" name="Rounded Rectangle 11"/>
          <p:cNvSpPr/>
          <p:nvPr/>
        </p:nvSpPr>
        <p:spPr>
          <a:xfrm>
            <a:off x="6660232" y="4803998"/>
            <a:ext cx="1368152" cy="1440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gender</a:t>
            </a:r>
          </a:p>
        </p:txBody>
      </p:sp>
      <p:sp>
        <p:nvSpPr>
          <p:cNvPr id="13" name="Rounded Rectangle 12"/>
          <p:cNvSpPr/>
          <p:nvPr/>
        </p:nvSpPr>
        <p:spPr>
          <a:xfrm rot="5400000">
            <a:off x="-576572" y="3687874"/>
            <a:ext cx="1656184" cy="1440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years in current role</a:t>
            </a:r>
          </a:p>
        </p:txBody>
      </p:sp>
      <p:sp>
        <p:nvSpPr>
          <p:cNvPr id="14" name="Rounded Rectangle 13"/>
          <p:cNvSpPr/>
          <p:nvPr/>
        </p:nvSpPr>
        <p:spPr>
          <a:xfrm>
            <a:off x="5436096" y="2931790"/>
            <a:ext cx="144016" cy="1584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married</a:t>
            </a:r>
          </a:p>
        </p:txBody>
      </p:sp>
      <p:sp>
        <p:nvSpPr>
          <p:cNvPr id="15" name="Rounded Rectangle 14"/>
          <p:cNvSpPr/>
          <p:nvPr/>
        </p:nvSpPr>
        <p:spPr>
          <a:xfrm>
            <a:off x="5436096" y="267494"/>
            <a:ext cx="144016" cy="2160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Monthly Income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ravel.png"/>
          <p:cNvPicPr>
            <a:picLocks noChangeAspect="1"/>
          </p:cNvPicPr>
          <p:nvPr/>
        </p:nvPicPr>
        <p:blipFill>
          <a:blip r:embed="rId2"/>
          <a:stretch>
            <a:fillRect/>
          </a:stretch>
        </p:blipFill>
        <p:spPr>
          <a:xfrm>
            <a:off x="179511" y="0"/>
            <a:ext cx="3168353" cy="2406293"/>
          </a:xfrm>
          <a:prstGeom prst="rect">
            <a:avLst/>
          </a:prstGeom>
        </p:spPr>
      </p:pic>
      <p:pic>
        <p:nvPicPr>
          <p:cNvPr id="4" name="Picture 3" descr="STockOptionLevel.png"/>
          <p:cNvPicPr>
            <a:picLocks noChangeAspect="1"/>
          </p:cNvPicPr>
          <p:nvPr/>
        </p:nvPicPr>
        <p:blipFill>
          <a:blip r:embed="rId3"/>
          <a:stretch>
            <a:fillRect/>
          </a:stretch>
        </p:blipFill>
        <p:spPr>
          <a:xfrm>
            <a:off x="5580112" y="2571750"/>
            <a:ext cx="3456821" cy="2324892"/>
          </a:xfrm>
          <a:prstGeom prst="rect">
            <a:avLst/>
          </a:prstGeom>
        </p:spPr>
      </p:pic>
      <p:pic>
        <p:nvPicPr>
          <p:cNvPr id="5" name="Picture 4" descr="performanceRating.png"/>
          <p:cNvPicPr>
            <a:picLocks noChangeAspect="1"/>
          </p:cNvPicPr>
          <p:nvPr/>
        </p:nvPicPr>
        <p:blipFill>
          <a:blip r:embed="rId4"/>
          <a:stretch>
            <a:fillRect/>
          </a:stretch>
        </p:blipFill>
        <p:spPr>
          <a:xfrm>
            <a:off x="5580112" y="0"/>
            <a:ext cx="3384376" cy="2433788"/>
          </a:xfrm>
          <a:prstGeom prst="rect">
            <a:avLst/>
          </a:prstGeom>
        </p:spPr>
      </p:pic>
      <p:pic>
        <p:nvPicPr>
          <p:cNvPr id="6" name="Picture 5" descr="JobInvolvement.png"/>
          <p:cNvPicPr>
            <a:picLocks noChangeAspect="1"/>
          </p:cNvPicPr>
          <p:nvPr/>
        </p:nvPicPr>
        <p:blipFill>
          <a:blip r:embed="rId5"/>
          <a:stretch>
            <a:fillRect/>
          </a:stretch>
        </p:blipFill>
        <p:spPr>
          <a:xfrm>
            <a:off x="179512" y="2499742"/>
            <a:ext cx="3214597" cy="2499742"/>
          </a:xfrm>
          <a:prstGeom prst="rect">
            <a:avLst/>
          </a:prstGeom>
        </p:spPr>
      </p:pic>
      <p:sp>
        <p:nvSpPr>
          <p:cNvPr id="7" name="Rounded Rectangle 6"/>
          <p:cNvSpPr/>
          <p:nvPr/>
        </p:nvSpPr>
        <p:spPr>
          <a:xfrm>
            <a:off x="179512" y="2139702"/>
            <a:ext cx="1080120"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Non-travel</a:t>
            </a:r>
          </a:p>
        </p:txBody>
      </p:sp>
      <p:sp>
        <p:nvSpPr>
          <p:cNvPr id="8" name="Rounded Rectangle 7"/>
          <p:cNvSpPr/>
          <p:nvPr/>
        </p:nvSpPr>
        <p:spPr>
          <a:xfrm>
            <a:off x="1403648" y="2139702"/>
            <a:ext cx="936104"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Travel frequently</a:t>
            </a:r>
          </a:p>
        </p:txBody>
      </p:sp>
      <p:sp>
        <p:nvSpPr>
          <p:cNvPr id="9" name="Rounded Rectangle 8"/>
          <p:cNvSpPr/>
          <p:nvPr/>
        </p:nvSpPr>
        <p:spPr>
          <a:xfrm>
            <a:off x="2411760" y="2139702"/>
            <a:ext cx="936104"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Travel Rarely</a:t>
            </a:r>
          </a:p>
        </p:txBody>
      </p:sp>
      <p:sp>
        <p:nvSpPr>
          <p:cNvPr id="10" name="Rounded Rectangle 9"/>
          <p:cNvSpPr/>
          <p:nvPr/>
        </p:nvSpPr>
        <p:spPr>
          <a:xfrm>
            <a:off x="827584" y="123478"/>
            <a:ext cx="1368152"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Business</a:t>
            </a:r>
          </a:p>
          <a:p>
            <a:pPr algn="ctr"/>
            <a:r>
              <a:rPr lang="en-IN" sz="800" dirty="0"/>
              <a:t>Travel</a:t>
            </a:r>
          </a:p>
        </p:txBody>
      </p:sp>
      <p:sp>
        <p:nvSpPr>
          <p:cNvPr id="11" name="Rounded Rectangle 10"/>
          <p:cNvSpPr/>
          <p:nvPr/>
        </p:nvSpPr>
        <p:spPr>
          <a:xfrm>
            <a:off x="6372200" y="2283718"/>
            <a:ext cx="1944216"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Performance Rating</a:t>
            </a:r>
          </a:p>
        </p:txBody>
      </p:sp>
      <p:sp>
        <p:nvSpPr>
          <p:cNvPr id="14" name="Rectangle 13"/>
          <p:cNvSpPr/>
          <p:nvPr/>
        </p:nvSpPr>
        <p:spPr>
          <a:xfrm>
            <a:off x="5796136" y="4731990"/>
            <a:ext cx="2952328" cy="1954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Stock</a:t>
            </a:r>
            <a:r>
              <a:rPr lang="en-IN" dirty="0"/>
              <a:t> </a:t>
            </a:r>
            <a:r>
              <a:rPr lang="en-IN" sz="1000" dirty="0"/>
              <a:t>Option Level</a:t>
            </a:r>
          </a:p>
        </p:txBody>
      </p:sp>
      <p:sp>
        <p:nvSpPr>
          <p:cNvPr id="15" name="Rectangle 14"/>
          <p:cNvSpPr/>
          <p:nvPr/>
        </p:nvSpPr>
        <p:spPr>
          <a:xfrm>
            <a:off x="323528" y="4803998"/>
            <a:ext cx="2952328" cy="1954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Job Involvement: 1-Low  2-medium 3-High 4 -Very High </a:t>
            </a:r>
          </a:p>
        </p:txBody>
      </p:sp>
      <p:sp>
        <p:nvSpPr>
          <p:cNvPr id="2" name="Rectangle: Single Corner Snipped 1">
            <a:extLst>
              <a:ext uri="{FF2B5EF4-FFF2-40B4-BE49-F238E27FC236}">
                <a16:creationId xmlns:a16="http://schemas.microsoft.com/office/drawing/2014/main" id="{B806D0FC-1C97-4E2C-8C51-73FA0DFD9FA1}"/>
              </a:ext>
            </a:extLst>
          </p:cNvPr>
          <p:cNvSpPr/>
          <p:nvPr/>
        </p:nvSpPr>
        <p:spPr>
          <a:xfrm>
            <a:off x="3563888" y="2067694"/>
            <a:ext cx="1800200" cy="1224136"/>
          </a:xfrm>
          <a:prstGeom prst="snip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Analysis of employees leaving the company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epartment.png"/>
          <p:cNvPicPr>
            <a:picLocks noChangeAspect="1"/>
          </p:cNvPicPr>
          <p:nvPr/>
        </p:nvPicPr>
        <p:blipFill>
          <a:blip r:embed="rId2"/>
          <a:stretch>
            <a:fillRect/>
          </a:stretch>
        </p:blipFill>
        <p:spPr>
          <a:xfrm>
            <a:off x="5508104" y="1"/>
            <a:ext cx="3528392" cy="2482963"/>
          </a:xfrm>
          <a:prstGeom prst="rect">
            <a:avLst/>
          </a:prstGeom>
        </p:spPr>
      </p:pic>
      <p:pic>
        <p:nvPicPr>
          <p:cNvPr id="8" name="Picture 7" descr="education.png"/>
          <p:cNvPicPr>
            <a:picLocks noChangeAspect="1"/>
          </p:cNvPicPr>
          <p:nvPr/>
        </p:nvPicPr>
        <p:blipFill>
          <a:blip r:embed="rId3"/>
          <a:stretch>
            <a:fillRect/>
          </a:stretch>
        </p:blipFill>
        <p:spPr>
          <a:xfrm>
            <a:off x="107504" y="0"/>
            <a:ext cx="3600399" cy="2571750"/>
          </a:xfrm>
          <a:prstGeom prst="rect">
            <a:avLst/>
          </a:prstGeom>
        </p:spPr>
      </p:pic>
      <p:pic>
        <p:nvPicPr>
          <p:cNvPr id="9" name="Picture 8" descr="EducationField.png"/>
          <p:cNvPicPr>
            <a:picLocks noChangeAspect="1"/>
          </p:cNvPicPr>
          <p:nvPr/>
        </p:nvPicPr>
        <p:blipFill>
          <a:blip r:embed="rId4"/>
          <a:stretch>
            <a:fillRect/>
          </a:stretch>
        </p:blipFill>
        <p:spPr>
          <a:xfrm>
            <a:off x="107504" y="2715766"/>
            <a:ext cx="3600400" cy="2304256"/>
          </a:xfrm>
          <a:prstGeom prst="rect">
            <a:avLst/>
          </a:prstGeom>
        </p:spPr>
      </p:pic>
      <p:pic>
        <p:nvPicPr>
          <p:cNvPr id="11" name="Picture 10" descr="EnvironmentSatisfaction.png"/>
          <p:cNvPicPr>
            <a:picLocks noChangeAspect="1"/>
          </p:cNvPicPr>
          <p:nvPr/>
        </p:nvPicPr>
        <p:blipFill>
          <a:blip r:embed="rId5"/>
          <a:stretch>
            <a:fillRect/>
          </a:stretch>
        </p:blipFill>
        <p:spPr>
          <a:xfrm>
            <a:off x="5508104" y="2715766"/>
            <a:ext cx="3528392" cy="2286265"/>
          </a:xfrm>
          <a:prstGeom prst="rect">
            <a:avLst/>
          </a:prstGeom>
        </p:spPr>
      </p:pic>
      <p:sp>
        <p:nvSpPr>
          <p:cNvPr id="12" name="Rounded Rectangle 11"/>
          <p:cNvSpPr/>
          <p:nvPr/>
        </p:nvSpPr>
        <p:spPr>
          <a:xfrm>
            <a:off x="251520" y="2283718"/>
            <a:ext cx="3275856"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Education: 1-Below College   2-College    3-Bachelor    4-Masters   5-Doctor</a:t>
            </a:r>
          </a:p>
        </p:txBody>
      </p:sp>
      <p:sp>
        <p:nvSpPr>
          <p:cNvPr id="13" name="Rounded Rectangle 12"/>
          <p:cNvSpPr/>
          <p:nvPr/>
        </p:nvSpPr>
        <p:spPr>
          <a:xfrm>
            <a:off x="5868144" y="2211710"/>
            <a:ext cx="936104"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t>Human Resources</a:t>
            </a:r>
          </a:p>
        </p:txBody>
      </p:sp>
      <p:sp>
        <p:nvSpPr>
          <p:cNvPr id="14" name="Rounded Rectangle 13"/>
          <p:cNvSpPr/>
          <p:nvPr/>
        </p:nvSpPr>
        <p:spPr>
          <a:xfrm>
            <a:off x="6948264" y="2211710"/>
            <a:ext cx="936104"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t>R &amp; D</a:t>
            </a:r>
          </a:p>
        </p:txBody>
      </p:sp>
      <p:sp>
        <p:nvSpPr>
          <p:cNvPr id="15" name="Rounded Rectangle 14"/>
          <p:cNvSpPr/>
          <p:nvPr/>
        </p:nvSpPr>
        <p:spPr>
          <a:xfrm>
            <a:off x="8028384" y="2211710"/>
            <a:ext cx="864096"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t>Sale</a:t>
            </a:r>
            <a:r>
              <a:rPr lang="en-IN" sz="1000" dirty="0"/>
              <a:t>s</a:t>
            </a:r>
          </a:p>
        </p:txBody>
      </p:sp>
      <p:sp>
        <p:nvSpPr>
          <p:cNvPr id="21" name="Rounded Rectangle 20"/>
          <p:cNvSpPr/>
          <p:nvPr/>
        </p:nvSpPr>
        <p:spPr>
          <a:xfrm>
            <a:off x="6588224" y="4876006"/>
            <a:ext cx="1656184" cy="1234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t>Environment Satisfaction</a:t>
            </a:r>
          </a:p>
        </p:txBody>
      </p:sp>
      <p:sp>
        <p:nvSpPr>
          <p:cNvPr id="19" name="Rounded Rectangle 18"/>
          <p:cNvSpPr/>
          <p:nvPr/>
        </p:nvSpPr>
        <p:spPr>
          <a:xfrm>
            <a:off x="251520" y="4731990"/>
            <a:ext cx="3456384"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HR | Life Sciences | Marketing | Med | Other | Technical Degree</a:t>
            </a:r>
          </a:p>
        </p:txBody>
      </p:sp>
      <p:sp>
        <p:nvSpPr>
          <p:cNvPr id="16" name="Rectangle: Single Corner Snipped 15">
            <a:extLst>
              <a:ext uri="{FF2B5EF4-FFF2-40B4-BE49-F238E27FC236}">
                <a16:creationId xmlns:a16="http://schemas.microsoft.com/office/drawing/2014/main" id="{556968E6-7616-4136-8DC4-88FC69482CE9}"/>
              </a:ext>
            </a:extLst>
          </p:cNvPr>
          <p:cNvSpPr/>
          <p:nvPr/>
        </p:nvSpPr>
        <p:spPr>
          <a:xfrm>
            <a:off x="3709854" y="2076083"/>
            <a:ext cx="1800200" cy="1224136"/>
          </a:xfrm>
          <a:prstGeom prst="snip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Analysis of employees leaving the company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Candara" panose="020E0502030303020204" pitchFamily="34" charset="0"/>
              </a:rPr>
              <a:t>Summary</a:t>
            </a:r>
          </a:p>
        </p:txBody>
      </p:sp>
      <p:sp>
        <p:nvSpPr>
          <p:cNvPr id="3" name="Text Placeholder 2"/>
          <p:cNvSpPr>
            <a:spLocks noGrp="1"/>
          </p:cNvSpPr>
          <p:nvPr>
            <p:ph type="body" idx="1"/>
          </p:nvPr>
        </p:nvSpPr>
        <p:spPr/>
        <p:txBody>
          <a:bodyPr/>
          <a:lstStyle/>
          <a:p>
            <a:pPr>
              <a:buFont typeface="Arial" pitchFamily="34" charset="0"/>
              <a:buChar char="•"/>
            </a:pPr>
            <a:r>
              <a:rPr lang="en-IN" sz="1400" b="1" dirty="0">
                <a:latin typeface="Candara" panose="020E0502030303020204" pitchFamily="34" charset="0"/>
              </a:rPr>
              <a:t>After looking at the above graphs we can come to a conclusion that  the following factors mainly affect the attrition rate:</a:t>
            </a:r>
          </a:p>
          <a:p>
            <a:pPr>
              <a:buNone/>
            </a:pPr>
            <a:endParaRPr lang="en-IN" sz="1400" b="1" dirty="0">
              <a:latin typeface="Candara" panose="020E0502030303020204" pitchFamily="34" charset="0"/>
            </a:endParaRPr>
          </a:p>
          <a:p>
            <a:pPr>
              <a:buFont typeface="Wingdings" pitchFamily="2" charset="2"/>
              <a:buChar char="ü"/>
            </a:pPr>
            <a:endParaRPr lang="en-IN" sz="1400" b="1" dirty="0">
              <a:latin typeface="Candara" panose="020E0502030303020204" pitchFamily="34" charset="0"/>
            </a:endParaRPr>
          </a:p>
          <a:p>
            <a:pPr>
              <a:buFont typeface="Wingdings" pitchFamily="2" charset="2"/>
              <a:buChar char="ü"/>
            </a:pPr>
            <a:r>
              <a:rPr lang="en-IN" sz="1400" b="1" dirty="0">
                <a:latin typeface="Candara" panose="020E0502030303020204" pitchFamily="34" charset="0"/>
              </a:rPr>
              <a:t>Over time</a:t>
            </a:r>
          </a:p>
          <a:p>
            <a:pPr>
              <a:buFont typeface="Wingdings" pitchFamily="2" charset="2"/>
              <a:buChar char="ü"/>
            </a:pPr>
            <a:endParaRPr lang="en-IN" sz="1400" b="1" dirty="0">
              <a:latin typeface="Candara" panose="020E0502030303020204" pitchFamily="34" charset="0"/>
            </a:endParaRPr>
          </a:p>
          <a:p>
            <a:pPr>
              <a:buFont typeface="Wingdings" pitchFamily="2" charset="2"/>
              <a:buChar char="ü"/>
            </a:pPr>
            <a:r>
              <a:rPr lang="en-IN" sz="1400" b="1" dirty="0">
                <a:latin typeface="Candara" panose="020E0502030303020204" pitchFamily="34" charset="0"/>
              </a:rPr>
              <a:t>Monthly Income </a:t>
            </a:r>
          </a:p>
          <a:p>
            <a:endParaRPr lang="en-IN" dirty="0">
              <a:latin typeface="Candara" panose="020E0502030303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7664" y="3147814"/>
            <a:ext cx="5610300" cy="1159800"/>
          </a:xfrm>
        </p:spPr>
        <p:txBody>
          <a:bodyPr/>
          <a:lstStyle/>
          <a:p>
            <a:r>
              <a:rPr lang="en-IN" sz="5000" dirty="0">
                <a:latin typeface="Candara" panose="020E0502030303020204" pitchFamily="34" charset="0"/>
              </a:rPr>
              <a:t>Data Preparation</a:t>
            </a:r>
          </a:p>
        </p:txBody>
      </p:sp>
      <p:sp>
        <p:nvSpPr>
          <p:cNvPr id="4" name="Rectangle 3"/>
          <p:cNvSpPr/>
          <p:nvPr/>
        </p:nvSpPr>
        <p:spPr>
          <a:xfrm>
            <a:off x="7597697" y="2579676"/>
            <a:ext cx="1061509" cy="2400657"/>
          </a:xfrm>
          <a:prstGeom prst="rect">
            <a:avLst/>
          </a:prstGeom>
        </p:spPr>
        <p:txBody>
          <a:bodyPr wrap="none">
            <a:spAutoFit/>
          </a:bodyPr>
          <a:lstStyle/>
          <a:p>
            <a:r>
              <a:rPr lang="en" sz="15000" b="1" dirty="0">
                <a:solidFill>
                  <a:srgbClr val="3C78D8"/>
                </a:solidFill>
                <a:latin typeface="Oswald"/>
                <a:sym typeface="Oswald"/>
              </a:rPr>
              <a:t>4</a:t>
            </a:r>
            <a:endParaRPr lang="en-IN" sz="15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11560" y="483519"/>
            <a:ext cx="7460890" cy="2448271"/>
          </a:xfrm>
        </p:spPr>
        <p:txBody>
          <a:bodyPr/>
          <a:lstStyle/>
          <a:p>
            <a:pPr>
              <a:buFont typeface="Arial" pitchFamily="34" charset="0"/>
              <a:buChar char="•"/>
            </a:pPr>
            <a:r>
              <a:rPr lang="en-IN" sz="1400" b="1" dirty="0">
                <a:solidFill>
                  <a:schemeClr val="accent1">
                    <a:lumMod val="60000"/>
                    <a:lumOff val="40000"/>
                  </a:schemeClr>
                </a:solidFill>
                <a:latin typeface="Candara" panose="020E0502030303020204" pitchFamily="34" charset="0"/>
              </a:rPr>
              <a:t>How did we filter the data?</a:t>
            </a:r>
          </a:p>
          <a:p>
            <a:pPr>
              <a:buNone/>
            </a:pPr>
            <a:r>
              <a:rPr lang="en-IN" sz="1200" b="1" dirty="0">
                <a:latin typeface="Candara" panose="020E0502030303020204" pitchFamily="34" charset="0"/>
              </a:rPr>
              <a:t>All those attributes having same and unique values for all the employees were filtered off. For example:       Standard Hours, Employee count etc.</a:t>
            </a:r>
          </a:p>
          <a:p>
            <a:pPr>
              <a:buNone/>
            </a:pPr>
            <a:endParaRPr lang="en-IN" dirty="0">
              <a:latin typeface="Candara" panose="020E0502030303020204" pitchFamily="34" charset="0"/>
            </a:endParaRPr>
          </a:p>
          <a:p>
            <a:pPr>
              <a:buNone/>
            </a:pPr>
            <a:endParaRPr lang="en-IN" sz="1400" b="1" dirty="0">
              <a:solidFill>
                <a:schemeClr val="accent1">
                  <a:lumMod val="60000"/>
                  <a:lumOff val="40000"/>
                </a:schemeClr>
              </a:solidFill>
              <a:latin typeface="Candara" panose="020E0502030303020204" pitchFamily="34" charset="0"/>
            </a:endParaRPr>
          </a:p>
          <a:p>
            <a:pPr>
              <a:buFont typeface="Arial" pitchFamily="34" charset="0"/>
              <a:buChar char="•"/>
            </a:pPr>
            <a:r>
              <a:rPr lang="en-IN" sz="1400" b="1" dirty="0">
                <a:solidFill>
                  <a:schemeClr val="accent1">
                    <a:lumMod val="60000"/>
                    <a:lumOff val="40000"/>
                  </a:schemeClr>
                </a:solidFill>
                <a:latin typeface="Candara" panose="020E0502030303020204" pitchFamily="34" charset="0"/>
              </a:rPr>
              <a:t>Changes made to the dataset?</a:t>
            </a:r>
          </a:p>
          <a:p>
            <a:pPr>
              <a:buNone/>
            </a:pPr>
            <a:r>
              <a:rPr lang="en-IN" sz="1200" b="1" dirty="0">
                <a:latin typeface="Candara" panose="020E0502030303020204" pitchFamily="34" charset="0"/>
              </a:rPr>
              <a:t> All the attributes of factor type had more than two levels, these attributes were split into individual          columns  one for each level.</a:t>
            </a:r>
            <a:endParaRPr lang="en-IN" dirty="0">
              <a:latin typeface="Candara" panose="020E0502030303020204" pitchFamily="34" charset="0"/>
            </a:endParaRPr>
          </a:p>
          <a:p>
            <a:pPr>
              <a:buNone/>
            </a:pPr>
            <a:endParaRPr lang="en-IN" dirty="0">
              <a:latin typeface="Candara" panose="020E0502030303020204" pitchFamily="34" charset="0"/>
            </a:endParaRPr>
          </a:p>
        </p:txBody>
      </p:sp>
      <p:pic>
        <p:nvPicPr>
          <p:cNvPr id="4" name="Picture 3">
            <a:extLst>
              <a:ext uri="{FF2B5EF4-FFF2-40B4-BE49-F238E27FC236}">
                <a16:creationId xmlns:a16="http://schemas.microsoft.com/office/drawing/2014/main" id="{E14D2888-50B3-47E0-B97D-EE0752160F8F}"/>
              </a:ext>
            </a:extLst>
          </p:cNvPr>
          <p:cNvPicPr>
            <a:picLocks noChangeAspect="1"/>
          </p:cNvPicPr>
          <p:nvPr/>
        </p:nvPicPr>
        <p:blipFill>
          <a:blip r:embed="rId2"/>
          <a:stretch>
            <a:fillRect/>
          </a:stretch>
        </p:blipFill>
        <p:spPr>
          <a:xfrm>
            <a:off x="332224" y="2334606"/>
            <a:ext cx="3870113" cy="2778543"/>
          </a:xfrm>
          <a:prstGeom prst="rect">
            <a:avLst/>
          </a:prstGeom>
        </p:spPr>
      </p:pic>
      <p:sp>
        <p:nvSpPr>
          <p:cNvPr id="5" name="Arrow: Right 4">
            <a:extLst>
              <a:ext uri="{FF2B5EF4-FFF2-40B4-BE49-F238E27FC236}">
                <a16:creationId xmlns:a16="http://schemas.microsoft.com/office/drawing/2014/main" id="{2AE674E3-0676-4F78-A74C-C62E491BD352}"/>
              </a:ext>
            </a:extLst>
          </p:cNvPr>
          <p:cNvSpPr/>
          <p:nvPr/>
        </p:nvSpPr>
        <p:spPr>
          <a:xfrm>
            <a:off x="4427984" y="3216661"/>
            <a:ext cx="64807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409BA4D1-21BA-4D1A-BAA1-3EEB252907FE}"/>
              </a:ext>
            </a:extLst>
          </p:cNvPr>
          <p:cNvPicPr>
            <a:picLocks noChangeAspect="1"/>
          </p:cNvPicPr>
          <p:nvPr/>
        </p:nvPicPr>
        <p:blipFill>
          <a:blip r:embed="rId3"/>
          <a:stretch>
            <a:fillRect/>
          </a:stretch>
        </p:blipFill>
        <p:spPr>
          <a:xfrm>
            <a:off x="5220072" y="2311158"/>
            <a:ext cx="3870113" cy="2801991"/>
          </a:xfrm>
          <a:prstGeom prst="rect">
            <a:avLst/>
          </a:prstGeom>
        </p:spPr>
      </p:pic>
      <mc:AlternateContent xmlns:mc="http://schemas.openxmlformats.org/markup-compatibility/2006" xmlns:p14="http://schemas.microsoft.com/office/powerpoint/2010/main">
        <mc:Choice Requires="p14">
          <p:contentPart p14:bwMode="auto" r:id="rId4">
            <p14:nvContentPartPr>
              <p14:cNvPr id="15" name="Ink 14">
                <a:extLst>
                  <a:ext uri="{FF2B5EF4-FFF2-40B4-BE49-F238E27FC236}">
                    <a16:creationId xmlns:a16="http://schemas.microsoft.com/office/drawing/2014/main" id="{9422AA39-ED53-4EBA-B0E3-A92CCB12D0F3}"/>
                  </a:ext>
                </a:extLst>
              </p14:cNvPr>
              <p14:cNvContentPartPr/>
              <p14:nvPr/>
            </p14:nvContentPartPr>
            <p14:xfrm>
              <a:off x="1533907" y="2326384"/>
              <a:ext cx="1126800" cy="2885760"/>
            </p14:xfrm>
          </p:contentPart>
        </mc:Choice>
        <mc:Fallback xmlns="">
          <p:pic>
            <p:nvPicPr>
              <p:cNvPr id="15" name="Ink 14">
                <a:extLst>
                  <a:ext uri="{FF2B5EF4-FFF2-40B4-BE49-F238E27FC236}">
                    <a16:creationId xmlns:a16="http://schemas.microsoft.com/office/drawing/2014/main" id="{9422AA39-ED53-4EBA-B0E3-A92CCB12D0F3}"/>
                  </a:ext>
                </a:extLst>
              </p:cNvPr>
              <p:cNvPicPr/>
              <p:nvPr/>
            </p:nvPicPr>
            <p:blipFill>
              <a:blip r:embed="rId5"/>
              <a:stretch>
                <a:fillRect/>
              </a:stretch>
            </p:blipFill>
            <p:spPr>
              <a:xfrm>
                <a:off x="1524907" y="2317384"/>
                <a:ext cx="1144440" cy="2903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Ink 17">
                <a:extLst>
                  <a:ext uri="{FF2B5EF4-FFF2-40B4-BE49-F238E27FC236}">
                    <a16:creationId xmlns:a16="http://schemas.microsoft.com/office/drawing/2014/main" id="{4069E45A-54E2-4FDE-AE55-6D2E73AEBE43}"/>
                  </a:ext>
                </a:extLst>
              </p14:cNvPr>
              <p14:cNvContentPartPr/>
              <p14:nvPr/>
            </p14:nvContentPartPr>
            <p14:xfrm>
              <a:off x="6132907" y="2071631"/>
              <a:ext cx="2028240" cy="3072960"/>
            </p14:xfrm>
          </p:contentPart>
        </mc:Choice>
        <mc:Fallback xmlns="">
          <p:pic>
            <p:nvPicPr>
              <p:cNvPr id="18" name="Ink 17">
                <a:extLst>
                  <a:ext uri="{FF2B5EF4-FFF2-40B4-BE49-F238E27FC236}">
                    <a16:creationId xmlns:a16="http://schemas.microsoft.com/office/drawing/2014/main" id="{4069E45A-54E2-4FDE-AE55-6D2E73AEBE43}"/>
                  </a:ext>
                </a:extLst>
              </p:cNvPr>
              <p:cNvPicPr/>
              <p:nvPr/>
            </p:nvPicPr>
            <p:blipFill>
              <a:blip r:embed="rId7"/>
              <a:stretch>
                <a:fillRect/>
              </a:stretch>
            </p:blipFill>
            <p:spPr>
              <a:xfrm>
                <a:off x="6123907" y="2062631"/>
                <a:ext cx="2045880" cy="309060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43808" y="2931790"/>
            <a:ext cx="5610300" cy="1159800"/>
          </a:xfrm>
        </p:spPr>
        <p:txBody>
          <a:bodyPr/>
          <a:lstStyle/>
          <a:p>
            <a:pPr lvl="0"/>
            <a:r>
              <a:rPr lang="en" sz="15000" dirty="0">
                <a:solidFill>
                  <a:srgbClr val="3C78D8"/>
                </a:solidFill>
                <a:latin typeface="Candara" panose="020E0502030303020204" pitchFamily="34" charset="0"/>
              </a:rPr>
              <a:t>5</a:t>
            </a:r>
            <a:endParaRPr lang="en-IN" sz="15000" dirty="0">
              <a:latin typeface="Candara" panose="020E0502030303020204" pitchFamily="34" charset="0"/>
            </a:endParaRPr>
          </a:p>
        </p:txBody>
      </p:sp>
      <p:sp>
        <p:nvSpPr>
          <p:cNvPr id="3" name="Rectangle 2"/>
          <p:cNvSpPr/>
          <p:nvPr/>
        </p:nvSpPr>
        <p:spPr>
          <a:xfrm>
            <a:off x="2123728" y="3291830"/>
            <a:ext cx="4733988" cy="861774"/>
          </a:xfrm>
          <a:prstGeom prst="rect">
            <a:avLst/>
          </a:prstGeom>
        </p:spPr>
        <p:txBody>
          <a:bodyPr wrap="none">
            <a:spAutoFit/>
          </a:bodyPr>
          <a:lstStyle/>
          <a:p>
            <a:r>
              <a:rPr lang="en-IN" sz="5000" b="1" dirty="0">
                <a:solidFill>
                  <a:schemeClr val="bg1"/>
                </a:solidFill>
                <a:latin typeface="Candara" panose="020E0502030303020204" pitchFamily="34" charset="0"/>
              </a:rPr>
              <a:t>Modelling Phase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0"/>
            <a:ext cx="6996600" cy="715800"/>
          </a:xfrm>
        </p:spPr>
        <p:txBody>
          <a:bodyPr/>
          <a:lstStyle/>
          <a:p>
            <a:r>
              <a:rPr lang="en-IN" sz="3200" dirty="0">
                <a:latin typeface="Candara" panose="020E0502030303020204" pitchFamily="34" charset="0"/>
              </a:rPr>
              <a:t>Different Modelling Techniques used</a:t>
            </a:r>
          </a:p>
        </p:txBody>
      </p:sp>
      <p:sp>
        <p:nvSpPr>
          <p:cNvPr id="7" name="TextBox 6"/>
          <p:cNvSpPr txBox="1"/>
          <p:nvPr/>
        </p:nvSpPr>
        <p:spPr>
          <a:xfrm>
            <a:off x="2195736" y="1275606"/>
            <a:ext cx="3168352" cy="2462213"/>
          </a:xfrm>
          <a:prstGeom prst="rect">
            <a:avLst/>
          </a:prstGeom>
          <a:noFill/>
        </p:spPr>
        <p:txBody>
          <a:bodyPr wrap="square" rtlCol="0">
            <a:spAutoFit/>
          </a:bodyPr>
          <a:lstStyle/>
          <a:p>
            <a:pPr>
              <a:buFont typeface="Arial" pitchFamily="34" charset="0"/>
              <a:buChar char="•"/>
            </a:pPr>
            <a:r>
              <a:rPr lang="en-IN" b="1" dirty="0">
                <a:latin typeface="Candara" panose="020E0502030303020204" pitchFamily="34" charset="0"/>
              </a:rPr>
              <a:t>Logistic Regression</a:t>
            </a:r>
          </a:p>
          <a:p>
            <a:pPr>
              <a:buFont typeface="Arial" pitchFamily="34" charset="0"/>
              <a:buChar char="•"/>
            </a:pPr>
            <a:endParaRPr lang="en-IN" b="1" dirty="0">
              <a:latin typeface="Candara" panose="020E0502030303020204" pitchFamily="34" charset="0"/>
            </a:endParaRPr>
          </a:p>
          <a:p>
            <a:pPr>
              <a:buFont typeface="Arial" pitchFamily="34" charset="0"/>
              <a:buChar char="•"/>
            </a:pPr>
            <a:endParaRPr lang="en-IN" b="1" dirty="0">
              <a:latin typeface="Candara" panose="020E0502030303020204" pitchFamily="34" charset="0"/>
            </a:endParaRPr>
          </a:p>
          <a:p>
            <a:pPr>
              <a:buFont typeface="Arial" pitchFamily="34" charset="0"/>
              <a:buChar char="•"/>
            </a:pPr>
            <a:r>
              <a:rPr lang="en-IN" b="1" dirty="0">
                <a:latin typeface="Candara" panose="020E0502030303020204" pitchFamily="34" charset="0"/>
              </a:rPr>
              <a:t>K-Means Clustering</a:t>
            </a:r>
          </a:p>
          <a:p>
            <a:pPr>
              <a:buFont typeface="Arial" pitchFamily="34" charset="0"/>
              <a:buChar char="•"/>
            </a:pPr>
            <a:endParaRPr lang="en-IN" b="1" dirty="0">
              <a:latin typeface="Candara" panose="020E0502030303020204" pitchFamily="34" charset="0"/>
            </a:endParaRPr>
          </a:p>
          <a:p>
            <a:pPr>
              <a:buFont typeface="Arial" pitchFamily="34" charset="0"/>
              <a:buChar char="•"/>
            </a:pPr>
            <a:endParaRPr lang="en-IN" b="1" dirty="0">
              <a:latin typeface="Candara" panose="020E0502030303020204" pitchFamily="34" charset="0"/>
            </a:endParaRPr>
          </a:p>
          <a:p>
            <a:pPr>
              <a:buFont typeface="Arial" pitchFamily="34" charset="0"/>
              <a:buChar char="•"/>
            </a:pPr>
            <a:r>
              <a:rPr lang="en-IN" b="1" dirty="0">
                <a:latin typeface="Candara" panose="020E0502030303020204" pitchFamily="34" charset="0"/>
              </a:rPr>
              <a:t>Hierarchical Clustering</a:t>
            </a:r>
          </a:p>
          <a:p>
            <a:pPr>
              <a:buFont typeface="Arial" pitchFamily="34" charset="0"/>
              <a:buChar char="•"/>
            </a:pPr>
            <a:endParaRPr lang="en-IN" b="1" dirty="0">
              <a:latin typeface="Candara" panose="020E0502030303020204" pitchFamily="34" charset="0"/>
            </a:endParaRPr>
          </a:p>
          <a:p>
            <a:pPr>
              <a:buFont typeface="Arial" pitchFamily="34" charset="0"/>
              <a:buChar char="•"/>
            </a:pPr>
            <a:endParaRPr lang="en-IN" b="1" dirty="0">
              <a:latin typeface="Candara" panose="020E0502030303020204" pitchFamily="34" charset="0"/>
            </a:endParaRPr>
          </a:p>
          <a:p>
            <a:pPr>
              <a:buFont typeface="Arial" pitchFamily="34" charset="0"/>
              <a:buChar char="•"/>
            </a:pPr>
            <a:r>
              <a:rPr lang="en-IN" b="1" dirty="0">
                <a:latin typeface="Candara" panose="020E0502030303020204" pitchFamily="34" charset="0"/>
              </a:rPr>
              <a:t>Support Vector Machine(SVM)</a:t>
            </a:r>
          </a:p>
          <a:p>
            <a:endParaRPr lang="en-IN" dirty="0">
              <a:latin typeface="Candara" panose="020E0502030303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43608" y="627534"/>
            <a:ext cx="6996600" cy="3816424"/>
          </a:xfrm>
        </p:spPr>
        <p:txBody>
          <a:bodyPr/>
          <a:lstStyle/>
          <a:p>
            <a:pPr>
              <a:buFont typeface="Arial" pitchFamily="34" charset="0"/>
              <a:buChar char="•"/>
            </a:pPr>
            <a:r>
              <a:rPr lang="en-IN" sz="1400" b="1" dirty="0">
                <a:solidFill>
                  <a:schemeClr val="accent1">
                    <a:lumMod val="60000"/>
                    <a:lumOff val="40000"/>
                  </a:schemeClr>
                </a:solidFill>
                <a:latin typeface="Candara" panose="020E0502030303020204" pitchFamily="34" charset="0"/>
              </a:rPr>
              <a:t>Why these models?</a:t>
            </a:r>
          </a:p>
          <a:p>
            <a:pPr>
              <a:buNone/>
            </a:pPr>
            <a:r>
              <a:rPr lang="en-IN" sz="1200" b="1" dirty="0">
                <a:latin typeface="Candara" panose="020E0502030303020204" pitchFamily="34" charset="0"/>
              </a:rPr>
              <a:t>--Since we are dealing with classification problem i.e. a yes or no problem so these are the best methods to use.</a:t>
            </a:r>
          </a:p>
          <a:p>
            <a:pPr>
              <a:buNone/>
            </a:pPr>
            <a:endParaRPr lang="en-IN" dirty="0">
              <a:latin typeface="Candara" panose="020E0502030303020204" pitchFamily="34" charset="0"/>
            </a:endParaRPr>
          </a:p>
          <a:p>
            <a:pPr>
              <a:buNone/>
            </a:pPr>
            <a:endParaRPr lang="en-IN" sz="1400" b="1" dirty="0">
              <a:solidFill>
                <a:schemeClr val="accent1">
                  <a:lumMod val="60000"/>
                  <a:lumOff val="40000"/>
                </a:schemeClr>
              </a:solidFill>
              <a:latin typeface="Candara" panose="020E0502030303020204" pitchFamily="34" charset="0"/>
            </a:endParaRPr>
          </a:p>
          <a:p>
            <a:pPr>
              <a:buFont typeface="Arial" pitchFamily="34" charset="0"/>
              <a:buChar char="•"/>
            </a:pPr>
            <a:r>
              <a:rPr lang="en-IN" sz="1400" b="1" dirty="0">
                <a:solidFill>
                  <a:schemeClr val="accent1">
                    <a:lumMod val="60000"/>
                    <a:lumOff val="40000"/>
                  </a:schemeClr>
                </a:solidFill>
                <a:latin typeface="Candara" panose="020E0502030303020204" pitchFamily="34" charset="0"/>
              </a:rPr>
              <a:t>What kind of data is demanded by each model?</a:t>
            </a:r>
          </a:p>
          <a:p>
            <a:pPr>
              <a:buNone/>
            </a:pPr>
            <a:r>
              <a:rPr lang="en-IN" sz="1200" b="1" dirty="0">
                <a:latin typeface="Candara" panose="020E0502030303020204" pitchFamily="34" charset="0"/>
              </a:rPr>
              <a:t>--For logistic regression and SVM we require Numeric data</a:t>
            </a:r>
          </a:p>
          <a:p>
            <a:pPr>
              <a:buNone/>
            </a:pPr>
            <a:r>
              <a:rPr lang="en-IN" sz="1200" b="1" dirty="0">
                <a:latin typeface="Candara" panose="020E0502030303020204" pitchFamily="34" charset="0"/>
              </a:rPr>
              <a:t>--For Clustering we require unsupervised data so we got rid of attrition column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431B23-0FF2-4D3E-AE13-382575CDD351}"/>
              </a:ext>
            </a:extLst>
          </p:cNvPr>
          <p:cNvPicPr>
            <a:picLocks noChangeAspect="1"/>
          </p:cNvPicPr>
          <p:nvPr/>
        </p:nvPicPr>
        <p:blipFill>
          <a:blip r:embed="rId2"/>
          <a:stretch>
            <a:fillRect/>
          </a:stretch>
        </p:blipFill>
        <p:spPr>
          <a:xfrm>
            <a:off x="323528" y="241759"/>
            <a:ext cx="3768788" cy="4659982"/>
          </a:xfrm>
          <a:prstGeom prst="rect">
            <a:avLst/>
          </a:prstGeom>
        </p:spPr>
      </p:pic>
      <p:pic>
        <p:nvPicPr>
          <p:cNvPr id="9" name="Picture 8">
            <a:extLst>
              <a:ext uri="{FF2B5EF4-FFF2-40B4-BE49-F238E27FC236}">
                <a16:creationId xmlns:a16="http://schemas.microsoft.com/office/drawing/2014/main" id="{FD27CC81-F5FD-4840-BAF8-58BB3114AAC1}"/>
              </a:ext>
            </a:extLst>
          </p:cNvPr>
          <p:cNvPicPr>
            <a:picLocks noChangeAspect="1"/>
          </p:cNvPicPr>
          <p:nvPr/>
        </p:nvPicPr>
        <p:blipFill>
          <a:blip r:embed="rId3"/>
          <a:stretch>
            <a:fillRect/>
          </a:stretch>
        </p:blipFill>
        <p:spPr>
          <a:xfrm>
            <a:off x="4572000" y="2347052"/>
            <a:ext cx="4092316" cy="2301405"/>
          </a:xfrm>
          <a:prstGeom prst="rect">
            <a:avLst/>
          </a:prstGeom>
        </p:spPr>
      </p:pic>
      <p:pic>
        <p:nvPicPr>
          <p:cNvPr id="11" name="Picture 10">
            <a:extLst>
              <a:ext uri="{FF2B5EF4-FFF2-40B4-BE49-F238E27FC236}">
                <a16:creationId xmlns:a16="http://schemas.microsoft.com/office/drawing/2014/main" id="{EFB206B6-B83E-4EC0-948F-648120781127}"/>
              </a:ext>
            </a:extLst>
          </p:cNvPr>
          <p:cNvPicPr>
            <a:picLocks noChangeAspect="1"/>
          </p:cNvPicPr>
          <p:nvPr/>
        </p:nvPicPr>
        <p:blipFill>
          <a:blip r:embed="rId4"/>
          <a:stretch>
            <a:fillRect/>
          </a:stretch>
        </p:blipFill>
        <p:spPr>
          <a:xfrm>
            <a:off x="4558517" y="28397"/>
            <a:ext cx="4105799" cy="2308987"/>
          </a:xfrm>
          <a:prstGeom prst="rect">
            <a:avLst/>
          </a:prstGeom>
        </p:spPr>
      </p:pic>
    </p:spTree>
    <p:extLst>
      <p:ext uri="{BB962C8B-B14F-4D97-AF65-F5344CB8AC3E}">
        <p14:creationId xmlns:p14="http://schemas.microsoft.com/office/powerpoint/2010/main" val="3526988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ctrTitle"/>
          </p:nvPr>
        </p:nvSpPr>
        <p:spPr>
          <a:xfrm>
            <a:off x="273020" y="3147814"/>
            <a:ext cx="7179300" cy="1159800"/>
          </a:xfrm>
          <a:prstGeom prst="rect">
            <a:avLst/>
          </a:prstGeom>
        </p:spPr>
        <p:txBody>
          <a:bodyPr wrap="square" lIns="91425" tIns="91425" rIns="91425" bIns="91425" anchor="b" anchorCtr="0">
            <a:noAutofit/>
          </a:bodyPr>
          <a:lstStyle/>
          <a:p>
            <a:pPr marL="0" lvl="0" indent="0" rtl="0">
              <a:spcBef>
                <a:spcPts val="0"/>
              </a:spcBef>
              <a:buNone/>
            </a:pPr>
            <a:r>
              <a:rPr lang="en-IN" sz="5000" dirty="0">
                <a:solidFill>
                  <a:schemeClr val="bg1"/>
                </a:solidFill>
                <a:latin typeface="Candara" panose="020E0502030303020204" pitchFamily="34" charset="0"/>
              </a:rPr>
              <a:t>Business</a:t>
            </a:r>
            <a:r>
              <a:rPr lang="en" sz="5000" dirty="0">
                <a:solidFill>
                  <a:schemeClr val="bg1"/>
                </a:solidFill>
                <a:latin typeface="Candara" panose="020E0502030303020204" pitchFamily="34" charset="0"/>
              </a:rPr>
              <a:t> Understanding </a:t>
            </a:r>
          </a:p>
        </p:txBody>
      </p:sp>
      <p:sp>
        <p:nvSpPr>
          <p:cNvPr id="474" name="Shape 474"/>
          <p:cNvSpPr txBox="1"/>
          <p:nvPr/>
        </p:nvSpPr>
        <p:spPr>
          <a:xfrm>
            <a:off x="7352423" y="4083918"/>
            <a:ext cx="1760400" cy="1204800"/>
          </a:xfrm>
          <a:prstGeom prst="rect">
            <a:avLst/>
          </a:prstGeom>
          <a:noFill/>
          <a:ln>
            <a:noFill/>
          </a:ln>
        </p:spPr>
        <p:txBody>
          <a:bodyPr wrap="square" lIns="91425" tIns="91425" rIns="91425" bIns="91425" anchor="b" anchorCtr="0">
            <a:noAutofit/>
          </a:bodyPr>
          <a:lstStyle/>
          <a:p>
            <a:pPr marL="0" lvl="0" indent="0" algn="ctr" rtl="0">
              <a:spcBef>
                <a:spcPts val="0"/>
              </a:spcBef>
              <a:buNone/>
            </a:pPr>
            <a:r>
              <a:rPr lang="en" sz="15000" b="1" dirty="0">
                <a:solidFill>
                  <a:srgbClr val="3C78D8"/>
                </a:solidFill>
                <a:latin typeface="Oswald"/>
                <a:ea typeface="Oswald"/>
                <a:cs typeface="Oswald"/>
                <a:sym typeface="Oswald"/>
              </a:rPr>
              <a:t>1</a:t>
            </a:r>
          </a:p>
        </p:txBody>
      </p:sp>
      <p:pic>
        <p:nvPicPr>
          <p:cNvPr id="5" name="Picture 4" descr="emp attr.png"/>
          <p:cNvPicPr>
            <a:picLocks noChangeAspect="1"/>
          </p:cNvPicPr>
          <p:nvPr/>
        </p:nvPicPr>
        <p:blipFill>
          <a:blip r:embed="rId3"/>
          <a:stretch>
            <a:fillRect/>
          </a:stretch>
        </p:blipFill>
        <p:spPr>
          <a:xfrm>
            <a:off x="35496" y="0"/>
            <a:ext cx="4739013" cy="2715766"/>
          </a:xfrm>
          <a:prstGeom prst="rect">
            <a:avLst/>
          </a:prstGeom>
        </p:spPr>
      </p:pic>
      <p:pic>
        <p:nvPicPr>
          <p:cNvPr id="6" name="Picture 5" descr="question-mark-1750942_960_720.png"/>
          <p:cNvPicPr>
            <a:picLocks noChangeAspect="1"/>
          </p:cNvPicPr>
          <p:nvPr/>
        </p:nvPicPr>
        <p:blipFill>
          <a:blip r:embed="rId4"/>
          <a:stretch>
            <a:fillRect/>
          </a:stretch>
        </p:blipFill>
        <p:spPr>
          <a:xfrm>
            <a:off x="5652120" y="123478"/>
            <a:ext cx="1872208" cy="1872208"/>
          </a:xfrm>
          <a:prstGeom prst="rect">
            <a:avLst/>
          </a:prstGeom>
        </p:spPr>
      </p:pic>
      <p:pic>
        <p:nvPicPr>
          <p:cNvPr id="7" name="Picture 6" descr="question-mark-1750942_960_720.png"/>
          <p:cNvPicPr>
            <a:picLocks noChangeAspect="1"/>
          </p:cNvPicPr>
          <p:nvPr/>
        </p:nvPicPr>
        <p:blipFill>
          <a:blip r:embed="rId4"/>
          <a:stretch>
            <a:fillRect/>
          </a:stretch>
        </p:blipFill>
        <p:spPr>
          <a:xfrm rot="19975733">
            <a:off x="7708371" y="46939"/>
            <a:ext cx="1224136" cy="122413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1E477-59E9-4AAE-8764-A6589C0657B0}"/>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A8EE70D2-D792-4678-9546-84F5B6128D91}"/>
              </a:ext>
            </a:extLst>
          </p:cNvPr>
          <p:cNvSpPr>
            <a:spLocks noGrp="1"/>
          </p:cNvSpPr>
          <p:nvPr>
            <p:ph type="body" idx="1"/>
          </p:nvPr>
        </p:nvSpPr>
        <p:spPr/>
        <p:txBody>
          <a:bodyPr/>
          <a:lstStyle/>
          <a:p>
            <a:endParaRPr lang="en-IN"/>
          </a:p>
        </p:txBody>
      </p:sp>
      <p:pic>
        <p:nvPicPr>
          <p:cNvPr id="4" name="Picture 3">
            <a:extLst>
              <a:ext uri="{FF2B5EF4-FFF2-40B4-BE49-F238E27FC236}">
                <a16:creationId xmlns:a16="http://schemas.microsoft.com/office/drawing/2014/main" id="{83A3EE75-66B8-4FFB-9B9B-D488B9AD16D7}"/>
              </a:ext>
            </a:extLst>
          </p:cNvPr>
          <p:cNvPicPr>
            <a:picLocks noChangeAspect="1"/>
          </p:cNvPicPr>
          <p:nvPr/>
        </p:nvPicPr>
        <p:blipFill>
          <a:blip r:embed="rId2"/>
          <a:stretch>
            <a:fillRect/>
          </a:stretch>
        </p:blipFill>
        <p:spPr>
          <a:xfrm>
            <a:off x="0" y="98550"/>
            <a:ext cx="9144000" cy="4946400"/>
          </a:xfrm>
          <a:prstGeom prst="rect">
            <a:avLst/>
          </a:prstGeom>
        </p:spPr>
      </p:pic>
    </p:spTree>
    <p:extLst>
      <p:ext uri="{BB962C8B-B14F-4D97-AF65-F5344CB8AC3E}">
        <p14:creationId xmlns:p14="http://schemas.microsoft.com/office/powerpoint/2010/main" val="1365604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35696" y="3363838"/>
            <a:ext cx="5610300" cy="1159800"/>
          </a:xfrm>
        </p:spPr>
        <p:txBody>
          <a:bodyPr/>
          <a:lstStyle/>
          <a:p>
            <a:r>
              <a:rPr lang="en-IN" sz="5000" dirty="0">
                <a:latin typeface="Candara" panose="020E0502030303020204" pitchFamily="34" charset="0"/>
              </a:rPr>
              <a:t>Evaluation Phase</a:t>
            </a:r>
          </a:p>
        </p:txBody>
      </p:sp>
      <p:sp>
        <p:nvSpPr>
          <p:cNvPr id="3" name="Rectangle 2"/>
          <p:cNvSpPr/>
          <p:nvPr/>
        </p:nvSpPr>
        <p:spPr>
          <a:xfrm>
            <a:off x="7668344" y="2643758"/>
            <a:ext cx="1095172" cy="2400657"/>
          </a:xfrm>
          <a:prstGeom prst="rect">
            <a:avLst/>
          </a:prstGeom>
        </p:spPr>
        <p:txBody>
          <a:bodyPr wrap="none">
            <a:spAutoFit/>
          </a:bodyPr>
          <a:lstStyle/>
          <a:p>
            <a:pPr lvl="0"/>
            <a:r>
              <a:rPr lang="en-IN" sz="15000" b="1" dirty="0">
                <a:solidFill>
                  <a:srgbClr val="0070C0"/>
                </a:solidFill>
                <a:latin typeface="Candara" panose="020E0502030303020204" pitchFamily="34" charset="0"/>
              </a:rPr>
              <a:t>5</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0"/>
            <a:ext cx="6996600" cy="715800"/>
          </a:xfrm>
        </p:spPr>
        <p:txBody>
          <a:bodyPr/>
          <a:lstStyle/>
          <a:p>
            <a:r>
              <a:rPr lang="en-IN" sz="3200" dirty="0">
                <a:latin typeface="Candara" panose="020E0502030303020204" pitchFamily="34" charset="0"/>
              </a:rPr>
              <a:t>Accuracy Over Training Data</a:t>
            </a:r>
          </a:p>
        </p:txBody>
      </p:sp>
      <p:sp>
        <p:nvSpPr>
          <p:cNvPr id="3" name="Text Placeholder 2"/>
          <p:cNvSpPr>
            <a:spLocks noGrp="1"/>
          </p:cNvSpPr>
          <p:nvPr>
            <p:ph type="body" idx="1"/>
          </p:nvPr>
        </p:nvSpPr>
        <p:spPr/>
        <p:txBody>
          <a:bodyPr/>
          <a:lstStyle/>
          <a:p>
            <a:pPr>
              <a:buFont typeface="Arial" pitchFamily="34" charset="0"/>
              <a:buChar char="•"/>
            </a:pPr>
            <a:r>
              <a:rPr lang="en-IN" sz="1400" b="1" dirty="0">
                <a:latin typeface="Candara" panose="020E0502030303020204" pitchFamily="34" charset="0"/>
              </a:rPr>
              <a:t>We divided the over all data into a ratio of 70:30</a:t>
            </a:r>
          </a:p>
          <a:p>
            <a:pPr>
              <a:buFont typeface="Arial" pitchFamily="34" charset="0"/>
              <a:buChar char="•"/>
            </a:pPr>
            <a:endParaRPr lang="en-IN" sz="1400" b="1" dirty="0">
              <a:latin typeface="Candara" panose="020E0502030303020204" pitchFamily="34" charset="0"/>
            </a:endParaRPr>
          </a:p>
          <a:p>
            <a:pPr>
              <a:buFont typeface="Arial" pitchFamily="34" charset="0"/>
              <a:buChar char="•"/>
            </a:pPr>
            <a:endParaRPr lang="en-IN" sz="1400" b="1" dirty="0">
              <a:latin typeface="Candara" panose="020E0502030303020204" pitchFamily="34" charset="0"/>
            </a:endParaRPr>
          </a:p>
          <a:p>
            <a:pPr>
              <a:buFont typeface="Arial" pitchFamily="34" charset="0"/>
              <a:buChar char="•"/>
            </a:pPr>
            <a:r>
              <a:rPr lang="en-IN" sz="1400" b="1" dirty="0">
                <a:latin typeface="Candara" panose="020E0502030303020204" pitchFamily="34" charset="0"/>
              </a:rPr>
              <a:t>70% of the data was used for training the model.</a:t>
            </a:r>
          </a:p>
          <a:p>
            <a:pPr>
              <a:buFont typeface="Arial" pitchFamily="34" charset="0"/>
              <a:buChar char="•"/>
            </a:pPr>
            <a:endParaRPr lang="en-IN" sz="1400" b="1" dirty="0">
              <a:latin typeface="Candara" panose="020E0502030303020204" pitchFamily="34" charset="0"/>
            </a:endParaRPr>
          </a:p>
          <a:p>
            <a:pPr>
              <a:buFont typeface="Arial" pitchFamily="34" charset="0"/>
              <a:buChar char="•"/>
            </a:pPr>
            <a:endParaRPr lang="en-IN" sz="1400" b="1" dirty="0">
              <a:latin typeface="Candara" panose="020E0502030303020204" pitchFamily="34" charset="0"/>
            </a:endParaRPr>
          </a:p>
          <a:p>
            <a:pPr>
              <a:buFont typeface="Arial" pitchFamily="34" charset="0"/>
              <a:buChar char="•"/>
            </a:pPr>
            <a:r>
              <a:rPr lang="en-IN" sz="1400" b="1" dirty="0">
                <a:latin typeface="Candara" panose="020E0502030303020204" pitchFamily="34" charset="0"/>
              </a:rPr>
              <a:t>30% of the data was used for testing the model.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r.PNG"/>
          <p:cNvPicPr>
            <a:picLocks noChangeAspect="1"/>
          </p:cNvPicPr>
          <p:nvPr/>
        </p:nvPicPr>
        <p:blipFill>
          <a:blip r:embed="rId2"/>
          <a:stretch>
            <a:fillRect/>
          </a:stretch>
        </p:blipFill>
        <p:spPr>
          <a:xfrm>
            <a:off x="1475656" y="627534"/>
            <a:ext cx="6120680" cy="4515966"/>
          </a:xfrm>
          <a:prstGeom prst="rect">
            <a:avLst/>
          </a:prstGeom>
        </p:spPr>
      </p:pic>
      <p:sp>
        <p:nvSpPr>
          <p:cNvPr id="4" name="TextBox 3"/>
          <p:cNvSpPr txBox="1"/>
          <p:nvPr/>
        </p:nvSpPr>
        <p:spPr>
          <a:xfrm>
            <a:off x="539552" y="123478"/>
            <a:ext cx="7344816" cy="584775"/>
          </a:xfrm>
          <a:prstGeom prst="rect">
            <a:avLst/>
          </a:prstGeom>
          <a:noFill/>
        </p:spPr>
        <p:txBody>
          <a:bodyPr wrap="square" rtlCol="0">
            <a:spAutoFit/>
          </a:bodyPr>
          <a:lstStyle/>
          <a:p>
            <a:pPr algn="ctr"/>
            <a:r>
              <a:rPr lang="en-IN" sz="3200" b="1" dirty="0">
                <a:solidFill>
                  <a:srgbClr val="00B0F0"/>
                </a:solidFill>
                <a:latin typeface="Candara" panose="020E0502030303020204" pitchFamily="34" charset="0"/>
              </a:rPr>
              <a:t>         Logistic Regression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576" y="0"/>
            <a:ext cx="7704856" cy="523220"/>
          </a:xfrm>
          <a:prstGeom prst="rect">
            <a:avLst/>
          </a:prstGeom>
          <a:noFill/>
        </p:spPr>
        <p:txBody>
          <a:bodyPr wrap="square" rtlCol="0">
            <a:spAutoFit/>
          </a:bodyPr>
          <a:lstStyle/>
          <a:p>
            <a:pPr algn="ctr"/>
            <a:r>
              <a:rPr lang="en-IN" sz="2800" b="1" dirty="0">
                <a:solidFill>
                  <a:srgbClr val="00B0F0"/>
                </a:solidFill>
                <a:latin typeface="Candara" panose="020E0502030303020204" pitchFamily="34" charset="0"/>
              </a:rPr>
              <a:t>Support Vector Machine(SVM)</a:t>
            </a:r>
          </a:p>
        </p:txBody>
      </p:sp>
      <p:pic>
        <p:nvPicPr>
          <p:cNvPr id="6" name="Picture 5" descr="svvm.PNG"/>
          <p:cNvPicPr>
            <a:picLocks noChangeAspect="1"/>
          </p:cNvPicPr>
          <p:nvPr/>
        </p:nvPicPr>
        <p:blipFill>
          <a:blip r:embed="rId2"/>
          <a:stretch>
            <a:fillRect/>
          </a:stretch>
        </p:blipFill>
        <p:spPr>
          <a:xfrm>
            <a:off x="1475656" y="627534"/>
            <a:ext cx="6336704" cy="451596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km 2.PNG"/>
          <p:cNvPicPr>
            <a:picLocks noChangeAspect="1"/>
          </p:cNvPicPr>
          <p:nvPr/>
        </p:nvPicPr>
        <p:blipFill>
          <a:blip r:embed="rId2"/>
          <a:stretch>
            <a:fillRect/>
          </a:stretch>
        </p:blipFill>
        <p:spPr>
          <a:xfrm>
            <a:off x="1475656" y="648071"/>
            <a:ext cx="6336704" cy="4515967"/>
          </a:xfrm>
          <a:prstGeom prst="rect">
            <a:avLst/>
          </a:prstGeom>
        </p:spPr>
      </p:pic>
      <p:sp>
        <p:nvSpPr>
          <p:cNvPr id="4" name="TextBox 3"/>
          <p:cNvSpPr txBox="1"/>
          <p:nvPr/>
        </p:nvSpPr>
        <p:spPr>
          <a:xfrm>
            <a:off x="755576" y="123478"/>
            <a:ext cx="7632848" cy="523220"/>
          </a:xfrm>
          <a:prstGeom prst="rect">
            <a:avLst/>
          </a:prstGeom>
          <a:noFill/>
        </p:spPr>
        <p:txBody>
          <a:bodyPr wrap="square" rtlCol="0">
            <a:spAutoFit/>
          </a:bodyPr>
          <a:lstStyle/>
          <a:p>
            <a:pPr algn="ctr"/>
            <a:r>
              <a:rPr lang="en-IN" sz="2800" b="1" dirty="0">
                <a:solidFill>
                  <a:srgbClr val="00B0F0"/>
                </a:solidFill>
                <a:latin typeface="Candara" panose="020E0502030303020204" pitchFamily="34" charset="0"/>
              </a:rPr>
              <a:t>     K-Means Clustering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2576" y="3363838"/>
            <a:ext cx="7554516" cy="1159800"/>
          </a:xfrm>
        </p:spPr>
        <p:txBody>
          <a:bodyPr/>
          <a:lstStyle/>
          <a:p>
            <a:pPr lvl="0"/>
            <a:r>
              <a:rPr lang="en-IN" sz="5000" dirty="0">
                <a:latin typeface="Candara" panose="020E0502030303020204" pitchFamily="34" charset="0"/>
              </a:rPr>
              <a:t>Deployment and Conclusion</a:t>
            </a:r>
            <a:br>
              <a:rPr lang="en-IN" sz="5000" dirty="0">
                <a:solidFill>
                  <a:srgbClr val="0070C0"/>
                </a:solidFill>
                <a:latin typeface="Candara" panose="020E0502030303020204" pitchFamily="34" charset="0"/>
              </a:rPr>
            </a:br>
            <a:endParaRPr lang="en-IN" sz="5000" dirty="0">
              <a:latin typeface="Candara" panose="020E0502030303020204" pitchFamily="34" charset="0"/>
            </a:endParaRPr>
          </a:p>
        </p:txBody>
      </p:sp>
      <p:sp>
        <p:nvSpPr>
          <p:cNvPr id="3" name="Rectangle 2"/>
          <p:cNvSpPr/>
          <p:nvPr/>
        </p:nvSpPr>
        <p:spPr>
          <a:xfrm>
            <a:off x="7452320" y="2543953"/>
            <a:ext cx="1202573" cy="2400657"/>
          </a:xfrm>
          <a:prstGeom prst="rect">
            <a:avLst/>
          </a:prstGeom>
        </p:spPr>
        <p:txBody>
          <a:bodyPr wrap="none">
            <a:spAutoFit/>
          </a:bodyPr>
          <a:lstStyle/>
          <a:p>
            <a:r>
              <a:rPr lang="en-IN" sz="15000" b="1" dirty="0">
                <a:solidFill>
                  <a:srgbClr val="0070C0"/>
                </a:solidFill>
                <a:latin typeface="Candara" panose="020E0502030303020204" pitchFamily="34" charset="0"/>
              </a:rPr>
              <a:t>6</a:t>
            </a:r>
            <a:endParaRPr lang="en-IN" sz="15000" b="1" dirty="0">
              <a:latin typeface="Candara" panose="020E0502030303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67494"/>
            <a:ext cx="6996600" cy="715800"/>
          </a:xfrm>
        </p:spPr>
        <p:txBody>
          <a:bodyPr/>
          <a:lstStyle/>
          <a:p>
            <a:r>
              <a:rPr lang="en-IN" sz="3200" dirty="0">
                <a:latin typeface="Candara" panose="020E0502030303020204" pitchFamily="34" charset="0"/>
              </a:rPr>
              <a:t>Conclusion</a:t>
            </a:r>
          </a:p>
        </p:txBody>
      </p:sp>
      <p:sp>
        <p:nvSpPr>
          <p:cNvPr id="3" name="Text Placeholder 2"/>
          <p:cNvSpPr>
            <a:spLocks noGrp="1"/>
          </p:cNvSpPr>
          <p:nvPr>
            <p:ph type="body" idx="1"/>
          </p:nvPr>
        </p:nvSpPr>
        <p:spPr>
          <a:xfrm>
            <a:off x="1115616" y="1419622"/>
            <a:ext cx="6996600" cy="2664296"/>
          </a:xfrm>
        </p:spPr>
        <p:txBody>
          <a:bodyPr/>
          <a:lstStyle/>
          <a:p>
            <a:pPr>
              <a:buFont typeface="Arial" pitchFamily="34" charset="0"/>
              <a:buChar char="•"/>
            </a:pPr>
            <a:r>
              <a:rPr lang="en-IN" sz="1400" b="1" dirty="0">
                <a:latin typeface="Candara" panose="020E0502030303020204" pitchFamily="34" charset="0"/>
              </a:rPr>
              <a:t>The chances of underpaid and over working employees quitting the company is more.</a:t>
            </a:r>
          </a:p>
          <a:p>
            <a:pPr>
              <a:buFont typeface="Arial" pitchFamily="34" charset="0"/>
              <a:buChar char="•"/>
            </a:pPr>
            <a:endParaRPr lang="en-IN" sz="1400" b="1" dirty="0">
              <a:latin typeface="Candara" panose="020E0502030303020204" pitchFamily="34" charset="0"/>
            </a:endParaRPr>
          </a:p>
          <a:p>
            <a:pPr>
              <a:buFont typeface="Arial" pitchFamily="34" charset="0"/>
              <a:buChar char="•"/>
            </a:pPr>
            <a:endParaRPr lang="en-IN" sz="1400" b="1" dirty="0">
              <a:latin typeface="Candara" panose="020E0502030303020204" pitchFamily="34" charset="0"/>
            </a:endParaRPr>
          </a:p>
          <a:p>
            <a:pPr>
              <a:buFont typeface="Arial" pitchFamily="34" charset="0"/>
              <a:buChar char="•"/>
            </a:pPr>
            <a:r>
              <a:rPr lang="en-IN" sz="1400" b="1" dirty="0">
                <a:latin typeface="Candara" panose="020E0502030303020204" pitchFamily="34" charset="0"/>
              </a:rPr>
              <a:t>Males in Life Sciences and R&amp;D department  tend to leave the company mostly.</a:t>
            </a:r>
          </a:p>
          <a:p>
            <a:pPr>
              <a:buFont typeface="Arial" pitchFamily="34" charset="0"/>
              <a:buChar char="•"/>
            </a:pPr>
            <a:endParaRPr lang="en-IN" sz="1400" b="1" dirty="0">
              <a:latin typeface="Candara" panose="020E0502030303020204" pitchFamily="34" charset="0"/>
            </a:endParaRPr>
          </a:p>
          <a:p>
            <a:pPr>
              <a:buFont typeface="Arial" pitchFamily="34" charset="0"/>
              <a:buChar char="•"/>
            </a:pPr>
            <a:endParaRPr lang="en-IN" sz="1400" b="1" dirty="0">
              <a:latin typeface="Candara" panose="020E0502030303020204" pitchFamily="34" charset="0"/>
            </a:endParaRPr>
          </a:p>
          <a:p>
            <a:pPr>
              <a:buFont typeface="Arial" pitchFamily="34" charset="0"/>
              <a:buChar char="•"/>
            </a:pPr>
            <a:r>
              <a:rPr lang="en-IN" sz="1400" b="1" dirty="0">
                <a:latin typeface="Candara" panose="020E0502030303020204" pitchFamily="34" charset="0"/>
              </a:rPr>
              <a:t>Some of the Employees like executives are getting overpaid.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0"/>
            <a:ext cx="6996600" cy="715800"/>
          </a:xfrm>
        </p:spPr>
        <p:txBody>
          <a:bodyPr/>
          <a:lstStyle/>
          <a:p>
            <a:r>
              <a:rPr lang="en-IN" sz="3200" dirty="0">
                <a:latin typeface="Candara" panose="020E0502030303020204" pitchFamily="34" charset="0"/>
              </a:rPr>
              <a:t>Solution</a:t>
            </a:r>
          </a:p>
        </p:txBody>
      </p:sp>
      <p:sp>
        <p:nvSpPr>
          <p:cNvPr id="3" name="Text Placeholder 2"/>
          <p:cNvSpPr>
            <a:spLocks noGrp="1"/>
          </p:cNvSpPr>
          <p:nvPr>
            <p:ph type="body" idx="1"/>
          </p:nvPr>
        </p:nvSpPr>
        <p:spPr>
          <a:xfrm>
            <a:off x="1043608" y="843558"/>
            <a:ext cx="6996600" cy="3888432"/>
          </a:xfrm>
        </p:spPr>
        <p:txBody>
          <a:bodyPr/>
          <a:lstStyle/>
          <a:p>
            <a:pPr>
              <a:buFont typeface="Arial" pitchFamily="34" charset="0"/>
              <a:buChar char="•"/>
            </a:pPr>
            <a:r>
              <a:rPr lang="en-IN" sz="1400" b="1" dirty="0">
                <a:latin typeface="Candara" panose="020E0502030303020204" pitchFamily="34" charset="0"/>
              </a:rPr>
              <a:t>The Company must  increase pays, increase frequency of promotions.</a:t>
            </a:r>
          </a:p>
          <a:p>
            <a:pPr>
              <a:buFont typeface="Arial" pitchFamily="34" charset="0"/>
              <a:buChar char="•"/>
            </a:pPr>
            <a:endParaRPr lang="en-IN" sz="1400" b="1" dirty="0">
              <a:latin typeface="Candara" panose="020E0502030303020204" pitchFamily="34" charset="0"/>
            </a:endParaRPr>
          </a:p>
          <a:p>
            <a:pPr>
              <a:buFont typeface="Arial" pitchFamily="34" charset="0"/>
              <a:buChar char="•"/>
            </a:pPr>
            <a:endParaRPr lang="en-IN" sz="1400" b="1" dirty="0">
              <a:latin typeface="Candara" panose="020E0502030303020204" pitchFamily="34" charset="0"/>
            </a:endParaRPr>
          </a:p>
          <a:p>
            <a:pPr>
              <a:buFont typeface="Arial" pitchFamily="34" charset="0"/>
              <a:buChar char="•"/>
            </a:pPr>
            <a:endParaRPr lang="en-IN" sz="1400" b="1" dirty="0">
              <a:latin typeface="Candara" panose="020E0502030303020204" pitchFamily="34" charset="0"/>
            </a:endParaRPr>
          </a:p>
          <a:p>
            <a:pPr>
              <a:buFont typeface="Arial" pitchFamily="34" charset="0"/>
              <a:buChar char="•"/>
            </a:pPr>
            <a:r>
              <a:rPr lang="en-IN" sz="1400" b="1" dirty="0">
                <a:latin typeface="Candara" panose="020E0502030303020204" pitchFamily="34" charset="0"/>
              </a:rPr>
              <a:t>The Company Should give stock options to all employees.</a:t>
            </a:r>
          </a:p>
          <a:p>
            <a:pPr>
              <a:buFont typeface="Arial" pitchFamily="34" charset="0"/>
              <a:buChar char="•"/>
            </a:pPr>
            <a:endParaRPr lang="en-IN" sz="1400" b="1" dirty="0">
              <a:latin typeface="Candara" panose="020E0502030303020204" pitchFamily="34" charset="0"/>
            </a:endParaRPr>
          </a:p>
          <a:p>
            <a:pPr>
              <a:buFont typeface="Arial" pitchFamily="34" charset="0"/>
              <a:buChar char="•"/>
            </a:pPr>
            <a:endParaRPr lang="en-IN" sz="1400" b="1" dirty="0">
              <a:latin typeface="Candara" panose="020E0502030303020204" pitchFamily="34" charset="0"/>
            </a:endParaRPr>
          </a:p>
          <a:p>
            <a:pPr>
              <a:buFont typeface="Arial" pitchFamily="34" charset="0"/>
              <a:buChar char="•"/>
            </a:pPr>
            <a:endParaRPr lang="en-IN" sz="1400" b="1" dirty="0">
              <a:latin typeface="Candara" panose="020E0502030303020204" pitchFamily="34" charset="0"/>
            </a:endParaRPr>
          </a:p>
          <a:p>
            <a:pPr>
              <a:buFont typeface="Arial" pitchFamily="34" charset="0"/>
              <a:buChar char="•"/>
            </a:pPr>
            <a:r>
              <a:rPr lang="en-IN" sz="1400" b="1" dirty="0">
                <a:latin typeface="Candara" panose="020E0502030303020204" pitchFamily="34" charset="0"/>
              </a:rPr>
              <a:t>The company should  reduce executive pay and spend that money on research and development in order to encourage employees from the life sciences background and hence increase innovation and productivity of the company.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hankyou4.png"/>
          <p:cNvPicPr>
            <a:picLocks noChangeAspect="1"/>
          </p:cNvPicPr>
          <p:nvPr/>
        </p:nvPicPr>
        <p:blipFill>
          <a:blip r:embed="rId2"/>
          <a:stretch>
            <a:fillRect/>
          </a:stretch>
        </p:blipFill>
        <p:spPr>
          <a:xfrm>
            <a:off x="1475656" y="555526"/>
            <a:ext cx="5572901" cy="338437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64554"/>
            <a:ext cx="6996600" cy="715800"/>
          </a:xfrm>
        </p:spPr>
        <p:txBody>
          <a:bodyPr/>
          <a:lstStyle/>
          <a:p>
            <a:r>
              <a:rPr lang="en-IN" sz="3200" dirty="0">
                <a:latin typeface="Candara" panose="020E0502030303020204" pitchFamily="34" charset="0"/>
              </a:rPr>
              <a:t>EMPLOYEE ATTRITION</a:t>
            </a:r>
          </a:p>
        </p:txBody>
      </p:sp>
      <p:sp>
        <p:nvSpPr>
          <p:cNvPr id="3" name="Text Placeholder 2"/>
          <p:cNvSpPr>
            <a:spLocks noGrp="1"/>
          </p:cNvSpPr>
          <p:nvPr>
            <p:ph type="body" idx="1"/>
          </p:nvPr>
        </p:nvSpPr>
        <p:spPr>
          <a:xfrm>
            <a:off x="1136711" y="551246"/>
            <a:ext cx="6996600" cy="1922100"/>
          </a:xfrm>
        </p:spPr>
        <p:txBody>
          <a:bodyPr/>
          <a:lstStyle/>
          <a:p>
            <a:pPr>
              <a:buFont typeface="Arial" pitchFamily="34" charset="0"/>
              <a:buChar char="•"/>
            </a:pPr>
            <a:r>
              <a:rPr lang="en-IN" sz="1400" b="1" dirty="0">
                <a:solidFill>
                  <a:schemeClr val="accent1">
                    <a:lumMod val="60000"/>
                    <a:lumOff val="40000"/>
                  </a:schemeClr>
                </a:solidFill>
                <a:latin typeface="Candara" panose="020E0502030303020204" pitchFamily="34" charset="0"/>
              </a:rPr>
              <a:t>What is the problem we are trying to solve?</a:t>
            </a:r>
          </a:p>
          <a:p>
            <a:pPr>
              <a:buNone/>
            </a:pPr>
            <a:r>
              <a:rPr lang="en-IN" sz="1200" b="1" dirty="0">
                <a:latin typeface="Candara" panose="020E0502030303020204" pitchFamily="34" charset="0"/>
              </a:rPr>
              <a:t> We are trying to predict the possible reasons for an employee quitting the company and how the      company can work towards improving the same.</a:t>
            </a:r>
          </a:p>
          <a:p>
            <a:pPr>
              <a:buFont typeface="Arial" pitchFamily="34" charset="0"/>
              <a:buChar char="•"/>
            </a:pPr>
            <a:endParaRPr lang="en-IN" sz="1200" b="1" dirty="0">
              <a:latin typeface="Candara" panose="020E0502030303020204" pitchFamily="34" charset="0"/>
            </a:endParaRPr>
          </a:p>
          <a:p>
            <a:pPr>
              <a:buFont typeface="Arial" pitchFamily="34" charset="0"/>
              <a:buChar char="•"/>
            </a:pPr>
            <a:endParaRPr lang="en-IN" sz="1400" b="1" dirty="0">
              <a:solidFill>
                <a:schemeClr val="accent1">
                  <a:lumMod val="60000"/>
                  <a:lumOff val="40000"/>
                </a:schemeClr>
              </a:solidFill>
              <a:latin typeface="Candara" panose="020E0502030303020204" pitchFamily="34" charset="0"/>
            </a:endParaRPr>
          </a:p>
          <a:p>
            <a:pPr>
              <a:buFont typeface="Arial" pitchFamily="34" charset="0"/>
              <a:buChar char="•"/>
            </a:pPr>
            <a:r>
              <a:rPr lang="en-IN" sz="1400" b="1" dirty="0">
                <a:solidFill>
                  <a:schemeClr val="accent1">
                    <a:lumMod val="60000"/>
                    <a:lumOff val="40000"/>
                  </a:schemeClr>
                </a:solidFill>
                <a:latin typeface="Candara" panose="020E0502030303020204" pitchFamily="34" charset="0"/>
              </a:rPr>
              <a:t>Who is the target for business solution?</a:t>
            </a:r>
          </a:p>
          <a:p>
            <a:pPr>
              <a:buNone/>
            </a:pPr>
            <a:r>
              <a:rPr lang="en-IN" sz="1200" b="1" dirty="0">
                <a:latin typeface="Candara" panose="020E0502030303020204" pitchFamily="34" charset="0"/>
              </a:rPr>
              <a:t>Corporate' (MNC) companies who want to optimise their market growth by increasing employee satisfaction as at the end of the day a successful company is founded upon a strong employee retention policy.</a:t>
            </a:r>
          </a:p>
          <a:p>
            <a:pPr>
              <a:buFont typeface="Arial" pitchFamily="34" charset="0"/>
              <a:buChar char="•"/>
            </a:pPr>
            <a:endParaRPr lang="en-IN" sz="1200" b="1" dirty="0">
              <a:latin typeface="Candara" panose="020E0502030303020204" pitchFamily="34" charset="0"/>
            </a:endParaRPr>
          </a:p>
          <a:p>
            <a:pPr>
              <a:buFont typeface="Arial" pitchFamily="34" charset="0"/>
              <a:buChar char="•"/>
            </a:pPr>
            <a:endParaRPr lang="en-IN" sz="1400" b="1" dirty="0">
              <a:solidFill>
                <a:schemeClr val="accent1">
                  <a:lumMod val="60000"/>
                  <a:lumOff val="40000"/>
                </a:schemeClr>
              </a:solidFill>
              <a:latin typeface="Candara" panose="020E0502030303020204" pitchFamily="34" charset="0"/>
            </a:endParaRPr>
          </a:p>
          <a:p>
            <a:pPr>
              <a:buFont typeface="Arial" pitchFamily="34" charset="0"/>
              <a:buChar char="•"/>
            </a:pPr>
            <a:r>
              <a:rPr lang="en-IN" sz="1400" b="1" dirty="0">
                <a:solidFill>
                  <a:schemeClr val="accent1">
                    <a:lumMod val="60000"/>
                    <a:lumOff val="40000"/>
                  </a:schemeClr>
                </a:solidFill>
                <a:latin typeface="Candara" panose="020E0502030303020204" pitchFamily="34" charset="0"/>
              </a:rPr>
              <a:t>Why is Employee retention important?</a:t>
            </a:r>
          </a:p>
          <a:p>
            <a:pPr>
              <a:buNone/>
            </a:pPr>
            <a:r>
              <a:rPr lang="en-IN" sz="1200" b="1" dirty="0">
                <a:latin typeface="Candara" panose="020E0502030303020204" pitchFamily="34" charset="0"/>
              </a:rPr>
              <a:t> An employee is company's most important resource and the absence of employee can cause disruption and lag in the work .</a:t>
            </a:r>
          </a:p>
          <a:p>
            <a:pPr>
              <a:buFont typeface="Arial" pitchFamily="34" charset="0"/>
              <a:buChar char="•"/>
            </a:pPr>
            <a:endParaRPr lang="en-IN" sz="1200" b="1" dirty="0">
              <a:latin typeface="Candara" panose="020E0502030303020204" pitchFamily="34" charset="0"/>
            </a:endParaRPr>
          </a:p>
          <a:p>
            <a:pPr>
              <a:buFont typeface="Arial" pitchFamily="34" charset="0"/>
              <a:buChar char="•"/>
            </a:pPr>
            <a:endParaRPr lang="en-IN" sz="1200" b="1" dirty="0">
              <a:latin typeface="Candara" panose="020E0502030303020204" pitchFamily="34" charset="0"/>
            </a:endParaRPr>
          </a:p>
          <a:p>
            <a:pPr>
              <a:buFont typeface="Arial" pitchFamily="34" charset="0"/>
              <a:buChar char="•"/>
            </a:pPr>
            <a:r>
              <a:rPr lang="en-IN" sz="1400" b="1" dirty="0">
                <a:solidFill>
                  <a:schemeClr val="accent1">
                    <a:lumMod val="60000"/>
                    <a:lumOff val="40000"/>
                  </a:schemeClr>
                </a:solidFill>
                <a:latin typeface="Candara" panose="020E0502030303020204" pitchFamily="34" charset="0"/>
              </a:rPr>
              <a:t>What is the data mining problem statement?</a:t>
            </a:r>
          </a:p>
          <a:p>
            <a:pPr>
              <a:buNone/>
            </a:pPr>
            <a:r>
              <a:rPr lang="en-IN" sz="1200" b="1" dirty="0">
                <a:latin typeface="Candara" panose="020E0502030303020204" pitchFamily="34" charset="0"/>
              </a:rPr>
              <a:t> The data mining problem is as simple as a 2 level classification problem. We want to be able to predict the response of 'Attrition' from various input parameters like 'Monthly Income', 'Years Since Last Promotion', etc.</a:t>
            </a: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46).png"/>
          <p:cNvPicPr>
            <a:picLocks noChangeAspect="1"/>
          </p:cNvPicPr>
          <p:nvPr/>
        </p:nvPicPr>
        <p:blipFill>
          <a:blip r:embed="rId2"/>
          <a:stretch>
            <a:fillRect/>
          </a:stretch>
        </p:blipFill>
        <p:spPr>
          <a:xfrm>
            <a:off x="2483768" y="339502"/>
            <a:ext cx="4196351" cy="2999315"/>
          </a:xfrm>
          <a:prstGeom prst="rect">
            <a:avLst/>
          </a:prstGeom>
        </p:spPr>
      </p:pic>
      <p:sp>
        <p:nvSpPr>
          <p:cNvPr id="3" name="TextBox 2"/>
          <p:cNvSpPr txBox="1"/>
          <p:nvPr/>
        </p:nvSpPr>
        <p:spPr>
          <a:xfrm>
            <a:off x="2627784" y="3651870"/>
            <a:ext cx="3960440" cy="707886"/>
          </a:xfrm>
          <a:prstGeom prst="rect">
            <a:avLst/>
          </a:prstGeom>
          <a:noFill/>
        </p:spPr>
        <p:txBody>
          <a:bodyPr wrap="square" rtlCol="0">
            <a:spAutoFit/>
          </a:bodyPr>
          <a:lstStyle/>
          <a:p>
            <a:r>
              <a:rPr lang="en-IN" sz="2000" b="1" dirty="0">
                <a:solidFill>
                  <a:schemeClr val="bg1"/>
                </a:solidFill>
                <a:latin typeface="Candara" panose="020E0502030303020204" pitchFamily="34" charset="0"/>
              </a:rPr>
              <a:t>Large proportion of employees leave within  two years of tenure.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80312" y="3363425"/>
            <a:ext cx="864096" cy="1159800"/>
          </a:xfrm>
        </p:spPr>
        <p:txBody>
          <a:bodyPr/>
          <a:lstStyle/>
          <a:p>
            <a:pPr lvl="0"/>
            <a:r>
              <a:rPr lang="en" sz="15000" dirty="0">
                <a:solidFill>
                  <a:srgbClr val="3C78D8"/>
                </a:solidFill>
              </a:rPr>
              <a:t>2</a:t>
            </a:r>
            <a:endParaRPr lang="en-IN" sz="15000" dirty="0"/>
          </a:p>
        </p:txBody>
      </p:sp>
      <p:sp>
        <p:nvSpPr>
          <p:cNvPr id="3" name="Rectangle 2"/>
          <p:cNvSpPr/>
          <p:nvPr/>
        </p:nvSpPr>
        <p:spPr>
          <a:xfrm>
            <a:off x="899592" y="3291830"/>
            <a:ext cx="5687776" cy="861774"/>
          </a:xfrm>
          <a:prstGeom prst="rect">
            <a:avLst/>
          </a:prstGeom>
        </p:spPr>
        <p:txBody>
          <a:bodyPr wrap="none">
            <a:spAutoFit/>
          </a:bodyPr>
          <a:lstStyle/>
          <a:p>
            <a:r>
              <a:rPr lang="en-IN" sz="5000" b="1" dirty="0">
                <a:solidFill>
                  <a:schemeClr val="bg1"/>
                </a:solidFill>
                <a:latin typeface="Candara" panose="020E0502030303020204" pitchFamily="34" charset="0"/>
              </a:rPr>
              <a:t>Data Understanding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83518"/>
            <a:ext cx="7632847" cy="715800"/>
          </a:xfrm>
        </p:spPr>
        <p:txBody>
          <a:bodyPr/>
          <a:lstStyle/>
          <a:p>
            <a:r>
              <a:rPr lang="en-IN" sz="3200" dirty="0">
                <a:solidFill>
                  <a:srgbClr val="00B0F0"/>
                </a:solidFill>
                <a:latin typeface="Candara" panose="020E0502030303020204" pitchFamily="34" charset="0"/>
              </a:rPr>
              <a:t>Data Understanding Phase</a:t>
            </a:r>
            <a:br>
              <a:rPr lang="en-IN" sz="3200" dirty="0">
                <a:solidFill>
                  <a:srgbClr val="00B0F0"/>
                </a:solidFill>
                <a:latin typeface="Candara" panose="020E0502030303020204" pitchFamily="34" charset="0"/>
              </a:rPr>
            </a:br>
            <a:endParaRPr lang="en-IN" sz="3200" dirty="0">
              <a:solidFill>
                <a:srgbClr val="00B0F0"/>
              </a:solidFill>
              <a:latin typeface="Candara" panose="020E0502030303020204" pitchFamily="34" charset="0"/>
            </a:endParaRPr>
          </a:p>
        </p:txBody>
      </p:sp>
      <p:sp>
        <p:nvSpPr>
          <p:cNvPr id="3" name="Text Placeholder 2"/>
          <p:cNvSpPr>
            <a:spLocks noGrp="1"/>
          </p:cNvSpPr>
          <p:nvPr>
            <p:ph type="body" idx="1"/>
          </p:nvPr>
        </p:nvSpPr>
        <p:spPr>
          <a:xfrm>
            <a:off x="899592" y="728503"/>
            <a:ext cx="6996600" cy="1922100"/>
          </a:xfrm>
        </p:spPr>
        <p:txBody>
          <a:bodyPr/>
          <a:lstStyle/>
          <a:p>
            <a:pPr>
              <a:buFont typeface="Arial" pitchFamily="34" charset="0"/>
              <a:buChar char="•"/>
            </a:pPr>
            <a:r>
              <a:rPr lang="en-IN" sz="1400" b="1" dirty="0">
                <a:solidFill>
                  <a:schemeClr val="accent1">
                    <a:lumMod val="60000"/>
                    <a:lumOff val="40000"/>
                  </a:schemeClr>
                </a:solidFill>
                <a:latin typeface="Candara" panose="020E0502030303020204" pitchFamily="34" charset="0"/>
              </a:rPr>
              <a:t>What is the source of this data set?</a:t>
            </a:r>
          </a:p>
          <a:p>
            <a:pPr>
              <a:buNone/>
            </a:pPr>
            <a:r>
              <a:rPr lang="en-IN" sz="1200" b="1" dirty="0">
                <a:latin typeface="Candara" panose="020E0502030303020204" pitchFamily="34" charset="0"/>
              </a:rPr>
              <a:t>Although the dataset  is fictitious, it has been generated by IBM specialists and was taken from Kaggle website.</a:t>
            </a:r>
          </a:p>
          <a:p>
            <a:pPr>
              <a:buFont typeface="Arial" pitchFamily="34" charset="0"/>
              <a:buChar char="•"/>
            </a:pPr>
            <a:endParaRPr lang="en-IN" sz="1400" b="1" dirty="0">
              <a:solidFill>
                <a:schemeClr val="accent1">
                  <a:lumMod val="60000"/>
                  <a:lumOff val="40000"/>
                </a:schemeClr>
              </a:solidFill>
              <a:latin typeface="Candara" panose="020E0502030303020204" pitchFamily="34" charset="0"/>
            </a:endParaRPr>
          </a:p>
          <a:p>
            <a:pPr>
              <a:buFont typeface="Arial" pitchFamily="34" charset="0"/>
              <a:buChar char="•"/>
            </a:pPr>
            <a:endParaRPr lang="en-IN" sz="1400" b="1" dirty="0">
              <a:solidFill>
                <a:schemeClr val="accent1">
                  <a:lumMod val="60000"/>
                  <a:lumOff val="40000"/>
                </a:schemeClr>
              </a:solidFill>
              <a:latin typeface="Candara" panose="020E0502030303020204" pitchFamily="34" charset="0"/>
            </a:endParaRPr>
          </a:p>
          <a:p>
            <a:pPr>
              <a:buFont typeface="Arial" pitchFamily="34" charset="0"/>
              <a:buChar char="•"/>
            </a:pPr>
            <a:r>
              <a:rPr lang="en-IN" sz="1400" b="1" dirty="0">
                <a:solidFill>
                  <a:schemeClr val="accent1">
                    <a:lumMod val="60000"/>
                    <a:lumOff val="40000"/>
                  </a:schemeClr>
                </a:solidFill>
                <a:latin typeface="Candara" panose="020E0502030303020204" pitchFamily="34" charset="0"/>
              </a:rPr>
              <a:t>Why only these attributes?</a:t>
            </a:r>
          </a:p>
          <a:p>
            <a:pPr>
              <a:buNone/>
            </a:pPr>
            <a:r>
              <a:rPr lang="en-IN" sz="1200" b="1" dirty="0">
                <a:latin typeface="Candara" panose="020E0502030303020204" pitchFamily="34" charset="0"/>
              </a:rPr>
              <a:t> According to IBM specialists these were the 35 primary attributes to predict employee attrition, although only some of them may be the most relevant ones.</a:t>
            </a:r>
          </a:p>
          <a:p>
            <a:pPr>
              <a:buFont typeface="Arial" pitchFamily="34" charset="0"/>
              <a:buChar char="•"/>
            </a:pPr>
            <a:endParaRPr lang="en-IN" sz="1400" b="1" dirty="0">
              <a:solidFill>
                <a:schemeClr val="accent1">
                  <a:lumMod val="60000"/>
                  <a:lumOff val="40000"/>
                </a:schemeClr>
              </a:solidFill>
              <a:latin typeface="Candara" panose="020E0502030303020204" pitchFamily="34" charset="0"/>
            </a:endParaRPr>
          </a:p>
          <a:p>
            <a:pPr>
              <a:buFont typeface="Arial" pitchFamily="34" charset="0"/>
              <a:buChar char="•"/>
            </a:pPr>
            <a:endParaRPr lang="en-IN" sz="1400" b="1" dirty="0">
              <a:solidFill>
                <a:schemeClr val="accent1">
                  <a:lumMod val="60000"/>
                  <a:lumOff val="40000"/>
                </a:schemeClr>
              </a:solidFill>
              <a:latin typeface="Candara" panose="020E0502030303020204" pitchFamily="34" charset="0"/>
            </a:endParaRPr>
          </a:p>
          <a:p>
            <a:pPr>
              <a:buFont typeface="Arial" pitchFamily="34" charset="0"/>
              <a:buChar char="•"/>
            </a:pPr>
            <a:r>
              <a:rPr lang="en-IN" sz="1400" b="1" dirty="0">
                <a:solidFill>
                  <a:schemeClr val="accent1">
                    <a:lumMod val="60000"/>
                    <a:lumOff val="40000"/>
                  </a:schemeClr>
                </a:solidFill>
                <a:latin typeface="Candara" panose="020E0502030303020204" pitchFamily="34" charset="0"/>
              </a:rPr>
              <a:t>What is the significance of each attribute?</a:t>
            </a:r>
          </a:p>
          <a:p>
            <a:pPr>
              <a:buNone/>
            </a:pPr>
            <a:r>
              <a:rPr lang="en-IN" sz="1200" b="1" dirty="0">
                <a:solidFill>
                  <a:schemeClr val="tx1">
                    <a:lumMod val="85000"/>
                    <a:lumOff val="15000"/>
                  </a:schemeClr>
                </a:solidFill>
                <a:latin typeface="Candara" panose="020E0502030303020204" pitchFamily="34" charset="0"/>
              </a:rPr>
              <a:t> A large variety of socio-economic factors are responsible for an employee to leave a certain company. These attributes take into account most of these </a:t>
            </a:r>
            <a:r>
              <a:rPr lang="en-IN" sz="1200" b="1" dirty="0">
                <a:solidFill>
                  <a:schemeClr val="tx1"/>
                </a:solidFill>
                <a:latin typeface="Candara" panose="020E0502030303020204" pitchFamily="34" charset="0"/>
              </a:rPr>
              <a:t>factors.</a:t>
            </a:r>
          </a:p>
          <a:p>
            <a:pPr>
              <a:buFont typeface="Arial" pitchFamily="34" charset="0"/>
              <a:buChar char="•"/>
            </a:pPr>
            <a:endParaRPr lang="en-IN" sz="1400" b="1" dirty="0">
              <a:solidFill>
                <a:schemeClr val="accent1">
                  <a:lumMod val="60000"/>
                  <a:lumOff val="40000"/>
                </a:schemeClr>
              </a:solidFill>
              <a:latin typeface="Candara" panose="020E0502030303020204" pitchFamily="34" charset="0"/>
            </a:endParaRPr>
          </a:p>
          <a:p>
            <a:pPr>
              <a:buFont typeface="Arial" pitchFamily="34" charset="0"/>
              <a:buChar char="•"/>
            </a:pPr>
            <a:endParaRPr lang="en-IN" sz="1400" b="1" dirty="0">
              <a:solidFill>
                <a:schemeClr val="accent1">
                  <a:lumMod val="60000"/>
                  <a:lumOff val="40000"/>
                </a:schemeClr>
              </a:solidFill>
              <a:latin typeface="Candara" panose="020E0502030303020204" pitchFamily="34" charset="0"/>
            </a:endParaRPr>
          </a:p>
          <a:p>
            <a:pPr>
              <a:buFont typeface="Arial" pitchFamily="34" charset="0"/>
              <a:buChar char="•"/>
            </a:pPr>
            <a:r>
              <a:rPr lang="en-IN" sz="1400" b="1" dirty="0">
                <a:solidFill>
                  <a:schemeClr val="accent1">
                    <a:lumMod val="60000"/>
                    <a:lumOff val="40000"/>
                  </a:schemeClr>
                </a:solidFill>
                <a:latin typeface="Candara" panose="020E0502030303020204" pitchFamily="34" charset="0"/>
              </a:rPr>
              <a:t>Is the data set balanced?</a:t>
            </a:r>
          </a:p>
          <a:p>
            <a:pPr>
              <a:buNone/>
            </a:pPr>
            <a:r>
              <a:rPr lang="en-IN" sz="1200" b="1" dirty="0">
                <a:solidFill>
                  <a:schemeClr val="tx1"/>
                </a:solidFill>
                <a:latin typeface="Candara" panose="020E0502030303020204" pitchFamily="34" charset="0"/>
              </a:rPr>
              <a:t> No, and we do not want to create any more data sets as it would cause the model to be biased</a:t>
            </a:r>
            <a:r>
              <a:rPr lang="en-IN" sz="1400" b="1" dirty="0">
                <a:solidFill>
                  <a:schemeClr val="tx1"/>
                </a:solidFill>
                <a:latin typeface="Candara" panose="020E0502030303020204" pitchFamily="34" charset="0"/>
              </a:rPr>
              <a:t>.</a:t>
            </a:r>
          </a:p>
          <a:p>
            <a:endParaRPr lang="en-IN" sz="1400" b="1" dirty="0">
              <a:solidFill>
                <a:schemeClr val="tx1"/>
              </a:solidFill>
              <a:latin typeface="Candara" panose="020E0502030303020204" pitchFamily="34" charset="0"/>
            </a:endParaRPr>
          </a:p>
          <a:p>
            <a:pPr>
              <a:buNone/>
            </a:pPr>
            <a:endParaRPr lang="en-IN" b="1" dirty="0">
              <a:solidFill>
                <a:schemeClr val="tx1"/>
              </a:solidFill>
              <a:latin typeface="Candara" panose="020E0502030303020204" pitchFamily="34" charset="0"/>
            </a:endParaRPr>
          </a:p>
          <a:p>
            <a:pPr>
              <a:buNone/>
            </a:pPr>
            <a:endParaRPr lang="en-IN" dirty="0">
              <a:solidFill>
                <a:schemeClr val="tx1"/>
              </a:solidFill>
              <a:latin typeface="Candara" panose="020E0502030303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hatsApp Image 2018-01-04 at 5.06.12 PM.jpeg"/>
          <p:cNvPicPr>
            <a:picLocks noChangeAspect="1"/>
          </p:cNvPicPr>
          <p:nvPr/>
        </p:nvPicPr>
        <p:blipFill>
          <a:blip r:embed="rId2"/>
          <a:stretch>
            <a:fillRect/>
          </a:stretch>
        </p:blipFill>
        <p:spPr>
          <a:xfrm>
            <a:off x="1259632" y="504056"/>
            <a:ext cx="6102500" cy="4731990"/>
          </a:xfrm>
          <a:prstGeom prst="rect">
            <a:avLst/>
          </a:prstGeom>
        </p:spPr>
      </p:pic>
      <p:sp>
        <p:nvSpPr>
          <p:cNvPr id="5" name="TextBox 4"/>
          <p:cNvSpPr txBox="1"/>
          <p:nvPr/>
        </p:nvSpPr>
        <p:spPr>
          <a:xfrm>
            <a:off x="755576" y="0"/>
            <a:ext cx="7632848" cy="584775"/>
          </a:xfrm>
          <a:prstGeom prst="rect">
            <a:avLst/>
          </a:prstGeom>
          <a:noFill/>
        </p:spPr>
        <p:txBody>
          <a:bodyPr wrap="square" rtlCol="0">
            <a:spAutoFit/>
          </a:bodyPr>
          <a:lstStyle/>
          <a:p>
            <a:pPr lvl="1" algn="ctr"/>
            <a:r>
              <a:rPr lang="en-IN" sz="3200" b="1" dirty="0">
                <a:solidFill>
                  <a:srgbClr val="00B0F0"/>
                </a:solidFill>
                <a:latin typeface="Candara" panose="020E0502030303020204" pitchFamily="34" charset="0"/>
              </a:rPr>
              <a:t>  Attributes Details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5656" y="3147814"/>
            <a:ext cx="5544616" cy="1159800"/>
          </a:xfrm>
        </p:spPr>
        <p:txBody>
          <a:bodyPr/>
          <a:lstStyle/>
          <a:p>
            <a:pPr algn="ctr"/>
            <a:r>
              <a:rPr lang="en-IN" sz="4000" dirty="0">
                <a:latin typeface="Candara" panose="020E0502030303020204" pitchFamily="34" charset="0"/>
              </a:rPr>
              <a:t>Data Exploration Using </a:t>
            </a:r>
            <a:br>
              <a:rPr lang="en-IN" sz="4000" dirty="0">
                <a:latin typeface="Candara" panose="020E0502030303020204" pitchFamily="34" charset="0"/>
              </a:rPr>
            </a:br>
            <a:r>
              <a:rPr lang="en-IN" sz="4000" dirty="0">
                <a:latin typeface="Candara" panose="020E0502030303020204" pitchFamily="34" charset="0"/>
              </a:rPr>
              <a:t>Descriptive Analysis</a:t>
            </a:r>
          </a:p>
        </p:txBody>
      </p:sp>
      <p:sp>
        <p:nvSpPr>
          <p:cNvPr id="4" name="Rectangle 3"/>
          <p:cNvSpPr/>
          <p:nvPr/>
        </p:nvSpPr>
        <p:spPr>
          <a:xfrm>
            <a:off x="7633265" y="2355726"/>
            <a:ext cx="1090363" cy="2400657"/>
          </a:xfrm>
          <a:prstGeom prst="rect">
            <a:avLst/>
          </a:prstGeom>
        </p:spPr>
        <p:txBody>
          <a:bodyPr wrap="none">
            <a:spAutoFit/>
          </a:bodyPr>
          <a:lstStyle/>
          <a:p>
            <a:pPr lvl="0"/>
            <a:r>
              <a:rPr lang="en" sz="15000" b="1" dirty="0">
                <a:solidFill>
                  <a:srgbClr val="3C78D8"/>
                </a:solidFill>
                <a:latin typeface="Candara" panose="020E0502030303020204" pitchFamily="34" charset="0"/>
                <a:sym typeface="Oswald"/>
              </a:rPr>
              <a:t>3</a:t>
            </a:r>
            <a:endParaRPr lang="en-IN" sz="15000" dirty="0">
              <a:latin typeface="Candara" panose="020E0502030303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overtimeVSgender.png"/>
          <p:cNvPicPr>
            <a:picLocks noChangeAspect="1"/>
          </p:cNvPicPr>
          <p:nvPr/>
        </p:nvPicPr>
        <p:blipFill>
          <a:blip r:embed="rId2"/>
          <a:stretch>
            <a:fillRect/>
          </a:stretch>
        </p:blipFill>
        <p:spPr>
          <a:xfrm>
            <a:off x="5940152" y="339502"/>
            <a:ext cx="3024336" cy="2160240"/>
          </a:xfrm>
          <a:prstGeom prst="rect">
            <a:avLst/>
          </a:prstGeom>
        </p:spPr>
      </p:pic>
      <p:pic>
        <p:nvPicPr>
          <p:cNvPr id="8" name="Picture 7" descr="overtimeVSyearsincurrentrole.png"/>
          <p:cNvPicPr>
            <a:picLocks noChangeAspect="1"/>
          </p:cNvPicPr>
          <p:nvPr/>
        </p:nvPicPr>
        <p:blipFill>
          <a:blip r:embed="rId3"/>
          <a:stretch>
            <a:fillRect/>
          </a:stretch>
        </p:blipFill>
        <p:spPr>
          <a:xfrm>
            <a:off x="107504" y="195486"/>
            <a:ext cx="3347864" cy="2304256"/>
          </a:xfrm>
          <a:prstGeom prst="rect">
            <a:avLst/>
          </a:prstGeom>
        </p:spPr>
      </p:pic>
      <p:sp>
        <p:nvSpPr>
          <p:cNvPr id="2" name="TextBox 1"/>
          <p:cNvSpPr txBox="1"/>
          <p:nvPr/>
        </p:nvSpPr>
        <p:spPr>
          <a:xfrm>
            <a:off x="755576" y="0"/>
            <a:ext cx="7632848" cy="461665"/>
          </a:xfrm>
          <a:prstGeom prst="rect">
            <a:avLst/>
          </a:prstGeom>
          <a:noFill/>
        </p:spPr>
        <p:txBody>
          <a:bodyPr wrap="square" rtlCol="0">
            <a:spAutoFit/>
          </a:bodyPr>
          <a:lstStyle/>
          <a:p>
            <a:pPr algn="ctr"/>
            <a:r>
              <a:rPr lang="en-IN" sz="2400" b="1" dirty="0">
                <a:solidFill>
                  <a:srgbClr val="00B0F0"/>
                </a:solidFill>
                <a:latin typeface="Candara" panose="020E0502030303020204" pitchFamily="34" charset="0"/>
              </a:rPr>
              <a:t>Significant Features Contributing To the Response</a:t>
            </a:r>
          </a:p>
        </p:txBody>
      </p:sp>
      <p:pic>
        <p:nvPicPr>
          <p:cNvPr id="10" name="Picture 9" descr="overtime.png"/>
          <p:cNvPicPr>
            <a:picLocks noChangeAspect="1"/>
          </p:cNvPicPr>
          <p:nvPr/>
        </p:nvPicPr>
        <p:blipFill>
          <a:blip r:embed="rId4"/>
          <a:stretch>
            <a:fillRect/>
          </a:stretch>
        </p:blipFill>
        <p:spPr>
          <a:xfrm>
            <a:off x="107504" y="2571750"/>
            <a:ext cx="3347864" cy="2448272"/>
          </a:xfrm>
          <a:prstGeom prst="rect">
            <a:avLst/>
          </a:prstGeom>
        </p:spPr>
      </p:pic>
      <p:pic>
        <p:nvPicPr>
          <p:cNvPr id="1026" name="Picture 2"/>
          <p:cNvPicPr>
            <a:picLocks noChangeAspect="1" noChangeArrowheads="1"/>
          </p:cNvPicPr>
          <p:nvPr/>
        </p:nvPicPr>
        <p:blipFill>
          <a:blip r:embed="rId5"/>
          <a:srcRect/>
          <a:stretch>
            <a:fillRect/>
          </a:stretch>
        </p:blipFill>
        <p:spPr bwMode="auto">
          <a:xfrm>
            <a:off x="5940152" y="2571750"/>
            <a:ext cx="2995664" cy="2448272"/>
          </a:xfrm>
          <a:prstGeom prst="rect">
            <a:avLst/>
          </a:prstGeom>
          <a:noFill/>
          <a:ln w="9525">
            <a:noFill/>
            <a:miter lim="800000"/>
            <a:headEnd/>
            <a:tailEnd/>
          </a:ln>
          <a:effectLst/>
        </p:spPr>
      </p:pic>
      <p:sp>
        <p:nvSpPr>
          <p:cNvPr id="12" name="Rounded Rectangle 11"/>
          <p:cNvSpPr/>
          <p:nvPr/>
        </p:nvSpPr>
        <p:spPr>
          <a:xfrm>
            <a:off x="971600" y="2355726"/>
            <a:ext cx="1656184" cy="1440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years in current role</a:t>
            </a:r>
          </a:p>
        </p:txBody>
      </p:sp>
      <p:sp>
        <p:nvSpPr>
          <p:cNvPr id="13" name="Rounded Rectangle 12"/>
          <p:cNvSpPr/>
          <p:nvPr/>
        </p:nvSpPr>
        <p:spPr>
          <a:xfrm>
            <a:off x="107504" y="771550"/>
            <a:ext cx="107504"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overtime</a:t>
            </a:r>
          </a:p>
        </p:txBody>
      </p:sp>
      <p:sp>
        <p:nvSpPr>
          <p:cNvPr id="15" name="Rounded Rectangle 14"/>
          <p:cNvSpPr/>
          <p:nvPr/>
        </p:nvSpPr>
        <p:spPr>
          <a:xfrm>
            <a:off x="5940152" y="843558"/>
            <a:ext cx="144016"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overtime</a:t>
            </a:r>
          </a:p>
        </p:txBody>
      </p:sp>
      <p:sp>
        <p:nvSpPr>
          <p:cNvPr id="16" name="Rounded Rectangle 15"/>
          <p:cNvSpPr/>
          <p:nvPr/>
        </p:nvSpPr>
        <p:spPr>
          <a:xfrm>
            <a:off x="6948264" y="2355726"/>
            <a:ext cx="1224136" cy="1440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gender</a:t>
            </a:r>
          </a:p>
        </p:txBody>
      </p:sp>
      <p:sp>
        <p:nvSpPr>
          <p:cNvPr id="17" name="Rounded Rectangle 16"/>
          <p:cNvSpPr/>
          <p:nvPr/>
        </p:nvSpPr>
        <p:spPr>
          <a:xfrm>
            <a:off x="5940152" y="2787774"/>
            <a:ext cx="144016" cy="2160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Monthly Income</a:t>
            </a:r>
          </a:p>
        </p:txBody>
      </p:sp>
      <p:sp>
        <p:nvSpPr>
          <p:cNvPr id="18" name="Rounded Rectangle 17"/>
          <p:cNvSpPr/>
          <p:nvPr/>
        </p:nvSpPr>
        <p:spPr>
          <a:xfrm>
            <a:off x="6948264" y="4803998"/>
            <a:ext cx="1224136" cy="1440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overtime</a:t>
            </a:r>
          </a:p>
        </p:txBody>
      </p:sp>
    </p:spTree>
  </p:cSld>
  <p:clrMapOvr>
    <a:masterClrMapping/>
  </p:clrMapOvr>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1608</TotalTime>
  <Words>743</Words>
  <Application>Microsoft Office PowerPoint</Application>
  <PresentationFormat>On-screen Show (16:9)</PresentationFormat>
  <Paragraphs>140</Paragraphs>
  <Slides>29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Candara</vt:lpstr>
      <vt:lpstr>Arial</vt:lpstr>
      <vt:lpstr>Wingdings</vt:lpstr>
      <vt:lpstr>Source Sans Pro</vt:lpstr>
      <vt:lpstr>Oswald</vt:lpstr>
      <vt:lpstr>Quince template</vt:lpstr>
      <vt:lpstr>EMPLOYEE ATTRITION ANALYSIS  USING DIFFERENT CLASSIFICATION TECHNIQUES IN MACHINE LEARNING</vt:lpstr>
      <vt:lpstr>Business Understanding </vt:lpstr>
      <vt:lpstr>EMPLOYEE ATTRITION</vt:lpstr>
      <vt:lpstr>PowerPoint Presentation</vt:lpstr>
      <vt:lpstr>2</vt:lpstr>
      <vt:lpstr>Data Understanding Phase </vt:lpstr>
      <vt:lpstr>PowerPoint Presentation</vt:lpstr>
      <vt:lpstr>Data Exploration Using  Descriptive Analysis</vt:lpstr>
      <vt:lpstr>PowerPoint Presentation</vt:lpstr>
      <vt:lpstr>PowerPoint Presentation</vt:lpstr>
      <vt:lpstr>PowerPoint Presentation</vt:lpstr>
      <vt:lpstr>PowerPoint Presentation</vt:lpstr>
      <vt:lpstr>Summary</vt:lpstr>
      <vt:lpstr>Data Preparation</vt:lpstr>
      <vt:lpstr>PowerPoint Presentation</vt:lpstr>
      <vt:lpstr>5</vt:lpstr>
      <vt:lpstr>Different Modelling Techniques used</vt:lpstr>
      <vt:lpstr>PowerPoint Presentation</vt:lpstr>
      <vt:lpstr>PowerPoint Presentation</vt:lpstr>
      <vt:lpstr>PowerPoint Presentation</vt:lpstr>
      <vt:lpstr>Evaluation Phase</vt:lpstr>
      <vt:lpstr>Accuracy Over Training Data</vt:lpstr>
      <vt:lpstr>PowerPoint Presentation</vt:lpstr>
      <vt:lpstr>PowerPoint Presentation</vt:lpstr>
      <vt:lpstr>PowerPoint Presentation</vt:lpstr>
      <vt:lpstr>Deployment and Conclusion </vt:lpstr>
      <vt:lpstr>Conclusion</vt:lpstr>
      <vt:lpstr>Solution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 ANALYSIS USING DIFFERENT CLASSIFICATION TECHNIQUES</dc:title>
  <dc:creator>Vishwesh</dc:creator>
  <cp:lastModifiedBy>Siddhant Shenoy</cp:lastModifiedBy>
  <cp:revision>145</cp:revision>
  <dcterms:modified xsi:type="dcterms:W3CDTF">2018-01-05T05:08:40Z</dcterms:modified>
</cp:coreProperties>
</file>