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20"/>
  </p:notesMasterIdLst>
  <p:sldIdLst>
    <p:sldId id="257" r:id="rId3"/>
    <p:sldId id="301" r:id="rId4"/>
    <p:sldId id="258" r:id="rId5"/>
    <p:sldId id="302" r:id="rId6"/>
    <p:sldId id="305" r:id="rId7"/>
    <p:sldId id="304" r:id="rId8"/>
    <p:sldId id="296" r:id="rId9"/>
    <p:sldId id="297" r:id="rId10"/>
    <p:sldId id="298" r:id="rId11"/>
    <p:sldId id="299" r:id="rId12"/>
    <p:sldId id="306" r:id="rId13"/>
    <p:sldId id="307" r:id="rId14"/>
    <p:sldId id="308" r:id="rId15"/>
    <p:sldId id="309" r:id="rId16"/>
    <p:sldId id="259" r:id="rId17"/>
    <p:sldId id="300" r:id="rId18"/>
    <p:sldId id="310"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6C12F6-7E6D-4983-9D17-50FCF2DF4F19}" v="10" dt="2024-01-18T17:35:36.0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umana Dargham" userId="aabf4ddd-cfa3-4650-b330-4091fcb9a7df" providerId="ADAL" clId="{336C12F6-7E6D-4983-9D17-50FCF2DF4F19}"/>
    <pc:docChg chg="custSel addSld modSld sldOrd">
      <pc:chgData name="Joumana Dargham" userId="aabf4ddd-cfa3-4650-b330-4091fcb9a7df" providerId="ADAL" clId="{336C12F6-7E6D-4983-9D17-50FCF2DF4F19}" dt="2024-01-18T17:35:42.406" v="266" actId="1076"/>
      <pc:docMkLst>
        <pc:docMk/>
      </pc:docMkLst>
      <pc:sldChg chg="ord">
        <pc:chgData name="Joumana Dargham" userId="aabf4ddd-cfa3-4650-b330-4091fcb9a7df" providerId="ADAL" clId="{336C12F6-7E6D-4983-9D17-50FCF2DF4F19}" dt="2024-01-18T17:24:40.964" v="96"/>
        <pc:sldMkLst>
          <pc:docMk/>
          <pc:sldMk cId="0" sldId="299"/>
        </pc:sldMkLst>
      </pc:sldChg>
      <pc:sldChg chg="addSp delSp modSp add mod">
        <pc:chgData name="Joumana Dargham" userId="aabf4ddd-cfa3-4650-b330-4091fcb9a7df" providerId="ADAL" clId="{336C12F6-7E6D-4983-9D17-50FCF2DF4F19}" dt="2024-01-18T17:12:03.077" v="22" actId="1076"/>
        <pc:sldMkLst>
          <pc:docMk/>
          <pc:sldMk cId="1329410406" sldId="306"/>
        </pc:sldMkLst>
        <pc:spChg chg="mod">
          <ac:chgData name="Joumana Dargham" userId="aabf4ddd-cfa3-4650-b330-4091fcb9a7df" providerId="ADAL" clId="{336C12F6-7E6D-4983-9D17-50FCF2DF4F19}" dt="2024-01-18T17:11:56.180" v="20" actId="20577"/>
          <ac:spMkLst>
            <pc:docMk/>
            <pc:sldMk cId="1329410406" sldId="306"/>
            <ac:spMk id="3" creationId="{00000000-0000-0000-0000-000000000000}"/>
          </ac:spMkLst>
        </pc:spChg>
        <pc:picChg chg="add mod">
          <ac:chgData name="Joumana Dargham" userId="aabf4ddd-cfa3-4650-b330-4091fcb9a7df" providerId="ADAL" clId="{336C12F6-7E6D-4983-9D17-50FCF2DF4F19}" dt="2024-01-18T17:12:03.077" v="22" actId="1076"/>
          <ac:picMkLst>
            <pc:docMk/>
            <pc:sldMk cId="1329410406" sldId="306"/>
            <ac:picMk id="5" creationId="{86080416-1E9C-2A5C-9C2D-A7DE5368FEFD}"/>
          </ac:picMkLst>
        </pc:picChg>
        <pc:picChg chg="del">
          <ac:chgData name="Joumana Dargham" userId="aabf4ddd-cfa3-4650-b330-4091fcb9a7df" providerId="ADAL" clId="{336C12F6-7E6D-4983-9D17-50FCF2DF4F19}" dt="2024-01-18T17:11:18.594" v="1" actId="478"/>
          <ac:picMkLst>
            <pc:docMk/>
            <pc:sldMk cId="1329410406" sldId="306"/>
            <ac:picMk id="6" creationId="{00000000-0000-0000-0000-000000000000}"/>
          </ac:picMkLst>
        </pc:picChg>
      </pc:sldChg>
      <pc:sldChg chg="addSp delSp modSp add mod">
        <pc:chgData name="Joumana Dargham" userId="aabf4ddd-cfa3-4650-b330-4091fcb9a7df" providerId="ADAL" clId="{336C12F6-7E6D-4983-9D17-50FCF2DF4F19}" dt="2024-01-18T17:25:09.432" v="98" actId="20577"/>
        <pc:sldMkLst>
          <pc:docMk/>
          <pc:sldMk cId="2988318707" sldId="307"/>
        </pc:sldMkLst>
        <pc:spChg chg="mod">
          <ac:chgData name="Joumana Dargham" userId="aabf4ddd-cfa3-4650-b330-4091fcb9a7df" providerId="ADAL" clId="{336C12F6-7E6D-4983-9D17-50FCF2DF4F19}" dt="2024-01-18T17:25:09.432" v="98" actId="20577"/>
          <ac:spMkLst>
            <pc:docMk/>
            <pc:sldMk cId="2988318707" sldId="307"/>
            <ac:spMk id="3" creationId="{00000000-0000-0000-0000-000000000000}"/>
          </ac:spMkLst>
        </pc:spChg>
        <pc:picChg chg="del">
          <ac:chgData name="Joumana Dargham" userId="aabf4ddd-cfa3-4650-b330-4091fcb9a7df" providerId="ADAL" clId="{336C12F6-7E6D-4983-9D17-50FCF2DF4F19}" dt="2024-01-18T17:19:49.799" v="24" actId="478"/>
          <ac:picMkLst>
            <pc:docMk/>
            <pc:sldMk cId="2988318707" sldId="307"/>
            <ac:picMk id="5" creationId="{86080416-1E9C-2A5C-9C2D-A7DE5368FEFD}"/>
          </ac:picMkLst>
        </pc:picChg>
        <pc:picChg chg="add mod">
          <ac:chgData name="Joumana Dargham" userId="aabf4ddd-cfa3-4650-b330-4091fcb9a7df" providerId="ADAL" clId="{336C12F6-7E6D-4983-9D17-50FCF2DF4F19}" dt="2024-01-18T17:20:48.056" v="94" actId="1076"/>
          <ac:picMkLst>
            <pc:docMk/>
            <pc:sldMk cId="2988318707" sldId="307"/>
            <ac:picMk id="6" creationId="{724F99F2-69CB-C41E-43C3-6178DDD8B7B7}"/>
          </ac:picMkLst>
        </pc:picChg>
      </pc:sldChg>
      <pc:sldChg chg="addSp delSp modSp add mod">
        <pc:chgData name="Joumana Dargham" userId="aabf4ddd-cfa3-4650-b330-4091fcb9a7df" providerId="ADAL" clId="{336C12F6-7E6D-4983-9D17-50FCF2DF4F19}" dt="2024-01-18T17:26:52.596" v="119" actId="1076"/>
        <pc:sldMkLst>
          <pc:docMk/>
          <pc:sldMk cId="3593757892" sldId="308"/>
        </pc:sldMkLst>
        <pc:spChg chg="mod">
          <ac:chgData name="Joumana Dargham" userId="aabf4ddd-cfa3-4650-b330-4091fcb9a7df" providerId="ADAL" clId="{336C12F6-7E6D-4983-9D17-50FCF2DF4F19}" dt="2024-01-18T17:26:32.256" v="117" actId="20577"/>
          <ac:spMkLst>
            <pc:docMk/>
            <pc:sldMk cId="3593757892" sldId="308"/>
            <ac:spMk id="3" creationId="{00000000-0000-0000-0000-000000000000}"/>
          </ac:spMkLst>
        </pc:spChg>
        <pc:picChg chg="add mod">
          <ac:chgData name="Joumana Dargham" userId="aabf4ddd-cfa3-4650-b330-4091fcb9a7df" providerId="ADAL" clId="{336C12F6-7E6D-4983-9D17-50FCF2DF4F19}" dt="2024-01-18T17:26:52.596" v="119" actId="1076"/>
          <ac:picMkLst>
            <pc:docMk/>
            <pc:sldMk cId="3593757892" sldId="308"/>
            <ac:picMk id="5" creationId="{D4EC06FE-6D72-6B99-D0AA-34D94CBFEBD6}"/>
          </ac:picMkLst>
        </pc:picChg>
        <pc:picChg chg="del">
          <ac:chgData name="Joumana Dargham" userId="aabf4ddd-cfa3-4650-b330-4091fcb9a7df" providerId="ADAL" clId="{336C12F6-7E6D-4983-9D17-50FCF2DF4F19}" dt="2024-01-18T17:26:11.296" v="100" actId="478"/>
          <ac:picMkLst>
            <pc:docMk/>
            <pc:sldMk cId="3593757892" sldId="308"/>
            <ac:picMk id="6" creationId="{724F99F2-69CB-C41E-43C3-6178DDD8B7B7}"/>
          </ac:picMkLst>
        </pc:picChg>
      </pc:sldChg>
      <pc:sldChg chg="addSp delSp modSp add mod">
        <pc:chgData name="Joumana Dargham" userId="aabf4ddd-cfa3-4650-b330-4091fcb9a7df" providerId="ADAL" clId="{336C12F6-7E6D-4983-9D17-50FCF2DF4F19}" dt="2024-01-18T17:28:03.734" v="193" actId="1076"/>
        <pc:sldMkLst>
          <pc:docMk/>
          <pc:sldMk cId="1628169913" sldId="309"/>
        </pc:sldMkLst>
        <pc:spChg chg="mod">
          <ac:chgData name="Joumana Dargham" userId="aabf4ddd-cfa3-4650-b330-4091fcb9a7df" providerId="ADAL" clId="{336C12F6-7E6D-4983-9D17-50FCF2DF4F19}" dt="2024-01-18T17:28:03.734" v="193" actId="1076"/>
          <ac:spMkLst>
            <pc:docMk/>
            <pc:sldMk cId="1628169913" sldId="309"/>
            <ac:spMk id="3" creationId="{00000000-0000-0000-0000-000000000000}"/>
          </ac:spMkLst>
        </pc:spChg>
        <pc:picChg chg="add mod">
          <ac:chgData name="Joumana Dargham" userId="aabf4ddd-cfa3-4650-b330-4091fcb9a7df" providerId="ADAL" clId="{336C12F6-7E6D-4983-9D17-50FCF2DF4F19}" dt="2024-01-18T17:27:52.348" v="184" actId="1076"/>
          <ac:picMkLst>
            <pc:docMk/>
            <pc:sldMk cId="1628169913" sldId="309"/>
            <ac:picMk id="5" creationId="{32D2A466-4978-FF8D-6D9D-C425F7A0DE39}"/>
          </ac:picMkLst>
        </pc:picChg>
        <pc:picChg chg="del">
          <ac:chgData name="Joumana Dargham" userId="aabf4ddd-cfa3-4650-b330-4091fcb9a7df" providerId="ADAL" clId="{336C12F6-7E6D-4983-9D17-50FCF2DF4F19}" dt="2024-01-18T17:26:59.985" v="121" actId="478"/>
          <ac:picMkLst>
            <pc:docMk/>
            <pc:sldMk cId="1628169913" sldId="309"/>
            <ac:picMk id="6" creationId="{724F99F2-69CB-C41E-43C3-6178DDD8B7B7}"/>
          </ac:picMkLst>
        </pc:picChg>
      </pc:sldChg>
      <pc:sldChg chg="addSp delSp modSp add mod">
        <pc:chgData name="Joumana Dargham" userId="aabf4ddd-cfa3-4650-b330-4091fcb9a7df" providerId="ADAL" clId="{336C12F6-7E6D-4983-9D17-50FCF2DF4F19}" dt="2024-01-18T17:35:42.406" v="266" actId="1076"/>
        <pc:sldMkLst>
          <pc:docMk/>
          <pc:sldMk cId="611043558" sldId="310"/>
        </pc:sldMkLst>
        <pc:spChg chg="mod">
          <ac:chgData name="Joumana Dargham" userId="aabf4ddd-cfa3-4650-b330-4091fcb9a7df" providerId="ADAL" clId="{336C12F6-7E6D-4983-9D17-50FCF2DF4F19}" dt="2024-01-18T17:35:20.833" v="260" actId="20577"/>
          <ac:spMkLst>
            <pc:docMk/>
            <pc:sldMk cId="611043558" sldId="310"/>
            <ac:spMk id="3" creationId="{00000000-0000-0000-0000-000000000000}"/>
          </ac:spMkLst>
        </pc:spChg>
        <pc:picChg chg="add mod">
          <ac:chgData name="Joumana Dargham" userId="aabf4ddd-cfa3-4650-b330-4091fcb9a7df" providerId="ADAL" clId="{336C12F6-7E6D-4983-9D17-50FCF2DF4F19}" dt="2024-01-18T17:35:42.406" v="266" actId="1076"/>
          <ac:picMkLst>
            <pc:docMk/>
            <pc:sldMk cId="611043558" sldId="310"/>
            <ac:picMk id="5" creationId="{EC87B039-2204-CC0A-4378-21F95503888F}"/>
          </ac:picMkLst>
        </pc:picChg>
        <pc:picChg chg="del">
          <ac:chgData name="Joumana Dargham" userId="aabf4ddd-cfa3-4650-b330-4091fcb9a7df" providerId="ADAL" clId="{336C12F6-7E6D-4983-9D17-50FCF2DF4F19}" dt="2024-01-18T17:35:24.839" v="261" actId="478"/>
          <ac:picMkLst>
            <pc:docMk/>
            <pc:sldMk cId="611043558" sldId="310"/>
            <ac:picMk id="6" creationId="{724F99F2-69CB-C41E-43C3-6178DDD8B7B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CEF03D-719F-4B14-85F8-3B7D4EBD6FB8}" type="datetimeFigureOut">
              <a:rPr lang="fr-CA" smtClean="0"/>
              <a:t>2024-01-17</a:t>
            </a:fld>
            <a:endParaRPr lang="fr-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AF28CC-0C72-41DC-8AB8-6039AE338D02}" type="slidenum">
              <a:rPr lang="fr-CA" smtClean="0"/>
              <a:t>‹#›</a:t>
            </a:fld>
            <a:endParaRPr lang="fr-CA"/>
          </a:p>
        </p:txBody>
      </p:sp>
    </p:spTree>
    <p:extLst>
      <p:ext uri="{BB962C8B-B14F-4D97-AF65-F5344CB8AC3E}">
        <p14:creationId xmlns:p14="http://schemas.microsoft.com/office/powerpoint/2010/main" val="1830593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DC9D29-350E-49DB-BA5F-C6628E3BEBA7}" type="slidenum">
              <a:rPr lang="en-GB"/>
              <a:pPr/>
              <a:t>5</a:t>
            </a:fld>
            <a:endParaRPr lang="en-GB"/>
          </a:p>
        </p:txBody>
      </p:sp>
      <p:sp>
        <p:nvSpPr>
          <p:cNvPr id="37890" name="Rectangle 2"/>
          <p:cNvSpPr>
            <a:spLocks noGrp="1" noRot="1" noChangeAspect="1" noChangeArrowheads="1" noTextEdit="1"/>
          </p:cNvSpPr>
          <p:nvPr>
            <p:ph type="sldImg"/>
          </p:nvPr>
        </p:nvSpPr>
        <p:spPr>
          <a:xfrm>
            <a:off x="381000" y="685800"/>
            <a:ext cx="6096000" cy="3429000"/>
          </a:xfrm>
          <a:ln/>
        </p:spPr>
      </p:sp>
      <p:sp>
        <p:nvSpPr>
          <p:cNvPr id="37891" name="Rectangle 3"/>
          <p:cNvSpPr>
            <a:spLocks noGrp="1" noChangeArrowheads="1"/>
          </p:cNvSpPr>
          <p:nvPr>
            <p:ph type="body" idx="1"/>
          </p:nvPr>
        </p:nvSpPr>
        <p:spPr/>
        <p:txBody>
          <a:bodyPr/>
          <a:lstStyle/>
          <a:p>
            <a:r>
              <a:rPr lang="en-GB"/>
              <a:t>This is based on Fred Brooks’ paper </a:t>
            </a:r>
            <a:r>
              <a:rPr lang="en-GB" i="1"/>
              <a:t>No Silver Bullet: Essence and Accidents of Software Engineering </a:t>
            </a:r>
            <a:r>
              <a:rPr lang="en-GB"/>
              <a:t>which appeared in IEEE Computer 20(4) pp10-19 April 1987</a:t>
            </a:r>
            <a:endParaRPr lang="en-GB" i="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DC77A3-1C90-4E33-9D06-840BEEF5C778}" type="slidenum">
              <a:rPr lang="en-GB"/>
              <a:pPr/>
              <a:t>6</a:t>
            </a:fld>
            <a:endParaRPr lang="en-GB"/>
          </a:p>
        </p:txBody>
      </p:sp>
      <p:sp>
        <p:nvSpPr>
          <p:cNvPr id="36866" name="Rectangle 2"/>
          <p:cNvSpPr>
            <a:spLocks noGrp="1" noRot="1" noChangeAspect="1" noChangeArrowheads="1" noTextEdit="1"/>
          </p:cNvSpPr>
          <p:nvPr>
            <p:ph type="sldImg"/>
          </p:nvPr>
        </p:nvSpPr>
        <p:spPr>
          <a:xfrm>
            <a:off x="381000" y="685800"/>
            <a:ext cx="6096000" cy="3429000"/>
          </a:xfrm>
          <a:ln/>
        </p:spPr>
      </p:sp>
      <p:sp>
        <p:nvSpPr>
          <p:cNvPr id="36867" name="Rectangle 3"/>
          <p:cNvSpPr>
            <a:spLocks noGrp="1" noChangeArrowheads="1"/>
          </p:cNvSpPr>
          <p:nvPr>
            <p:ph type="body" idx="1"/>
          </p:nvPr>
        </p:nvSpPr>
        <p:spPr/>
        <p:txBody>
          <a:bodyPr/>
          <a:lstStyle/>
          <a:p>
            <a:r>
              <a:rPr lang="en-GB"/>
              <a:t>Exercise 1.1 in the Software Project Management text is a good way of introducing this material if you have time. I have found this exercise to be a good ‘ice-breaker’. Get each student to list the example activities in an order which matches the degree to which they merit the description of ‘project’. You can create a grid on a whiteboard with the projects on the vertical axis and the positions 1</a:t>
            </a:r>
            <a:r>
              <a:rPr lang="en-GB" baseline="30000"/>
              <a:t>st</a:t>
            </a:r>
            <a:r>
              <a:rPr lang="en-GB"/>
              <a:t>, 2</a:t>
            </a:r>
            <a:r>
              <a:rPr lang="en-GB" baseline="30000"/>
              <a:t>nd</a:t>
            </a:r>
            <a:r>
              <a:rPr lang="en-GB"/>
              <a:t>, 3</a:t>
            </a:r>
            <a:r>
              <a:rPr lang="en-GB" baseline="30000"/>
              <a:t>rd</a:t>
            </a:r>
            <a:r>
              <a:rPr lang="en-GB"/>
              <a:t> etc on the horizontal axis. You then go through asking how many put ‘producing a newspaper’ first, second, etc.  (Avoid making jokes about this being like the Eurovision song contest). This is time-consuming but it does mean that every student participates in building up a general picture of people’s perceptions, and you can discuss disagreements in perceptions as you go along.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C1F5-6C06-6406-AF2F-467378C59D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CA"/>
          </a:p>
        </p:txBody>
      </p:sp>
      <p:sp>
        <p:nvSpPr>
          <p:cNvPr id="3" name="Subtitle 2">
            <a:extLst>
              <a:ext uri="{FF2B5EF4-FFF2-40B4-BE49-F238E27FC236}">
                <a16:creationId xmlns:a16="http://schemas.microsoft.com/office/drawing/2014/main" id="{9F394A77-7291-6B2E-AE7B-743764B410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CA"/>
          </a:p>
        </p:txBody>
      </p:sp>
      <p:sp>
        <p:nvSpPr>
          <p:cNvPr id="4" name="Date Placeholder 3">
            <a:extLst>
              <a:ext uri="{FF2B5EF4-FFF2-40B4-BE49-F238E27FC236}">
                <a16:creationId xmlns:a16="http://schemas.microsoft.com/office/drawing/2014/main" id="{C48E8286-3BAC-ED9E-1DCA-8F7EA1E3E100}"/>
              </a:ext>
            </a:extLst>
          </p:cNvPr>
          <p:cNvSpPr>
            <a:spLocks noGrp="1"/>
          </p:cNvSpPr>
          <p:nvPr>
            <p:ph type="dt" sz="half" idx="10"/>
          </p:nvPr>
        </p:nvSpPr>
        <p:spPr/>
        <p:txBody>
          <a:bodyPr/>
          <a:lstStyle/>
          <a:p>
            <a:fld id="{6399EAFD-E6E7-4A01-B1A8-F8F447E53FEB}" type="datetimeFigureOut">
              <a:rPr lang="fr-CA" smtClean="0"/>
              <a:t>2024-01-17</a:t>
            </a:fld>
            <a:endParaRPr lang="fr-CA"/>
          </a:p>
        </p:txBody>
      </p:sp>
      <p:sp>
        <p:nvSpPr>
          <p:cNvPr id="5" name="Footer Placeholder 4">
            <a:extLst>
              <a:ext uri="{FF2B5EF4-FFF2-40B4-BE49-F238E27FC236}">
                <a16:creationId xmlns:a16="http://schemas.microsoft.com/office/drawing/2014/main" id="{C16A36CB-FCFF-5F6F-4E90-250B923F613B}"/>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682C2DA8-B32D-C1E3-3434-925E43EBEA7D}"/>
              </a:ext>
            </a:extLst>
          </p:cNvPr>
          <p:cNvSpPr>
            <a:spLocks noGrp="1"/>
          </p:cNvSpPr>
          <p:nvPr>
            <p:ph type="sldNum" sz="quarter" idx="12"/>
          </p:nvPr>
        </p:nvSpPr>
        <p:spPr/>
        <p:txBody>
          <a:bodyPr/>
          <a:lstStyle/>
          <a:p>
            <a:fld id="{A49824BA-FE96-4B3D-810D-B626AE0DB3A0}" type="slidenum">
              <a:rPr lang="fr-CA" smtClean="0"/>
              <a:t>‹#›</a:t>
            </a:fld>
            <a:endParaRPr lang="fr-CA"/>
          </a:p>
        </p:txBody>
      </p:sp>
    </p:spTree>
    <p:extLst>
      <p:ext uri="{BB962C8B-B14F-4D97-AF65-F5344CB8AC3E}">
        <p14:creationId xmlns:p14="http://schemas.microsoft.com/office/powerpoint/2010/main" val="3903978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1A3C7-752B-9531-37B7-73A880107464}"/>
              </a:ext>
            </a:extLst>
          </p:cNvPr>
          <p:cNvSpPr>
            <a:spLocks noGrp="1"/>
          </p:cNvSpPr>
          <p:nvPr>
            <p:ph type="title"/>
          </p:nvPr>
        </p:nvSpPr>
        <p:spPr/>
        <p:txBody>
          <a:bodyPr/>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6DE410A9-9ECB-413B-F1A4-5B24733442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CBABFBA3-1526-A7E1-3F46-CB34E10D9235}"/>
              </a:ext>
            </a:extLst>
          </p:cNvPr>
          <p:cNvSpPr>
            <a:spLocks noGrp="1"/>
          </p:cNvSpPr>
          <p:nvPr>
            <p:ph type="dt" sz="half" idx="10"/>
          </p:nvPr>
        </p:nvSpPr>
        <p:spPr/>
        <p:txBody>
          <a:bodyPr/>
          <a:lstStyle/>
          <a:p>
            <a:fld id="{6399EAFD-E6E7-4A01-B1A8-F8F447E53FEB}" type="datetimeFigureOut">
              <a:rPr lang="fr-CA" smtClean="0"/>
              <a:t>2024-01-17</a:t>
            </a:fld>
            <a:endParaRPr lang="fr-CA"/>
          </a:p>
        </p:txBody>
      </p:sp>
      <p:sp>
        <p:nvSpPr>
          <p:cNvPr id="5" name="Footer Placeholder 4">
            <a:extLst>
              <a:ext uri="{FF2B5EF4-FFF2-40B4-BE49-F238E27FC236}">
                <a16:creationId xmlns:a16="http://schemas.microsoft.com/office/drawing/2014/main" id="{BBCAA4C4-0208-4C65-E381-88C086459CFE}"/>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CBB66570-1695-1248-448B-B2174A185D10}"/>
              </a:ext>
            </a:extLst>
          </p:cNvPr>
          <p:cNvSpPr>
            <a:spLocks noGrp="1"/>
          </p:cNvSpPr>
          <p:nvPr>
            <p:ph type="sldNum" sz="quarter" idx="12"/>
          </p:nvPr>
        </p:nvSpPr>
        <p:spPr/>
        <p:txBody>
          <a:bodyPr/>
          <a:lstStyle/>
          <a:p>
            <a:fld id="{A49824BA-FE96-4B3D-810D-B626AE0DB3A0}" type="slidenum">
              <a:rPr lang="fr-CA" smtClean="0"/>
              <a:t>‹#›</a:t>
            </a:fld>
            <a:endParaRPr lang="fr-CA"/>
          </a:p>
        </p:txBody>
      </p:sp>
    </p:spTree>
    <p:extLst>
      <p:ext uri="{BB962C8B-B14F-4D97-AF65-F5344CB8AC3E}">
        <p14:creationId xmlns:p14="http://schemas.microsoft.com/office/powerpoint/2010/main" val="2217273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2C3EFC-64B2-7DD7-2006-27A5991F62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F091EA4E-FCD0-31E4-D457-212AE210D8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6A6A3F93-825A-F34B-B11C-962F7A8B7CEC}"/>
              </a:ext>
            </a:extLst>
          </p:cNvPr>
          <p:cNvSpPr>
            <a:spLocks noGrp="1"/>
          </p:cNvSpPr>
          <p:nvPr>
            <p:ph type="dt" sz="half" idx="10"/>
          </p:nvPr>
        </p:nvSpPr>
        <p:spPr/>
        <p:txBody>
          <a:bodyPr/>
          <a:lstStyle/>
          <a:p>
            <a:fld id="{6399EAFD-E6E7-4A01-B1A8-F8F447E53FEB}" type="datetimeFigureOut">
              <a:rPr lang="fr-CA" smtClean="0"/>
              <a:t>2024-01-17</a:t>
            </a:fld>
            <a:endParaRPr lang="fr-CA"/>
          </a:p>
        </p:txBody>
      </p:sp>
      <p:sp>
        <p:nvSpPr>
          <p:cNvPr id="5" name="Footer Placeholder 4">
            <a:extLst>
              <a:ext uri="{FF2B5EF4-FFF2-40B4-BE49-F238E27FC236}">
                <a16:creationId xmlns:a16="http://schemas.microsoft.com/office/drawing/2014/main" id="{A09AEB20-5C87-BF58-CF9F-4D71BBF2A330}"/>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C36C0D9D-188B-FC65-7914-4F64667FB333}"/>
              </a:ext>
            </a:extLst>
          </p:cNvPr>
          <p:cNvSpPr>
            <a:spLocks noGrp="1"/>
          </p:cNvSpPr>
          <p:nvPr>
            <p:ph type="sldNum" sz="quarter" idx="12"/>
          </p:nvPr>
        </p:nvSpPr>
        <p:spPr/>
        <p:txBody>
          <a:bodyPr/>
          <a:lstStyle/>
          <a:p>
            <a:fld id="{A49824BA-FE96-4B3D-810D-B626AE0DB3A0}" type="slidenum">
              <a:rPr lang="fr-CA" smtClean="0"/>
              <a:t>‹#›</a:t>
            </a:fld>
            <a:endParaRPr lang="fr-CA"/>
          </a:p>
        </p:txBody>
      </p:sp>
    </p:spTree>
    <p:extLst>
      <p:ext uri="{BB962C8B-B14F-4D97-AF65-F5344CB8AC3E}">
        <p14:creationId xmlns:p14="http://schemas.microsoft.com/office/powerpoint/2010/main" val="503322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32577F10-393A-43CD-9D58-2E925CD4109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186D-1EDA-78AD-61DC-B865AF79497E}"/>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B8FC7F79-F60A-EE22-B790-7606284988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097AF851-D669-D315-5310-9D85C8CC8A85}"/>
              </a:ext>
            </a:extLst>
          </p:cNvPr>
          <p:cNvSpPr>
            <a:spLocks noGrp="1"/>
          </p:cNvSpPr>
          <p:nvPr>
            <p:ph type="dt" sz="half" idx="10"/>
          </p:nvPr>
        </p:nvSpPr>
        <p:spPr/>
        <p:txBody>
          <a:bodyPr/>
          <a:lstStyle/>
          <a:p>
            <a:fld id="{6399EAFD-E6E7-4A01-B1A8-F8F447E53FEB}" type="datetimeFigureOut">
              <a:rPr lang="fr-CA" smtClean="0"/>
              <a:t>2024-01-17</a:t>
            </a:fld>
            <a:endParaRPr lang="fr-CA"/>
          </a:p>
        </p:txBody>
      </p:sp>
      <p:sp>
        <p:nvSpPr>
          <p:cNvPr id="5" name="Footer Placeholder 4">
            <a:extLst>
              <a:ext uri="{FF2B5EF4-FFF2-40B4-BE49-F238E27FC236}">
                <a16:creationId xmlns:a16="http://schemas.microsoft.com/office/drawing/2014/main" id="{BA5AFAE4-E1E2-3EDC-DCB8-2516EBA21C4F}"/>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B686FEE0-53A9-8A6F-D350-9EB8A202296D}"/>
              </a:ext>
            </a:extLst>
          </p:cNvPr>
          <p:cNvSpPr>
            <a:spLocks noGrp="1"/>
          </p:cNvSpPr>
          <p:nvPr>
            <p:ph type="sldNum" sz="quarter" idx="12"/>
          </p:nvPr>
        </p:nvSpPr>
        <p:spPr/>
        <p:txBody>
          <a:bodyPr/>
          <a:lstStyle/>
          <a:p>
            <a:fld id="{A49824BA-FE96-4B3D-810D-B626AE0DB3A0}" type="slidenum">
              <a:rPr lang="fr-CA" smtClean="0"/>
              <a:t>‹#›</a:t>
            </a:fld>
            <a:endParaRPr lang="fr-CA"/>
          </a:p>
        </p:txBody>
      </p:sp>
    </p:spTree>
    <p:extLst>
      <p:ext uri="{BB962C8B-B14F-4D97-AF65-F5344CB8AC3E}">
        <p14:creationId xmlns:p14="http://schemas.microsoft.com/office/powerpoint/2010/main" val="2204212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7FFDA-B8A4-B41D-CE57-0915578952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CA"/>
          </a:p>
        </p:txBody>
      </p:sp>
      <p:sp>
        <p:nvSpPr>
          <p:cNvPr id="3" name="Text Placeholder 2">
            <a:extLst>
              <a:ext uri="{FF2B5EF4-FFF2-40B4-BE49-F238E27FC236}">
                <a16:creationId xmlns:a16="http://schemas.microsoft.com/office/drawing/2014/main" id="{29E40F2A-2027-C614-527C-A244474673D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2C8F4E-9530-7EBB-FE31-DC8BF6075501}"/>
              </a:ext>
            </a:extLst>
          </p:cNvPr>
          <p:cNvSpPr>
            <a:spLocks noGrp="1"/>
          </p:cNvSpPr>
          <p:nvPr>
            <p:ph type="dt" sz="half" idx="10"/>
          </p:nvPr>
        </p:nvSpPr>
        <p:spPr/>
        <p:txBody>
          <a:bodyPr/>
          <a:lstStyle/>
          <a:p>
            <a:fld id="{6399EAFD-E6E7-4A01-B1A8-F8F447E53FEB}" type="datetimeFigureOut">
              <a:rPr lang="fr-CA" smtClean="0"/>
              <a:t>2024-01-17</a:t>
            </a:fld>
            <a:endParaRPr lang="fr-CA"/>
          </a:p>
        </p:txBody>
      </p:sp>
      <p:sp>
        <p:nvSpPr>
          <p:cNvPr id="5" name="Footer Placeholder 4">
            <a:extLst>
              <a:ext uri="{FF2B5EF4-FFF2-40B4-BE49-F238E27FC236}">
                <a16:creationId xmlns:a16="http://schemas.microsoft.com/office/drawing/2014/main" id="{0EFD5AB9-CABB-8E63-1096-3D696F491D0F}"/>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AD794A85-957C-5623-7B30-AF5EFD61BDCE}"/>
              </a:ext>
            </a:extLst>
          </p:cNvPr>
          <p:cNvSpPr>
            <a:spLocks noGrp="1"/>
          </p:cNvSpPr>
          <p:nvPr>
            <p:ph type="sldNum" sz="quarter" idx="12"/>
          </p:nvPr>
        </p:nvSpPr>
        <p:spPr/>
        <p:txBody>
          <a:bodyPr/>
          <a:lstStyle/>
          <a:p>
            <a:fld id="{A49824BA-FE96-4B3D-810D-B626AE0DB3A0}" type="slidenum">
              <a:rPr lang="fr-CA" smtClean="0"/>
              <a:t>‹#›</a:t>
            </a:fld>
            <a:endParaRPr lang="fr-CA"/>
          </a:p>
        </p:txBody>
      </p:sp>
    </p:spTree>
    <p:extLst>
      <p:ext uri="{BB962C8B-B14F-4D97-AF65-F5344CB8AC3E}">
        <p14:creationId xmlns:p14="http://schemas.microsoft.com/office/powerpoint/2010/main" val="362976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2A16-DC54-245D-DB36-3CAEECB372EB}"/>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FDD51AB9-A1AE-B9B5-15AE-79269ACD7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Content Placeholder 3">
            <a:extLst>
              <a:ext uri="{FF2B5EF4-FFF2-40B4-BE49-F238E27FC236}">
                <a16:creationId xmlns:a16="http://schemas.microsoft.com/office/drawing/2014/main" id="{D90DBFAB-A2AE-426D-EF32-1CD4617FE0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Date Placeholder 4">
            <a:extLst>
              <a:ext uri="{FF2B5EF4-FFF2-40B4-BE49-F238E27FC236}">
                <a16:creationId xmlns:a16="http://schemas.microsoft.com/office/drawing/2014/main" id="{C3F7B6B4-6AB5-1EE7-7F7C-9EC9C2A3DCBB}"/>
              </a:ext>
            </a:extLst>
          </p:cNvPr>
          <p:cNvSpPr>
            <a:spLocks noGrp="1"/>
          </p:cNvSpPr>
          <p:nvPr>
            <p:ph type="dt" sz="half" idx="10"/>
          </p:nvPr>
        </p:nvSpPr>
        <p:spPr/>
        <p:txBody>
          <a:bodyPr/>
          <a:lstStyle/>
          <a:p>
            <a:fld id="{6399EAFD-E6E7-4A01-B1A8-F8F447E53FEB}" type="datetimeFigureOut">
              <a:rPr lang="fr-CA" smtClean="0"/>
              <a:t>2024-01-17</a:t>
            </a:fld>
            <a:endParaRPr lang="fr-CA"/>
          </a:p>
        </p:txBody>
      </p:sp>
      <p:sp>
        <p:nvSpPr>
          <p:cNvPr id="6" name="Footer Placeholder 5">
            <a:extLst>
              <a:ext uri="{FF2B5EF4-FFF2-40B4-BE49-F238E27FC236}">
                <a16:creationId xmlns:a16="http://schemas.microsoft.com/office/drawing/2014/main" id="{59903B3A-8BF4-0C2D-241B-F3CC2269D7EC}"/>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1BF466D5-E7D8-ADA9-9892-24F6389BD268}"/>
              </a:ext>
            </a:extLst>
          </p:cNvPr>
          <p:cNvSpPr>
            <a:spLocks noGrp="1"/>
          </p:cNvSpPr>
          <p:nvPr>
            <p:ph type="sldNum" sz="quarter" idx="12"/>
          </p:nvPr>
        </p:nvSpPr>
        <p:spPr/>
        <p:txBody>
          <a:bodyPr/>
          <a:lstStyle/>
          <a:p>
            <a:fld id="{A49824BA-FE96-4B3D-810D-B626AE0DB3A0}" type="slidenum">
              <a:rPr lang="fr-CA" smtClean="0"/>
              <a:t>‹#›</a:t>
            </a:fld>
            <a:endParaRPr lang="fr-CA"/>
          </a:p>
        </p:txBody>
      </p:sp>
    </p:spTree>
    <p:extLst>
      <p:ext uri="{BB962C8B-B14F-4D97-AF65-F5344CB8AC3E}">
        <p14:creationId xmlns:p14="http://schemas.microsoft.com/office/powerpoint/2010/main" val="3067512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5E5B2-2961-E4BB-B80A-42052C46CF61}"/>
              </a:ext>
            </a:extLst>
          </p:cNvPr>
          <p:cNvSpPr>
            <a:spLocks noGrp="1"/>
          </p:cNvSpPr>
          <p:nvPr>
            <p:ph type="title"/>
          </p:nvPr>
        </p:nvSpPr>
        <p:spPr>
          <a:xfrm>
            <a:off x="839788" y="365125"/>
            <a:ext cx="10515600" cy="1325563"/>
          </a:xfrm>
        </p:spPr>
        <p:txBody>
          <a:bodyPr/>
          <a:lstStyle/>
          <a:p>
            <a:r>
              <a:rPr lang="en-US"/>
              <a:t>Click to edit Master title style</a:t>
            </a:r>
            <a:endParaRPr lang="fr-CA"/>
          </a:p>
        </p:txBody>
      </p:sp>
      <p:sp>
        <p:nvSpPr>
          <p:cNvPr id="3" name="Text Placeholder 2">
            <a:extLst>
              <a:ext uri="{FF2B5EF4-FFF2-40B4-BE49-F238E27FC236}">
                <a16:creationId xmlns:a16="http://schemas.microsoft.com/office/drawing/2014/main" id="{F36CA884-7AFD-68CD-EC5A-7362132232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C015AE-F56E-E974-DC7F-89CF2C3518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Text Placeholder 4">
            <a:extLst>
              <a:ext uri="{FF2B5EF4-FFF2-40B4-BE49-F238E27FC236}">
                <a16:creationId xmlns:a16="http://schemas.microsoft.com/office/drawing/2014/main" id="{977D59B6-E938-C76F-5725-2F0FEC58A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0A6DA8-95A5-60CA-EE8F-23D98865DB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Date Placeholder 6">
            <a:extLst>
              <a:ext uri="{FF2B5EF4-FFF2-40B4-BE49-F238E27FC236}">
                <a16:creationId xmlns:a16="http://schemas.microsoft.com/office/drawing/2014/main" id="{211FF8B9-4729-DE07-8844-C8EA0678217C}"/>
              </a:ext>
            </a:extLst>
          </p:cNvPr>
          <p:cNvSpPr>
            <a:spLocks noGrp="1"/>
          </p:cNvSpPr>
          <p:nvPr>
            <p:ph type="dt" sz="half" idx="10"/>
          </p:nvPr>
        </p:nvSpPr>
        <p:spPr/>
        <p:txBody>
          <a:bodyPr/>
          <a:lstStyle/>
          <a:p>
            <a:fld id="{6399EAFD-E6E7-4A01-B1A8-F8F447E53FEB}" type="datetimeFigureOut">
              <a:rPr lang="fr-CA" smtClean="0"/>
              <a:t>2024-01-17</a:t>
            </a:fld>
            <a:endParaRPr lang="fr-CA"/>
          </a:p>
        </p:txBody>
      </p:sp>
      <p:sp>
        <p:nvSpPr>
          <p:cNvPr id="8" name="Footer Placeholder 7">
            <a:extLst>
              <a:ext uri="{FF2B5EF4-FFF2-40B4-BE49-F238E27FC236}">
                <a16:creationId xmlns:a16="http://schemas.microsoft.com/office/drawing/2014/main" id="{30C8B9F7-C958-ACC2-6E3C-868D4A2F6076}"/>
              </a:ext>
            </a:extLst>
          </p:cNvPr>
          <p:cNvSpPr>
            <a:spLocks noGrp="1"/>
          </p:cNvSpPr>
          <p:nvPr>
            <p:ph type="ftr" sz="quarter" idx="11"/>
          </p:nvPr>
        </p:nvSpPr>
        <p:spPr/>
        <p:txBody>
          <a:bodyPr/>
          <a:lstStyle/>
          <a:p>
            <a:endParaRPr lang="fr-CA"/>
          </a:p>
        </p:txBody>
      </p:sp>
      <p:sp>
        <p:nvSpPr>
          <p:cNvPr id="9" name="Slide Number Placeholder 8">
            <a:extLst>
              <a:ext uri="{FF2B5EF4-FFF2-40B4-BE49-F238E27FC236}">
                <a16:creationId xmlns:a16="http://schemas.microsoft.com/office/drawing/2014/main" id="{77A2D8EF-07D3-8EA5-603C-F596E33BFF2B}"/>
              </a:ext>
            </a:extLst>
          </p:cNvPr>
          <p:cNvSpPr>
            <a:spLocks noGrp="1"/>
          </p:cNvSpPr>
          <p:nvPr>
            <p:ph type="sldNum" sz="quarter" idx="12"/>
          </p:nvPr>
        </p:nvSpPr>
        <p:spPr/>
        <p:txBody>
          <a:bodyPr/>
          <a:lstStyle/>
          <a:p>
            <a:fld id="{A49824BA-FE96-4B3D-810D-B626AE0DB3A0}" type="slidenum">
              <a:rPr lang="fr-CA" smtClean="0"/>
              <a:t>‹#›</a:t>
            </a:fld>
            <a:endParaRPr lang="fr-CA"/>
          </a:p>
        </p:txBody>
      </p:sp>
    </p:spTree>
    <p:extLst>
      <p:ext uri="{BB962C8B-B14F-4D97-AF65-F5344CB8AC3E}">
        <p14:creationId xmlns:p14="http://schemas.microsoft.com/office/powerpoint/2010/main" val="1549653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E0050-1A1E-A1B0-78F3-55211D37F11C}"/>
              </a:ext>
            </a:extLst>
          </p:cNvPr>
          <p:cNvSpPr>
            <a:spLocks noGrp="1"/>
          </p:cNvSpPr>
          <p:nvPr>
            <p:ph type="title"/>
          </p:nvPr>
        </p:nvSpPr>
        <p:spPr/>
        <p:txBody>
          <a:bodyPr/>
          <a:lstStyle/>
          <a:p>
            <a:r>
              <a:rPr lang="en-US"/>
              <a:t>Click to edit Master title style</a:t>
            </a:r>
            <a:endParaRPr lang="fr-CA"/>
          </a:p>
        </p:txBody>
      </p:sp>
      <p:sp>
        <p:nvSpPr>
          <p:cNvPr id="3" name="Date Placeholder 2">
            <a:extLst>
              <a:ext uri="{FF2B5EF4-FFF2-40B4-BE49-F238E27FC236}">
                <a16:creationId xmlns:a16="http://schemas.microsoft.com/office/drawing/2014/main" id="{0FED3D14-E757-7E1D-B52F-73E02252B1D5}"/>
              </a:ext>
            </a:extLst>
          </p:cNvPr>
          <p:cNvSpPr>
            <a:spLocks noGrp="1"/>
          </p:cNvSpPr>
          <p:nvPr>
            <p:ph type="dt" sz="half" idx="10"/>
          </p:nvPr>
        </p:nvSpPr>
        <p:spPr/>
        <p:txBody>
          <a:bodyPr/>
          <a:lstStyle/>
          <a:p>
            <a:fld id="{6399EAFD-E6E7-4A01-B1A8-F8F447E53FEB}" type="datetimeFigureOut">
              <a:rPr lang="fr-CA" smtClean="0"/>
              <a:t>2024-01-17</a:t>
            </a:fld>
            <a:endParaRPr lang="fr-CA"/>
          </a:p>
        </p:txBody>
      </p:sp>
      <p:sp>
        <p:nvSpPr>
          <p:cNvPr id="4" name="Footer Placeholder 3">
            <a:extLst>
              <a:ext uri="{FF2B5EF4-FFF2-40B4-BE49-F238E27FC236}">
                <a16:creationId xmlns:a16="http://schemas.microsoft.com/office/drawing/2014/main" id="{E46E71A7-E908-7E4E-39D3-360A84077C88}"/>
              </a:ext>
            </a:extLst>
          </p:cNvPr>
          <p:cNvSpPr>
            <a:spLocks noGrp="1"/>
          </p:cNvSpPr>
          <p:nvPr>
            <p:ph type="ftr" sz="quarter" idx="11"/>
          </p:nvPr>
        </p:nvSpPr>
        <p:spPr/>
        <p:txBody>
          <a:bodyPr/>
          <a:lstStyle/>
          <a:p>
            <a:endParaRPr lang="fr-CA"/>
          </a:p>
        </p:txBody>
      </p:sp>
      <p:sp>
        <p:nvSpPr>
          <p:cNvPr id="5" name="Slide Number Placeholder 4">
            <a:extLst>
              <a:ext uri="{FF2B5EF4-FFF2-40B4-BE49-F238E27FC236}">
                <a16:creationId xmlns:a16="http://schemas.microsoft.com/office/drawing/2014/main" id="{34B16BE1-BBC2-5871-6617-0C6834259470}"/>
              </a:ext>
            </a:extLst>
          </p:cNvPr>
          <p:cNvSpPr>
            <a:spLocks noGrp="1"/>
          </p:cNvSpPr>
          <p:nvPr>
            <p:ph type="sldNum" sz="quarter" idx="12"/>
          </p:nvPr>
        </p:nvSpPr>
        <p:spPr/>
        <p:txBody>
          <a:bodyPr/>
          <a:lstStyle/>
          <a:p>
            <a:fld id="{A49824BA-FE96-4B3D-810D-B626AE0DB3A0}" type="slidenum">
              <a:rPr lang="fr-CA" smtClean="0"/>
              <a:t>‹#›</a:t>
            </a:fld>
            <a:endParaRPr lang="fr-CA"/>
          </a:p>
        </p:txBody>
      </p:sp>
    </p:spTree>
    <p:extLst>
      <p:ext uri="{BB962C8B-B14F-4D97-AF65-F5344CB8AC3E}">
        <p14:creationId xmlns:p14="http://schemas.microsoft.com/office/powerpoint/2010/main" val="2959861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95648B-D358-05BF-DD76-5BBC38C5F323}"/>
              </a:ext>
            </a:extLst>
          </p:cNvPr>
          <p:cNvSpPr>
            <a:spLocks noGrp="1"/>
          </p:cNvSpPr>
          <p:nvPr>
            <p:ph type="dt" sz="half" idx="10"/>
          </p:nvPr>
        </p:nvSpPr>
        <p:spPr/>
        <p:txBody>
          <a:bodyPr/>
          <a:lstStyle/>
          <a:p>
            <a:fld id="{6399EAFD-E6E7-4A01-B1A8-F8F447E53FEB}" type="datetimeFigureOut">
              <a:rPr lang="fr-CA" smtClean="0"/>
              <a:t>2024-01-17</a:t>
            </a:fld>
            <a:endParaRPr lang="fr-CA"/>
          </a:p>
        </p:txBody>
      </p:sp>
      <p:sp>
        <p:nvSpPr>
          <p:cNvPr id="3" name="Footer Placeholder 2">
            <a:extLst>
              <a:ext uri="{FF2B5EF4-FFF2-40B4-BE49-F238E27FC236}">
                <a16:creationId xmlns:a16="http://schemas.microsoft.com/office/drawing/2014/main" id="{710CAF4F-7D3E-3EA9-61F9-1981A9601DF1}"/>
              </a:ext>
            </a:extLst>
          </p:cNvPr>
          <p:cNvSpPr>
            <a:spLocks noGrp="1"/>
          </p:cNvSpPr>
          <p:nvPr>
            <p:ph type="ftr" sz="quarter" idx="11"/>
          </p:nvPr>
        </p:nvSpPr>
        <p:spPr/>
        <p:txBody>
          <a:bodyPr/>
          <a:lstStyle/>
          <a:p>
            <a:endParaRPr lang="fr-CA"/>
          </a:p>
        </p:txBody>
      </p:sp>
      <p:sp>
        <p:nvSpPr>
          <p:cNvPr id="4" name="Slide Number Placeholder 3">
            <a:extLst>
              <a:ext uri="{FF2B5EF4-FFF2-40B4-BE49-F238E27FC236}">
                <a16:creationId xmlns:a16="http://schemas.microsoft.com/office/drawing/2014/main" id="{A3421DC2-ED6A-F5E8-3A77-86228FAB250B}"/>
              </a:ext>
            </a:extLst>
          </p:cNvPr>
          <p:cNvSpPr>
            <a:spLocks noGrp="1"/>
          </p:cNvSpPr>
          <p:nvPr>
            <p:ph type="sldNum" sz="quarter" idx="12"/>
          </p:nvPr>
        </p:nvSpPr>
        <p:spPr/>
        <p:txBody>
          <a:bodyPr/>
          <a:lstStyle/>
          <a:p>
            <a:fld id="{A49824BA-FE96-4B3D-810D-B626AE0DB3A0}" type="slidenum">
              <a:rPr lang="fr-CA" smtClean="0"/>
              <a:t>‹#›</a:t>
            </a:fld>
            <a:endParaRPr lang="fr-CA"/>
          </a:p>
        </p:txBody>
      </p:sp>
    </p:spTree>
    <p:extLst>
      <p:ext uri="{BB962C8B-B14F-4D97-AF65-F5344CB8AC3E}">
        <p14:creationId xmlns:p14="http://schemas.microsoft.com/office/powerpoint/2010/main" val="982113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2404-1751-7D2E-6B77-6E84099016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A"/>
          </a:p>
        </p:txBody>
      </p:sp>
      <p:sp>
        <p:nvSpPr>
          <p:cNvPr id="3" name="Content Placeholder 2">
            <a:extLst>
              <a:ext uri="{FF2B5EF4-FFF2-40B4-BE49-F238E27FC236}">
                <a16:creationId xmlns:a16="http://schemas.microsoft.com/office/drawing/2014/main" id="{C23A804E-2755-7B47-7745-8C1FFCBA50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Text Placeholder 3">
            <a:extLst>
              <a:ext uri="{FF2B5EF4-FFF2-40B4-BE49-F238E27FC236}">
                <a16:creationId xmlns:a16="http://schemas.microsoft.com/office/drawing/2014/main" id="{B936B9B1-BDE8-A0C5-5772-3BEB8F614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9C309-1BF8-AA85-518F-54A9FF058FD4}"/>
              </a:ext>
            </a:extLst>
          </p:cNvPr>
          <p:cNvSpPr>
            <a:spLocks noGrp="1"/>
          </p:cNvSpPr>
          <p:nvPr>
            <p:ph type="dt" sz="half" idx="10"/>
          </p:nvPr>
        </p:nvSpPr>
        <p:spPr/>
        <p:txBody>
          <a:bodyPr/>
          <a:lstStyle/>
          <a:p>
            <a:fld id="{6399EAFD-E6E7-4A01-B1A8-F8F447E53FEB}" type="datetimeFigureOut">
              <a:rPr lang="fr-CA" smtClean="0"/>
              <a:t>2024-01-17</a:t>
            </a:fld>
            <a:endParaRPr lang="fr-CA"/>
          </a:p>
        </p:txBody>
      </p:sp>
      <p:sp>
        <p:nvSpPr>
          <p:cNvPr id="6" name="Footer Placeholder 5">
            <a:extLst>
              <a:ext uri="{FF2B5EF4-FFF2-40B4-BE49-F238E27FC236}">
                <a16:creationId xmlns:a16="http://schemas.microsoft.com/office/drawing/2014/main" id="{FA0F9B08-A00E-B070-9F19-F1D5B15E6B77}"/>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20F39C3A-80FC-CD38-D1A8-8CC7DADFD5CD}"/>
              </a:ext>
            </a:extLst>
          </p:cNvPr>
          <p:cNvSpPr>
            <a:spLocks noGrp="1"/>
          </p:cNvSpPr>
          <p:nvPr>
            <p:ph type="sldNum" sz="quarter" idx="12"/>
          </p:nvPr>
        </p:nvSpPr>
        <p:spPr/>
        <p:txBody>
          <a:bodyPr/>
          <a:lstStyle/>
          <a:p>
            <a:fld id="{A49824BA-FE96-4B3D-810D-B626AE0DB3A0}" type="slidenum">
              <a:rPr lang="fr-CA" smtClean="0"/>
              <a:t>‹#›</a:t>
            </a:fld>
            <a:endParaRPr lang="fr-CA"/>
          </a:p>
        </p:txBody>
      </p:sp>
    </p:spTree>
    <p:extLst>
      <p:ext uri="{BB962C8B-B14F-4D97-AF65-F5344CB8AC3E}">
        <p14:creationId xmlns:p14="http://schemas.microsoft.com/office/powerpoint/2010/main" val="604190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6BF0A-F303-861F-62D7-887172A979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A"/>
          </a:p>
        </p:txBody>
      </p:sp>
      <p:sp>
        <p:nvSpPr>
          <p:cNvPr id="3" name="Picture Placeholder 2">
            <a:extLst>
              <a:ext uri="{FF2B5EF4-FFF2-40B4-BE49-F238E27FC236}">
                <a16:creationId xmlns:a16="http://schemas.microsoft.com/office/drawing/2014/main" id="{FBE6C1BB-6F57-9274-BD67-0E7E1B197C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Text Placeholder 3">
            <a:extLst>
              <a:ext uri="{FF2B5EF4-FFF2-40B4-BE49-F238E27FC236}">
                <a16:creationId xmlns:a16="http://schemas.microsoft.com/office/drawing/2014/main" id="{5CCB98B3-A7E1-2DA3-6767-7E31C42BB3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649FF8-88DA-86DC-12C9-4BD819A59249}"/>
              </a:ext>
            </a:extLst>
          </p:cNvPr>
          <p:cNvSpPr>
            <a:spLocks noGrp="1"/>
          </p:cNvSpPr>
          <p:nvPr>
            <p:ph type="dt" sz="half" idx="10"/>
          </p:nvPr>
        </p:nvSpPr>
        <p:spPr/>
        <p:txBody>
          <a:bodyPr/>
          <a:lstStyle/>
          <a:p>
            <a:fld id="{6399EAFD-E6E7-4A01-B1A8-F8F447E53FEB}" type="datetimeFigureOut">
              <a:rPr lang="fr-CA" smtClean="0"/>
              <a:t>2024-01-17</a:t>
            </a:fld>
            <a:endParaRPr lang="fr-CA"/>
          </a:p>
        </p:txBody>
      </p:sp>
      <p:sp>
        <p:nvSpPr>
          <p:cNvPr id="6" name="Footer Placeholder 5">
            <a:extLst>
              <a:ext uri="{FF2B5EF4-FFF2-40B4-BE49-F238E27FC236}">
                <a16:creationId xmlns:a16="http://schemas.microsoft.com/office/drawing/2014/main" id="{F069A011-2166-9DB6-0868-04FB8CBA42AF}"/>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61356067-52C1-4A07-4C03-8424764C5766}"/>
              </a:ext>
            </a:extLst>
          </p:cNvPr>
          <p:cNvSpPr>
            <a:spLocks noGrp="1"/>
          </p:cNvSpPr>
          <p:nvPr>
            <p:ph type="sldNum" sz="quarter" idx="12"/>
          </p:nvPr>
        </p:nvSpPr>
        <p:spPr/>
        <p:txBody>
          <a:bodyPr/>
          <a:lstStyle/>
          <a:p>
            <a:fld id="{A49824BA-FE96-4B3D-810D-B626AE0DB3A0}" type="slidenum">
              <a:rPr lang="fr-CA" smtClean="0"/>
              <a:t>‹#›</a:t>
            </a:fld>
            <a:endParaRPr lang="fr-CA"/>
          </a:p>
        </p:txBody>
      </p:sp>
    </p:spTree>
    <p:extLst>
      <p:ext uri="{BB962C8B-B14F-4D97-AF65-F5344CB8AC3E}">
        <p14:creationId xmlns:p14="http://schemas.microsoft.com/office/powerpoint/2010/main" val="58809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40613-A78C-ED7C-24C9-623940A132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CA"/>
          </a:p>
        </p:txBody>
      </p:sp>
      <p:sp>
        <p:nvSpPr>
          <p:cNvPr id="3" name="Text Placeholder 2">
            <a:extLst>
              <a:ext uri="{FF2B5EF4-FFF2-40B4-BE49-F238E27FC236}">
                <a16:creationId xmlns:a16="http://schemas.microsoft.com/office/drawing/2014/main" id="{7A6022BA-EB91-0300-1D26-DF75A4AB01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AF8B8FAF-5CD4-E759-5549-5F41A11E49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399EAFD-E6E7-4A01-B1A8-F8F447E53FEB}" type="datetimeFigureOut">
              <a:rPr lang="fr-CA" smtClean="0"/>
              <a:t>2024-01-17</a:t>
            </a:fld>
            <a:endParaRPr lang="fr-CA"/>
          </a:p>
        </p:txBody>
      </p:sp>
      <p:sp>
        <p:nvSpPr>
          <p:cNvPr id="5" name="Footer Placeholder 4">
            <a:extLst>
              <a:ext uri="{FF2B5EF4-FFF2-40B4-BE49-F238E27FC236}">
                <a16:creationId xmlns:a16="http://schemas.microsoft.com/office/drawing/2014/main" id="{1A1292EA-874D-4779-F58F-FFC433C29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CA"/>
          </a:p>
        </p:txBody>
      </p:sp>
      <p:sp>
        <p:nvSpPr>
          <p:cNvPr id="6" name="Slide Number Placeholder 5">
            <a:extLst>
              <a:ext uri="{FF2B5EF4-FFF2-40B4-BE49-F238E27FC236}">
                <a16:creationId xmlns:a16="http://schemas.microsoft.com/office/drawing/2014/main" id="{00F5D47D-64CC-9432-A480-0F941DB7BE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9824BA-FE96-4B3D-810D-B626AE0DB3A0}" type="slidenum">
              <a:rPr lang="fr-CA" smtClean="0"/>
              <a:t>‹#›</a:t>
            </a:fld>
            <a:endParaRPr lang="fr-CA"/>
          </a:p>
        </p:txBody>
      </p:sp>
    </p:spTree>
    <p:extLst>
      <p:ext uri="{BB962C8B-B14F-4D97-AF65-F5344CB8AC3E}">
        <p14:creationId xmlns:p14="http://schemas.microsoft.com/office/powerpoint/2010/main" val="2723630537"/>
      </p:ext>
    </p:extLst>
  </p:cSld>
  <p:clrMap bg1="lt1" tx1="dk1" bg2="lt2" tx2="dk2" accent1="accent1" accent2="accent2" accent3="accent3" accent4="accent4" accent5="accent5" accent6="accent6" hlink="hlink" folHlink="folHlink"/>
  <p:sldLayoutIdLst>
    <p:sldLayoutId id="2147483660" r:id="rId1"/>
    <p:sldLayoutId id="2147483650" r:id="rId2"/>
    <p:sldLayoutId id="214748366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CEF6D5"/>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bwMode="auto">
          <a:xfrm>
            <a:off x="914400" y="609600"/>
            <a:ext cx="103632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7347" name="Rectangle 3"/>
          <p:cNvSpPr>
            <a:spLocks noGrp="1" noChangeArrowheads="1"/>
          </p:cNvSpPr>
          <p:nvPr>
            <p:ph type="body" idx="1"/>
          </p:nvPr>
        </p:nvSpPr>
        <p:spPr bwMode="auto">
          <a:xfrm>
            <a:off x="914400" y="1981200"/>
            <a:ext cx="10363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7348" name="Rectangle 4"/>
          <p:cNvSpPr>
            <a:spLocks noGrp="1" noChangeArrowheads="1"/>
          </p:cNvSpPr>
          <p:nvPr>
            <p:ph type="sldNum" sz="quarter" idx="4"/>
          </p:nvPr>
        </p:nvSpPr>
        <p:spPr bwMode="auto">
          <a:xfrm>
            <a:off x="4470400" y="6324600"/>
            <a:ext cx="3048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atin typeface="Times New Roman" pitchFamily="18" charset="0"/>
              </a:defRPr>
            </a:lvl1pPr>
          </a:lstStyle>
          <a:p>
            <a:fld id="{CD6D3447-EE1D-4A25-A8A7-E28FA1A3C235}" type="slidenum">
              <a:rPr lang="en-US"/>
              <a:pPr/>
              <a:t>‹#›</a:t>
            </a:fld>
            <a:endParaRPr lang="en-US"/>
          </a:p>
        </p:txBody>
      </p:sp>
      <p:pic>
        <p:nvPicPr>
          <p:cNvPr id="57349" name="Picture 5" descr="logo_tp"/>
          <p:cNvPicPr>
            <a:picLocks noChangeAspect="1" noChangeArrowheads="1"/>
          </p:cNvPicPr>
          <p:nvPr/>
        </p:nvPicPr>
        <p:blipFill>
          <a:blip r:embed="rId3"/>
          <a:srcRect/>
          <a:stretch>
            <a:fillRect/>
          </a:stretch>
        </p:blipFill>
        <p:spPr bwMode="auto">
          <a:xfrm>
            <a:off x="101600" y="6400801"/>
            <a:ext cx="1727200" cy="358775"/>
          </a:xfrm>
          <a:prstGeom prst="rect">
            <a:avLst/>
          </a:prstGeom>
          <a:noFill/>
        </p:spPr>
      </p:pic>
      <p:sp>
        <p:nvSpPr>
          <p:cNvPr id="57350" name="Rectangle 6"/>
          <p:cNvSpPr>
            <a:spLocks noChangeArrowheads="1"/>
          </p:cNvSpPr>
          <p:nvPr/>
        </p:nvSpPr>
        <p:spPr bwMode="auto">
          <a:xfrm>
            <a:off x="9753600" y="6478588"/>
            <a:ext cx="2438400" cy="227012"/>
          </a:xfrm>
          <a:prstGeom prst="rect">
            <a:avLst/>
          </a:prstGeom>
          <a:noFill/>
          <a:ln w="12700">
            <a:noFill/>
            <a:miter lim="800000"/>
            <a:headEnd/>
            <a:tailEnd/>
          </a:ln>
          <a:effectLst/>
        </p:spPr>
        <p:txBody>
          <a:bodyPr wrap="none" lIns="90488" tIns="44450" rIns="90488" bIns="44450" anchor="ctr"/>
          <a:lstStyle/>
          <a:p>
            <a:pPr algn="r" eaLnBrk="0" hangingPunct="0">
              <a:buFontTx/>
              <a:buChar char="©"/>
            </a:pPr>
            <a:r>
              <a:rPr lang="en-US" sz="1200" b="1" i="1">
                <a:latin typeface="Book Antiqua" pitchFamily="18" charset="0"/>
              </a:rPr>
              <a:t>The McGraw-Hill Companies, 2005</a:t>
            </a:r>
          </a:p>
        </p:txBody>
      </p:sp>
    </p:spTree>
  </p:cSld>
  <p:clrMap bg1="dk2" tx1="lt1" bg2="dk1" tx2="lt2" accent1="accent1" accent2="accent2" accent3="accent3" accent4="accent4" accent5="accent5" accent6="accent6" hlink="hlink" folHlink="folHlink"/>
  <p:sldLayoutIdLst>
    <p:sldLayoutId id="2147483651" r:id="rId1"/>
  </p:sldLayoutIdLst>
  <p:hf hdr="0" ftr="0" dt="0"/>
  <p:txStyles>
    <p:titleStyle>
      <a:lvl1pPr algn="ctr" rtl="0" fontAlgn="base">
        <a:spcBef>
          <a:spcPct val="0"/>
        </a:spcBef>
        <a:spcAft>
          <a:spcPct val="0"/>
        </a:spcAft>
        <a:defRPr sz="4400">
          <a:solidFill>
            <a:schemeClr val="bg2"/>
          </a:solidFill>
          <a:latin typeface="+mj-lt"/>
          <a:ea typeface="+mj-ea"/>
          <a:cs typeface="+mj-cs"/>
        </a:defRPr>
      </a:lvl1pPr>
      <a:lvl2pPr algn="ctr" rtl="0" fontAlgn="base">
        <a:spcBef>
          <a:spcPct val="0"/>
        </a:spcBef>
        <a:spcAft>
          <a:spcPct val="0"/>
        </a:spcAft>
        <a:defRPr sz="4400">
          <a:solidFill>
            <a:schemeClr val="bg2"/>
          </a:solidFill>
          <a:latin typeface="Tahoma" pitchFamily="34" charset="0"/>
        </a:defRPr>
      </a:lvl2pPr>
      <a:lvl3pPr algn="ctr" rtl="0" fontAlgn="base">
        <a:spcBef>
          <a:spcPct val="0"/>
        </a:spcBef>
        <a:spcAft>
          <a:spcPct val="0"/>
        </a:spcAft>
        <a:defRPr sz="4400">
          <a:solidFill>
            <a:schemeClr val="bg2"/>
          </a:solidFill>
          <a:latin typeface="Tahoma" pitchFamily="34" charset="0"/>
        </a:defRPr>
      </a:lvl3pPr>
      <a:lvl4pPr algn="ctr" rtl="0" fontAlgn="base">
        <a:spcBef>
          <a:spcPct val="0"/>
        </a:spcBef>
        <a:spcAft>
          <a:spcPct val="0"/>
        </a:spcAft>
        <a:defRPr sz="4400">
          <a:solidFill>
            <a:schemeClr val="bg2"/>
          </a:solidFill>
          <a:latin typeface="Tahoma" pitchFamily="34" charset="0"/>
        </a:defRPr>
      </a:lvl4pPr>
      <a:lvl5pPr algn="ctr" rtl="0" fontAlgn="base">
        <a:spcBef>
          <a:spcPct val="0"/>
        </a:spcBef>
        <a:spcAft>
          <a:spcPct val="0"/>
        </a:spcAft>
        <a:defRPr sz="4400">
          <a:solidFill>
            <a:schemeClr val="bg2"/>
          </a:solidFill>
          <a:latin typeface="Tahoma" pitchFamily="34" charset="0"/>
        </a:defRPr>
      </a:lvl5pPr>
      <a:lvl6pPr marL="457200" algn="ctr" rtl="0" fontAlgn="base">
        <a:spcBef>
          <a:spcPct val="0"/>
        </a:spcBef>
        <a:spcAft>
          <a:spcPct val="0"/>
        </a:spcAft>
        <a:defRPr sz="4400">
          <a:solidFill>
            <a:schemeClr val="bg2"/>
          </a:solidFill>
          <a:latin typeface="Tahoma" pitchFamily="34" charset="0"/>
        </a:defRPr>
      </a:lvl6pPr>
      <a:lvl7pPr marL="914400" algn="ctr" rtl="0" fontAlgn="base">
        <a:spcBef>
          <a:spcPct val="0"/>
        </a:spcBef>
        <a:spcAft>
          <a:spcPct val="0"/>
        </a:spcAft>
        <a:defRPr sz="4400">
          <a:solidFill>
            <a:schemeClr val="bg2"/>
          </a:solidFill>
          <a:latin typeface="Tahoma" pitchFamily="34" charset="0"/>
        </a:defRPr>
      </a:lvl7pPr>
      <a:lvl8pPr marL="1371600" algn="ctr" rtl="0" fontAlgn="base">
        <a:spcBef>
          <a:spcPct val="0"/>
        </a:spcBef>
        <a:spcAft>
          <a:spcPct val="0"/>
        </a:spcAft>
        <a:defRPr sz="4400">
          <a:solidFill>
            <a:schemeClr val="bg2"/>
          </a:solidFill>
          <a:latin typeface="Tahoma" pitchFamily="34" charset="0"/>
        </a:defRPr>
      </a:lvl8pPr>
      <a:lvl9pPr marL="1828800" algn="ctr" rtl="0" fontAlgn="base">
        <a:spcBef>
          <a:spcPct val="0"/>
        </a:spcBef>
        <a:spcAft>
          <a:spcPct val="0"/>
        </a:spcAft>
        <a:defRPr sz="4400">
          <a:solidFill>
            <a:schemeClr val="bg2"/>
          </a:solidFill>
          <a:latin typeface="Tahoma" pitchFamily="34" charset="0"/>
        </a:defRPr>
      </a:lvl9pPr>
    </p:titleStyle>
    <p:bodyStyle>
      <a:lvl1pPr marL="342900" indent="-342900" algn="l" rtl="0" fontAlgn="base">
        <a:spcBef>
          <a:spcPct val="20000"/>
        </a:spcBef>
        <a:spcAft>
          <a:spcPct val="0"/>
        </a:spcAft>
        <a:buChar char="•"/>
        <a:defRPr sz="3200">
          <a:solidFill>
            <a:schemeClr val="bg2"/>
          </a:solidFill>
          <a:latin typeface="+mn-lt"/>
          <a:ea typeface="+mn-ea"/>
          <a:cs typeface="+mn-cs"/>
        </a:defRPr>
      </a:lvl1pPr>
      <a:lvl2pPr marL="742950" indent="-285750" algn="l" rtl="0" fontAlgn="base">
        <a:spcBef>
          <a:spcPct val="20000"/>
        </a:spcBef>
        <a:spcAft>
          <a:spcPct val="0"/>
        </a:spcAft>
        <a:buChar char="–"/>
        <a:defRPr sz="2800">
          <a:solidFill>
            <a:schemeClr val="bg2"/>
          </a:solidFill>
          <a:latin typeface="+mn-lt"/>
        </a:defRPr>
      </a:lvl2pPr>
      <a:lvl3pPr marL="1143000" indent="-228600" algn="l" rtl="0" fontAlgn="base">
        <a:spcBef>
          <a:spcPct val="20000"/>
        </a:spcBef>
        <a:spcAft>
          <a:spcPct val="0"/>
        </a:spcAft>
        <a:buChar char="•"/>
        <a:defRPr sz="2400">
          <a:solidFill>
            <a:schemeClr val="bg2"/>
          </a:solidFill>
          <a:latin typeface="+mn-lt"/>
        </a:defRPr>
      </a:lvl3pPr>
      <a:lvl4pPr marL="1600200" indent="-228600" algn="l" rtl="0" fontAlgn="base">
        <a:spcBef>
          <a:spcPct val="20000"/>
        </a:spcBef>
        <a:spcAft>
          <a:spcPct val="0"/>
        </a:spcAft>
        <a:buChar char="–"/>
        <a:defRPr sz="2000">
          <a:solidFill>
            <a:schemeClr val="bg2"/>
          </a:solidFill>
          <a:latin typeface="+mn-lt"/>
        </a:defRPr>
      </a:lvl4pPr>
      <a:lvl5pPr marL="2057400" indent="-228600" algn="l" rtl="0" fontAlgn="base">
        <a:spcBef>
          <a:spcPct val="20000"/>
        </a:spcBef>
        <a:spcAft>
          <a:spcPct val="0"/>
        </a:spcAft>
        <a:buChar char="»"/>
        <a:defRPr sz="2000">
          <a:solidFill>
            <a:schemeClr val="bg2"/>
          </a:solidFill>
          <a:latin typeface="+mn-lt"/>
        </a:defRPr>
      </a:lvl5pPr>
      <a:lvl6pPr marL="2514600" indent="-228600" algn="l" rtl="0" fontAlgn="base">
        <a:spcBef>
          <a:spcPct val="20000"/>
        </a:spcBef>
        <a:spcAft>
          <a:spcPct val="0"/>
        </a:spcAft>
        <a:buChar char="»"/>
        <a:defRPr sz="2000">
          <a:solidFill>
            <a:schemeClr val="bg2"/>
          </a:solidFill>
          <a:latin typeface="+mn-lt"/>
        </a:defRPr>
      </a:lvl6pPr>
      <a:lvl7pPr marL="2971800" indent="-228600" algn="l" rtl="0" fontAlgn="base">
        <a:spcBef>
          <a:spcPct val="20000"/>
        </a:spcBef>
        <a:spcAft>
          <a:spcPct val="0"/>
        </a:spcAft>
        <a:buChar char="»"/>
        <a:defRPr sz="2000">
          <a:solidFill>
            <a:schemeClr val="bg2"/>
          </a:solidFill>
          <a:latin typeface="+mn-lt"/>
        </a:defRPr>
      </a:lvl7pPr>
      <a:lvl8pPr marL="3429000" indent="-228600" algn="l" rtl="0" fontAlgn="base">
        <a:spcBef>
          <a:spcPct val="20000"/>
        </a:spcBef>
        <a:spcAft>
          <a:spcPct val="0"/>
        </a:spcAft>
        <a:buChar char="»"/>
        <a:defRPr sz="2000">
          <a:solidFill>
            <a:schemeClr val="bg2"/>
          </a:solidFill>
          <a:latin typeface="+mn-lt"/>
        </a:defRPr>
      </a:lvl8pPr>
      <a:lvl9pPr marL="3886200" indent="-228600" algn="l" rtl="0" fontAlgn="base">
        <a:spcBef>
          <a:spcPct val="20000"/>
        </a:spcBef>
        <a:spcAft>
          <a:spcPct val="0"/>
        </a:spcAft>
        <a:buChar char="»"/>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romgmtbook.jpg"/>
          <p:cNvPicPr>
            <a:picLocks noChangeAspect="1"/>
          </p:cNvPicPr>
          <p:nvPr/>
        </p:nvPicPr>
        <p:blipFill>
          <a:blip r:embed="rId2" cstate="print"/>
          <a:stretch>
            <a:fillRect/>
          </a:stretch>
        </p:blipFill>
        <p:spPr>
          <a:xfrm>
            <a:off x="3754244" y="0"/>
            <a:ext cx="4683512" cy="6858000"/>
          </a:xfrm>
          <a:prstGeom prst="ellipse">
            <a:avLst/>
          </a:prstGeom>
          <a:ln>
            <a:noFill/>
          </a:ln>
          <a:effectLst>
            <a:softEdge rad="112500"/>
          </a:effectLst>
        </p:spPr>
      </p:pic>
      <p:sp>
        <p:nvSpPr>
          <p:cNvPr id="3" name="Subtitle 2"/>
          <p:cNvSpPr>
            <a:spLocks noGrp="1"/>
          </p:cNvSpPr>
          <p:nvPr>
            <p:ph type="subTitle" idx="1"/>
          </p:nvPr>
        </p:nvSpPr>
        <p:spPr>
          <a:xfrm>
            <a:off x="2895600" y="5105400"/>
            <a:ext cx="6400800" cy="1752600"/>
          </a:xfrm>
        </p:spPr>
        <p:txBody>
          <a:bodyPr>
            <a:normAutofit/>
          </a:bodyPr>
          <a:lstStyle/>
          <a:p>
            <a:endParaRPr lang="en-US" dirty="0">
              <a:solidFill>
                <a:schemeClr val="tx1"/>
              </a:solidFill>
            </a:endParaRPr>
          </a:p>
          <a:p>
            <a:r>
              <a:rPr lang="en-US" dirty="0">
                <a:solidFill>
                  <a:schemeClr val="tx1"/>
                </a:solidFill>
              </a:rPr>
              <a:t>Teaching material for a course in Software Project Management &amp; Software Engineering – Part 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1 (Project Management Introduction)</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Software tasks in software projects</a:t>
            </a:r>
          </a:p>
        </p:txBody>
      </p:sp>
      <p:pic>
        <p:nvPicPr>
          <p:cNvPr id="8" name="Picture 7" descr="figure1.5.png"/>
          <p:cNvPicPr>
            <a:picLocks noChangeAspect="1"/>
          </p:cNvPicPr>
          <p:nvPr/>
        </p:nvPicPr>
        <p:blipFill>
          <a:blip r:embed="rId2" cstate="print"/>
          <a:stretch>
            <a:fillRect/>
          </a:stretch>
        </p:blipFill>
        <p:spPr>
          <a:xfrm>
            <a:off x="2995180" y="2876208"/>
            <a:ext cx="6201641" cy="245779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1 (Project Management Introduction)</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Project initiation tasks</a:t>
            </a:r>
          </a:p>
        </p:txBody>
      </p:sp>
      <p:pic>
        <p:nvPicPr>
          <p:cNvPr id="5" name="Picture 4" descr="A diagram of software project tasks&#10;&#10;Description automatically generated">
            <a:extLst>
              <a:ext uri="{FF2B5EF4-FFF2-40B4-BE49-F238E27FC236}">
                <a16:creationId xmlns:a16="http://schemas.microsoft.com/office/drawing/2014/main" id="{86080416-1E9C-2A5C-9C2D-A7DE5368FE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7820" y="2292189"/>
            <a:ext cx="7604081" cy="2910432"/>
          </a:xfrm>
          <a:prstGeom prst="rect">
            <a:avLst/>
          </a:prstGeom>
        </p:spPr>
      </p:pic>
    </p:spTree>
    <p:extLst>
      <p:ext uri="{BB962C8B-B14F-4D97-AF65-F5344CB8AC3E}">
        <p14:creationId xmlns:p14="http://schemas.microsoft.com/office/powerpoint/2010/main" val="1329410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1 (Project Management Introduction)</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Software product development initiation tasks</a:t>
            </a:r>
          </a:p>
        </p:txBody>
      </p:sp>
      <p:pic>
        <p:nvPicPr>
          <p:cNvPr id="6" name="Picture 5" descr="A diagram of software product&#10;&#10;Description automatically generated">
            <a:extLst>
              <a:ext uri="{FF2B5EF4-FFF2-40B4-BE49-F238E27FC236}">
                <a16:creationId xmlns:a16="http://schemas.microsoft.com/office/drawing/2014/main" id="{724F99F2-69CB-C41E-43C3-6178DDD8B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362" y="2569515"/>
            <a:ext cx="7366650" cy="2780250"/>
          </a:xfrm>
          <a:prstGeom prst="rect">
            <a:avLst/>
          </a:prstGeom>
        </p:spPr>
      </p:pic>
    </p:spTree>
    <p:extLst>
      <p:ext uri="{BB962C8B-B14F-4D97-AF65-F5344CB8AC3E}">
        <p14:creationId xmlns:p14="http://schemas.microsoft.com/office/powerpoint/2010/main" val="2988318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1 (Project Management Introduction)</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Software product implementation initiation tasks</a:t>
            </a:r>
          </a:p>
        </p:txBody>
      </p:sp>
      <p:pic>
        <p:nvPicPr>
          <p:cNvPr id="5" name="Picture 4" descr="A diagram of software product implementation tasks&#10;&#10;Description automatically generated">
            <a:extLst>
              <a:ext uri="{FF2B5EF4-FFF2-40B4-BE49-F238E27FC236}">
                <a16:creationId xmlns:a16="http://schemas.microsoft.com/office/drawing/2014/main" id="{D4EC06FE-6D72-6B99-D0AA-34D94CBFE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990" y="2373317"/>
            <a:ext cx="9245379" cy="3029000"/>
          </a:xfrm>
          <a:prstGeom prst="rect">
            <a:avLst/>
          </a:prstGeom>
        </p:spPr>
      </p:pic>
    </p:spTree>
    <p:extLst>
      <p:ext uri="{BB962C8B-B14F-4D97-AF65-F5344CB8AC3E}">
        <p14:creationId xmlns:p14="http://schemas.microsoft.com/office/powerpoint/2010/main" val="3593757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a:xfrm>
            <a:off x="838200" y="2141537"/>
            <a:ext cx="10515600" cy="4351338"/>
          </a:xfrm>
        </p:spPr>
        <p:txBody>
          <a:bodyPr>
            <a:normAutofit fontScale="92500" lnSpcReduction="10000"/>
          </a:bodyPr>
          <a:lstStyle/>
          <a:p>
            <a:pPr algn="ctr">
              <a:buNone/>
            </a:pPr>
            <a:r>
              <a:rPr lang="en-US" dirty="0"/>
              <a:t>Chapter 1 (Project Management Introduction)</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Project management in waterfall model environment</a:t>
            </a:r>
          </a:p>
        </p:txBody>
      </p:sp>
      <p:pic>
        <p:nvPicPr>
          <p:cNvPr id="5" name="Picture 4" descr="A diagram of a software development process&#10;&#10;Description automatically generated">
            <a:extLst>
              <a:ext uri="{FF2B5EF4-FFF2-40B4-BE49-F238E27FC236}">
                <a16:creationId xmlns:a16="http://schemas.microsoft.com/office/drawing/2014/main" id="{32D2A466-4978-FF8D-6D9D-C425F7A0DE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6090" y="2104930"/>
            <a:ext cx="7138737" cy="3792727"/>
          </a:xfrm>
          <a:prstGeom prst="rect">
            <a:avLst/>
          </a:prstGeom>
        </p:spPr>
      </p:pic>
    </p:spTree>
    <p:extLst>
      <p:ext uri="{BB962C8B-B14F-4D97-AF65-F5344CB8AC3E}">
        <p14:creationId xmlns:p14="http://schemas.microsoft.com/office/powerpoint/2010/main" val="1628169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1 (Introduction)</a:t>
            </a:r>
          </a:p>
          <a:p>
            <a:r>
              <a:rPr lang="en-US" dirty="0"/>
              <a:t>A software project will have processes like software life cycle processes (requirement gathering, software design, software construction, software testing etc.), software project processes, software configuration management</a:t>
            </a:r>
          </a:p>
          <a:p>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1 (Project Management Introduction)</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project phases with software lifecycle tasks</a:t>
            </a:r>
          </a:p>
        </p:txBody>
      </p:sp>
      <p:pic>
        <p:nvPicPr>
          <p:cNvPr id="5" name="Picture 4" descr="figure1.6.png"/>
          <p:cNvPicPr>
            <a:picLocks noChangeAspect="1"/>
          </p:cNvPicPr>
          <p:nvPr/>
        </p:nvPicPr>
        <p:blipFill>
          <a:blip r:embed="rId2" cstate="print"/>
          <a:stretch>
            <a:fillRect/>
          </a:stretch>
        </p:blipFill>
        <p:spPr>
          <a:xfrm>
            <a:off x="2995180" y="2276028"/>
            <a:ext cx="6201641" cy="321037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1 (Project Management Introduction)</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Quality Characteristics required of software project metrics </a:t>
            </a:r>
          </a:p>
        </p:txBody>
      </p:sp>
      <p:pic>
        <p:nvPicPr>
          <p:cNvPr id="5" name="Picture 4" descr="A diagram of a diagram&#10;&#10;Description automatically generated">
            <a:extLst>
              <a:ext uri="{FF2B5EF4-FFF2-40B4-BE49-F238E27FC236}">
                <a16:creationId xmlns:a16="http://schemas.microsoft.com/office/drawing/2014/main" id="{EC87B039-2204-CC0A-4378-21F955038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273" y="2385136"/>
            <a:ext cx="4578021" cy="2954120"/>
          </a:xfrm>
          <a:prstGeom prst="rect">
            <a:avLst/>
          </a:prstGeom>
        </p:spPr>
      </p:pic>
    </p:spTree>
    <p:extLst>
      <p:ext uri="{BB962C8B-B14F-4D97-AF65-F5344CB8AC3E}">
        <p14:creationId xmlns:p14="http://schemas.microsoft.com/office/powerpoint/2010/main" val="611043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B8A4D-6D80-49E7-4E3C-47E67CAE96F1}"/>
              </a:ext>
            </a:extLst>
          </p:cNvPr>
          <p:cNvSpPr>
            <a:spLocks noGrp="1"/>
          </p:cNvSpPr>
          <p:nvPr>
            <p:ph type="ctrTitle"/>
          </p:nvPr>
        </p:nvSpPr>
        <p:spPr>
          <a:xfrm>
            <a:off x="1381125" y="525463"/>
            <a:ext cx="9144000" cy="696912"/>
          </a:xfrm>
        </p:spPr>
        <p:txBody>
          <a:bodyPr>
            <a:normAutofit fontScale="90000"/>
          </a:bodyPr>
          <a:lstStyle/>
          <a:p>
            <a:r>
              <a:rPr lang="en-CA" dirty="0"/>
              <a:t>Chapter 1</a:t>
            </a:r>
            <a:endParaRPr lang="fr-CA" dirty="0"/>
          </a:p>
        </p:txBody>
      </p:sp>
      <p:sp>
        <p:nvSpPr>
          <p:cNvPr id="3" name="Subtitle 2">
            <a:extLst>
              <a:ext uri="{FF2B5EF4-FFF2-40B4-BE49-F238E27FC236}">
                <a16:creationId xmlns:a16="http://schemas.microsoft.com/office/drawing/2014/main" id="{0221B10D-955C-1C86-5603-9307369EF2B4}"/>
              </a:ext>
            </a:extLst>
          </p:cNvPr>
          <p:cNvSpPr>
            <a:spLocks noGrp="1"/>
          </p:cNvSpPr>
          <p:nvPr>
            <p:ph type="subTitle" idx="1"/>
          </p:nvPr>
        </p:nvSpPr>
        <p:spPr>
          <a:xfrm>
            <a:off x="1524000" y="1419225"/>
            <a:ext cx="9144000" cy="3838575"/>
          </a:xfrm>
        </p:spPr>
        <p:txBody>
          <a:bodyPr>
            <a:normAutofit/>
          </a:bodyPr>
          <a:lstStyle/>
          <a:p>
            <a:pPr algn="l"/>
            <a:r>
              <a:rPr lang="en-US" sz="1800" b="1" i="0" u="none" strike="noStrike" baseline="0" dirty="0">
                <a:latin typeface="AGaramondPro-Bold"/>
              </a:rPr>
              <a:t>In this chapter, we will learn</a:t>
            </a:r>
          </a:p>
          <a:p>
            <a:pPr marL="285750" indent="-285750" algn="l">
              <a:buFont typeface="Arial" panose="020B0604020202020204" pitchFamily="34" charset="0"/>
              <a:buChar char="•"/>
            </a:pPr>
            <a:r>
              <a:rPr lang="fr-CA" sz="1800" b="0" i="0" u="none" strike="noStrike" baseline="0" dirty="0" err="1">
                <a:latin typeface="AGaramondPro-Regular"/>
              </a:rPr>
              <a:t>What</a:t>
            </a:r>
            <a:r>
              <a:rPr lang="fr-CA" sz="1800" b="0" i="0" u="none" strike="noStrike" baseline="0" dirty="0">
                <a:latin typeface="AGaramondPro-Regular"/>
              </a:rPr>
              <a:t> </a:t>
            </a:r>
            <a:r>
              <a:rPr lang="fr-CA" sz="1800" b="0" i="0" u="none" strike="noStrike" baseline="0" dirty="0" err="1">
                <a:latin typeface="AGaramondPro-Regular"/>
              </a:rPr>
              <a:t>is</a:t>
            </a:r>
            <a:r>
              <a:rPr lang="fr-CA" sz="1800" b="0" i="0" u="none" strike="noStrike" baseline="0" dirty="0">
                <a:latin typeface="AGaramondPro-Regular"/>
              </a:rPr>
              <a:t> a </a:t>
            </a:r>
            <a:r>
              <a:rPr lang="fr-CA" sz="1800" b="0" i="0" u="none" strike="noStrike" baseline="0" dirty="0" err="1">
                <a:latin typeface="AGaramondPro-Regular"/>
              </a:rPr>
              <a:t>project</a:t>
            </a:r>
            <a:r>
              <a:rPr lang="fr-CA" sz="1800" b="0" i="0" u="none" strike="noStrike" baseline="0" dirty="0">
                <a:latin typeface="AGaramondPro-Regular"/>
              </a:rPr>
              <a:t>?</a:t>
            </a:r>
          </a:p>
          <a:p>
            <a:pPr marL="285750" indent="-285750" algn="l">
              <a:buFont typeface="Arial" panose="020B0604020202020204" pitchFamily="34" charset="0"/>
              <a:buChar char="•"/>
            </a:pPr>
            <a:r>
              <a:rPr lang="en-US" sz="1800" b="0" i="0" u="none" strike="noStrike" baseline="0" dirty="0">
                <a:latin typeface="AGaramondPro-Regular"/>
              </a:rPr>
              <a:t>What is a software project?</a:t>
            </a:r>
          </a:p>
          <a:p>
            <a:pPr marL="285750" indent="-285750" algn="l">
              <a:buFont typeface="Arial" panose="020B0604020202020204" pitchFamily="34" charset="0"/>
              <a:buChar char="•"/>
            </a:pPr>
            <a:r>
              <a:rPr lang="en-US" sz="1800" b="0" i="0" u="none" strike="noStrike" baseline="0" dirty="0">
                <a:latin typeface="AGaramondPro-Regular"/>
              </a:rPr>
              <a:t>What processes are involved in a software project?</a:t>
            </a:r>
          </a:p>
          <a:p>
            <a:pPr marL="285750" indent="-285750" algn="l">
              <a:buFont typeface="Arial" panose="020B0604020202020204" pitchFamily="34" charset="0"/>
              <a:buChar char="•"/>
            </a:pPr>
            <a:r>
              <a:rPr lang="en-US" sz="1800" b="0" i="0" u="none" strike="noStrike" baseline="0" dirty="0">
                <a:latin typeface="AGaramondPro-Regular"/>
              </a:rPr>
              <a:t>How are people, processes, tools, and technology integrated in a project?</a:t>
            </a:r>
          </a:p>
          <a:p>
            <a:pPr marL="285750" indent="-285750" algn="l">
              <a:buFont typeface="Arial" panose="020B0604020202020204" pitchFamily="34" charset="0"/>
              <a:buChar char="•"/>
            </a:pPr>
            <a:r>
              <a:rPr lang="en-US" sz="1800" b="0" i="0" u="none" strike="noStrike" baseline="0" dirty="0">
                <a:latin typeface="AGaramondPro-Regular"/>
              </a:rPr>
              <a:t>What are the characteristics of a good project manager?</a:t>
            </a:r>
          </a:p>
          <a:p>
            <a:pPr marL="285750" indent="-285750" algn="l">
              <a:buFont typeface="Arial" panose="020B0604020202020204" pitchFamily="34" charset="0"/>
              <a:buChar char="•"/>
            </a:pPr>
            <a:r>
              <a:rPr lang="en-US" sz="1800" b="0" i="0" u="none" strike="noStrike" baseline="0" dirty="0">
                <a:latin typeface="AGaramondPro-Regular"/>
              </a:rPr>
              <a:t>What are the subprocesses in the area of project management processes?</a:t>
            </a:r>
          </a:p>
          <a:p>
            <a:pPr marL="285750" indent="-285750" algn="l">
              <a:buFont typeface="Arial" panose="020B0604020202020204" pitchFamily="34" charset="0"/>
              <a:buChar char="•"/>
            </a:pPr>
            <a:r>
              <a:rPr lang="en-US" sz="1800" b="0" i="0" u="none" strike="noStrike" baseline="0" dirty="0">
                <a:latin typeface="AGaramondPro-Regular"/>
              </a:rPr>
              <a:t>What management metrics are measured in software projects?</a:t>
            </a:r>
            <a:endParaRPr lang="fr-CA" dirty="0"/>
          </a:p>
        </p:txBody>
      </p:sp>
    </p:spTree>
    <p:extLst>
      <p:ext uri="{BB962C8B-B14F-4D97-AF65-F5344CB8AC3E}">
        <p14:creationId xmlns:p14="http://schemas.microsoft.com/office/powerpoint/2010/main" val="745490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a:t>
            </a:r>
          </a:p>
        </p:txBody>
      </p:sp>
      <p:sp>
        <p:nvSpPr>
          <p:cNvPr id="3" name="Content Placeholder 2"/>
          <p:cNvSpPr>
            <a:spLocks noGrp="1"/>
          </p:cNvSpPr>
          <p:nvPr>
            <p:ph idx="1"/>
          </p:nvPr>
        </p:nvSpPr>
        <p:spPr/>
        <p:txBody>
          <a:bodyPr/>
          <a:lstStyle/>
          <a:p>
            <a:pPr algn="ctr">
              <a:buNone/>
            </a:pPr>
            <a:r>
              <a:rPr lang="en-US" dirty="0"/>
              <a:t>Chapter 1 (Introduction)</a:t>
            </a:r>
          </a:p>
          <a:p>
            <a:r>
              <a:rPr lang="en-US" dirty="0"/>
              <a:t>Any set of activities can be considered to be a Project if they have a definite start time and end time and these set of activities achieve some pre defined goals.</a:t>
            </a:r>
          </a:p>
          <a:p>
            <a:r>
              <a:rPr lang="en-US" dirty="0"/>
              <a:t>A project needs resources for a definite period of time. These resources are released after project gets completed.</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05F19-FCF2-3D17-1753-DE998E61EDD2}"/>
              </a:ext>
            </a:extLst>
          </p:cNvPr>
          <p:cNvSpPr>
            <a:spLocks noGrp="1"/>
          </p:cNvSpPr>
          <p:nvPr>
            <p:ph type="title"/>
          </p:nvPr>
        </p:nvSpPr>
        <p:spPr/>
        <p:txBody>
          <a:bodyPr/>
          <a:lstStyle/>
          <a:p>
            <a:r>
              <a:rPr lang="en-GB" dirty="0"/>
              <a:t>Jobs versus projects</a:t>
            </a:r>
            <a:endParaRPr lang="fr-CA" dirty="0"/>
          </a:p>
        </p:txBody>
      </p:sp>
      <p:sp>
        <p:nvSpPr>
          <p:cNvPr id="3" name="Content Placeholder 2">
            <a:extLst>
              <a:ext uri="{FF2B5EF4-FFF2-40B4-BE49-F238E27FC236}">
                <a16:creationId xmlns:a16="http://schemas.microsoft.com/office/drawing/2014/main" id="{1B32D046-4913-7816-CE47-683C8AD96C5E}"/>
              </a:ext>
            </a:extLst>
          </p:cNvPr>
          <p:cNvSpPr>
            <a:spLocks noGrp="1"/>
          </p:cNvSpPr>
          <p:nvPr>
            <p:ph idx="1"/>
          </p:nvPr>
        </p:nvSpPr>
        <p:spPr>
          <a:xfrm>
            <a:off x="466725" y="4000266"/>
            <a:ext cx="9897110" cy="2604063"/>
          </a:xfrm>
        </p:spPr>
        <p:txBody>
          <a:bodyPr>
            <a:normAutofit lnSpcReduction="10000"/>
          </a:bodyPr>
          <a:lstStyle/>
          <a:p>
            <a:pPr>
              <a:lnSpc>
                <a:spcPct val="90000"/>
              </a:lnSpc>
              <a:buFontTx/>
              <a:buNone/>
            </a:pPr>
            <a:r>
              <a:rPr lang="en-GB" sz="2800" b="1" dirty="0"/>
              <a:t>‘Jobs’</a:t>
            </a:r>
            <a:r>
              <a:rPr lang="en-GB" sz="3600" b="1" dirty="0"/>
              <a:t> </a:t>
            </a:r>
            <a:r>
              <a:rPr lang="en-GB" sz="2800" b="1" dirty="0"/>
              <a:t>– repetition of very well-defined and well understood tasks with very little uncertainty</a:t>
            </a:r>
          </a:p>
          <a:p>
            <a:pPr>
              <a:lnSpc>
                <a:spcPct val="90000"/>
              </a:lnSpc>
              <a:buFontTx/>
              <a:buNone/>
            </a:pPr>
            <a:endParaRPr lang="en-GB" sz="800" b="1" dirty="0"/>
          </a:p>
          <a:p>
            <a:pPr>
              <a:lnSpc>
                <a:spcPct val="90000"/>
              </a:lnSpc>
              <a:buFontTx/>
              <a:buNone/>
            </a:pPr>
            <a:r>
              <a:rPr lang="en-GB" sz="2800" b="1" dirty="0"/>
              <a:t>‘Exploration’ – e.g. finding a cure for cancer: the outcome is very uncertain</a:t>
            </a:r>
          </a:p>
          <a:p>
            <a:pPr>
              <a:lnSpc>
                <a:spcPct val="90000"/>
              </a:lnSpc>
              <a:buFontTx/>
              <a:buNone/>
            </a:pPr>
            <a:endParaRPr lang="en-GB" sz="800" b="1" dirty="0"/>
          </a:p>
          <a:p>
            <a:pPr>
              <a:lnSpc>
                <a:spcPct val="90000"/>
              </a:lnSpc>
              <a:buFontTx/>
              <a:buNone/>
            </a:pPr>
            <a:r>
              <a:rPr lang="en-GB" sz="2800" b="1" dirty="0"/>
              <a:t>‘Projects’ – in the middle!</a:t>
            </a:r>
          </a:p>
          <a:p>
            <a:endParaRPr lang="fr-CA" dirty="0"/>
          </a:p>
        </p:txBody>
      </p:sp>
      <p:sp>
        <p:nvSpPr>
          <p:cNvPr id="5" name="TextBox 4">
            <a:extLst>
              <a:ext uri="{FF2B5EF4-FFF2-40B4-BE49-F238E27FC236}">
                <a16:creationId xmlns:a16="http://schemas.microsoft.com/office/drawing/2014/main" id="{C83F5787-C109-4BE4-6219-C9FF227C5FB0}"/>
              </a:ext>
            </a:extLst>
          </p:cNvPr>
          <p:cNvSpPr txBox="1"/>
          <p:nvPr/>
        </p:nvSpPr>
        <p:spPr>
          <a:xfrm>
            <a:off x="3048000" y="3106221"/>
            <a:ext cx="6096000" cy="369332"/>
          </a:xfrm>
          <a:prstGeom prst="rect">
            <a:avLst/>
          </a:prstGeom>
          <a:noFill/>
        </p:spPr>
        <p:txBody>
          <a:bodyPr wrap="square">
            <a:spAutoFit/>
          </a:bodyPr>
          <a:lstStyle/>
          <a:p>
            <a:r>
              <a:rPr lang="en-GB" dirty="0"/>
              <a:t>versus projects</a:t>
            </a:r>
            <a:endParaRPr lang="fr-CA" dirty="0"/>
          </a:p>
        </p:txBody>
      </p:sp>
      <p:pic>
        <p:nvPicPr>
          <p:cNvPr id="7" name="Picture 6" descr="A screenshot of a computer screen&#10;&#10;Description automatically generated">
            <a:extLst>
              <a:ext uri="{FF2B5EF4-FFF2-40B4-BE49-F238E27FC236}">
                <a16:creationId xmlns:a16="http://schemas.microsoft.com/office/drawing/2014/main" id="{2A71EC83-B5A1-D9C1-6CA4-0B9F0A973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040" y="1396203"/>
            <a:ext cx="6553200" cy="2604063"/>
          </a:xfrm>
          <a:prstGeom prst="rect">
            <a:avLst/>
          </a:prstGeom>
        </p:spPr>
      </p:pic>
    </p:spTree>
    <p:extLst>
      <p:ext uri="{BB962C8B-B14F-4D97-AF65-F5344CB8AC3E}">
        <p14:creationId xmlns:p14="http://schemas.microsoft.com/office/powerpoint/2010/main" val="857482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08213" y="260350"/>
            <a:ext cx="7772400" cy="1143000"/>
          </a:xfrm>
        </p:spPr>
        <p:txBody>
          <a:bodyPr>
            <a:normAutofit fontScale="90000"/>
          </a:bodyPr>
          <a:lstStyle/>
          <a:p>
            <a:r>
              <a:rPr lang="en-GB" dirty="0"/>
              <a:t>Are software projects really different from other projects?</a:t>
            </a:r>
          </a:p>
        </p:txBody>
      </p:sp>
      <p:sp>
        <p:nvSpPr>
          <p:cNvPr id="7171" name="Rectangle 3"/>
          <p:cNvSpPr>
            <a:spLocks noGrp="1" noChangeArrowheads="1"/>
          </p:cNvSpPr>
          <p:nvPr>
            <p:ph idx="1"/>
          </p:nvPr>
        </p:nvSpPr>
        <p:spPr/>
        <p:txBody>
          <a:bodyPr/>
          <a:lstStyle/>
          <a:p>
            <a:pPr>
              <a:lnSpc>
                <a:spcPct val="90000"/>
              </a:lnSpc>
              <a:buFontTx/>
              <a:buNone/>
            </a:pPr>
            <a:r>
              <a:rPr lang="en-GB" dirty="0"/>
              <a:t>Not really! …but…</a:t>
            </a:r>
          </a:p>
          <a:p>
            <a:pPr>
              <a:lnSpc>
                <a:spcPct val="90000"/>
              </a:lnSpc>
              <a:buFontTx/>
              <a:buNone/>
            </a:pPr>
            <a:endParaRPr lang="en-GB" sz="1000" dirty="0"/>
          </a:p>
          <a:p>
            <a:pPr>
              <a:lnSpc>
                <a:spcPct val="90000"/>
              </a:lnSpc>
            </a:pPr>
            <a:r>
              <a:rPr lang="en-GB" sz="2800" dirty="0"/>
              <a:t>Invisibility</a:t>
            </a:r>
          </a:p>
          <a:p>
            <a:pPr>
              <a:lnSpc>
                <a:spcPct val="90000"/>
              </a:lnSpc>
            </a:pPr>
            <a:r>
              <a:rPr lang="en-GB" sz="2800" dirty="0"/>
              <a:t>Complexity</a:t>
            </a:r>
          </a:p>
          <a:p>
            <a:pPr>
              <a:lnSpc>
                <a:spcPct val="90000"/>
              </a:lnSpc>
            </a:pPr>
            <a:r>
              <a:rPr lang="en-GB" sz="2800" dirty="0"/>
              <a:t>Conformity</a:t>
            </a:r>
          </a:p>
          <a:p>
            <a:pPr>
              <a:lnSpc>
                <a:spcPct val="90000"/>
              </a:lnSpc>
            </a:pPr>
            <a:r>
              <a:rPr lang="en-GB" sz="2800" dirty="0"/>
              <a:t>Flexibility</a:t>
            </a:r>
          </a:p>
          <a:p>
            <a:pPr>
              <a:lnSpc>
                <a:spcPct val="90000"/>
              </a:lnSpc>
              <a:buFontTx/>
              <a:buNone/>
            </a:pPr>
            <a:endParaRPr lang="en-GB" sz="1000" dirty="0"/>
          </a:p>
          <a:p>
            <a:pPr>
              <a:lnSpc>
                <a:spcPct val="90000"/>
              </a:lnSpc>
              <a:buFontTx/>
              <a:buNone/>
            </a:pPr>
            <a:r>
              <a:rPr lang="en-GB" dirty="0"/>
              <a:t>   make software more problematic to build  than other engineered artefacts.</a:t>
            </a:r>
          </a:p>
        </p:txBody>
      </p:sp>
      <p:sp>
        <p:nvSpPr>
          <p:cNvPr id="4" name="Slide Number Placeholder 3"/>
          <p:cNvSpPr>
            <a:spLocks noGrp="1"/>
          </p:cNvSpPr>
          <p:nvPr>
            <p:ph type="sldNum" sz="quarter" idx="12"/>
          </p:nvPr>
        </p:nvSpPr>
        <p:spPr/>
        <p:txBody>
          <a:bodyPr/>
          <a:lstStyle/>
          <a:p>
            <a:fld id="{131C9683-D568-4BAD-B891-FF599909BC27}" type="slidenum">
              <a:rPr lang="en-US"/>
              <a:pPr/>
              <a:t>5</a:t>
            </a:fld>
            <a:endParaRPr lang="en-US"/>
          </a:p>
        </p:txBody>
      </p:sp>
    </p:spTree>
    <p:extLst>
      <p:ext uri="{BB962C8B-B14F-4D97-AF65-F5344CB8AC3E}">
        <p14:creationId xmlns:p14="http://schemas.microsoft.com/office/powerpoint/2010/main" val="211897435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063750" y="260350"/>
            <a:ext cx="7772400" cy="1143000"/>
          </a:xfrm>
        </p:spPr>
        <p:txBody>
          <a:bodyPr>
            <a:normAutofit/>
          </a:bodyPr>
          <a:lstStyle/>
          <a:p>
            <a:r>
              <a:rPr lang="en-GB" sz="4000" dirty="0"/>
              <a:t>Characteristics of projects</a:t>
            </a:r>
          </a:p>
        </p:txBody>
      </p:sp>
      <p:sp>
        <p:nvSpPr>
          <p:cNvPr id="6147" name="Rectangle 3"/>
          <p:cNvSpPr>
            <a:spLocks noGrp="1" noChangeArrowheads="1"/>
          </p:cNvSpPr>
          <p:nvPr>
            <p:ph idx="1"/>
          </p:nvPr>
        </p:nvSpPr>
        <p:spPr>
          <a:xfrm>
            <a:off x="2208213" y="1557338"/>
            <a:ext cx="7772400" cy="4679950"/>
          </a:xfrm>
        </p:spPr>
        <p:txBody>
          <a:bodyPr>
            <a:normAutofit lnSpcReduction="10000"/>
          </a:bodyPr>
          <a:lstStyle/>
          <a:p>
            <a:pPr algn="ctr">
              <a:lnSpc>
                <a:spcPct val="90000"/>
              </a:lnSpc>
              <a:buFontTx/>
              <a:buNone/>
            </a:pPr>
            <a:r>
              <a:rPr lang="en-GB" dirty="0"/>
              <a:t>A task is more ‘project-like’ if it is:</a:t>
            </a:r>
          </a:p>
          <a:p>
            <a:pPr algn="ctr">
              <a:lnSpc>
                <a:spcPct val="90000"/>
              </a:lnSpc>
              <a:buFontTx/>
              <a:buNone/>
            </a:pPr>
            <a:endParaRPr lang="en-GB" sz="900" dirty="0"/>
          </a:p>
          <a:p>
            <a:pPr>
              <a:lnSpc>
                <a:spcPct val="90000"/>
              </a:lnSpc>
            </a:pPr>
            <a:r>
              <a:rPr lang="en-GB" sz="2800" dirty="0"/>
              <a:t>Non-routine</a:t>
            </a:r>
          </a:p>
          <a:p>
            <a:pPr>
              <a:lnSpc>
                <a:spcPct val="90000"/>
              </a:lnSpc>
            </a:pPr>
            <a:r>
              <a:rPr lang="en-GB" sz="2800" dirty="0"/>
              <a:t>Planned</a:t>
            </a:r>
          </a:p>
          <a:p>
            <a:pPr>
              <a:lnSpc>
                <a:spcPct val="90000"/>
              </a:lnSpc>
            </a:pPr>
            <a:r>
              <a:rPr lang="en-GB" sz="2800" dirty="0"/>
              <a:t>Aiming at a specific target</a:t>
            </a:r>
          </a:p>
          <a:p>
            <a:pPr>
              <a:lnSpc>
                <a:spcPct val="90000"/>
              </a:lnSpc>
            </a:pPr>
            <a:r>
              <a:rPr lang="en-GB" sz="2800" dirty="0"/>
              <a:t>Work carried out for a customer</a:t>
            </a:r>
          </a:p>
          <a:p>
            <a:pPr>
              <a:lnSpc>
                <a:spcPct val="90000"/>
              </a:lnSpc>
            </a:pPr>
            <a:r>
              <a:rPr lang="en-GB" sz="2800" dirty="0"/>
              <a:t>Involving several specialisms</a:t>
            </a:r>
          </a:p>
          <a:p>
            <a:pPr>
              <a:lnSpc>
                <a:spcPct val="90000"/>
              </a:lnSpc>
            </a:pPr>
            <a:r>
              <a:rPr lang="en-GB" sz="2800" dirty="0"/>
              <a:t>Made up of several different phases</a:t>
            </a:r>
          </a:p>
          <a:p>
            <a:pPr>
              <a:lnSpc>
                <a:spcPct val="90000"/>
              </a:lnSpc>
            </a:pPr>
            <a:r>
              <a:rPr lang="en-GB" sz="2800" dirty="0"/>
              <a:t>Constrained by time and resources</a:t>
            </a:r>
          </a:p>
          <a:p>
            <a:pPr>
              <a:lnSpc>
                <a:spcPct val="90000"/>
              </a:lnSpc>
            </a:pPr>
            <a:r>
              <a:rPr lang="en-GB" sz="2800" dirty="0"/>
              <a:t>Large and/or complex</a:t>
            </a:r>
          </a:p>
        </p:txBody>
      </p:sp>
      <p:sp>
        <p:nvSpPr>
          <p:cNvPr id="4" name="Slide Number Placeholder 3"/>
          <p:cNvSpPr>
            <a:spLocks noGrp="1"/>
          </p:cNvSpPr>
          <p:nvPr>
            <p:ph type="sldNum" sz="quarter" idx="12"/>
          </p:nvPr>
        </p:nvSpPr>
        <p:spPr/>
        <p:txBody>
          <a:bodyPr/>
          <a:lstStyle/>
          <a:p>
            <a:fld id="{F3B273FA-9283-4CBA-83C4-41522FEF6E1A}" type="slidenum">
              <a:rPr lang="en-US"/>
              <a:pPr/>
              <a:t>6</a:t>
            </a:fld>
            <a:endParaRPr lang="en-US"/>
          </a:p>
        </p:txBody>
      </p:sp>
    </p:spTree>
    <p:extLst>
      <p:ext uri="{BB962C8B-B14F-4D97-AF65-F5344CB8AC3E}">
        <p14:creationId xmlns:p14="http://schemas.microsoft.com/office/powerpoint/2010/main" val="326095571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1 (Project Management Introduction)</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Project consumes resources, time and budget</a:t>
            </a:r>
          </a:p>
        </p:txBody>
      </p:sp>
      <p:pic>
        <p:nvPicPr>
          <p:cNvPr id="5" name="Picture 4" descr="figure1.1.png"/>
          <p:cNvPicPr>
            <a:picLocks noChangeAspect="1"/>
          </p:cNvPicPr>
          <p:nvPr/>
        </p:nvPicPr>
        <p:blipFill>
          <a:blip r:embed="rId2" cstate="print"/>
          <a:stretch>
            <a:fillRect/>
          </a:stretch>
        </p:blipFill>
        <p:spPr>
          <a:xfrm>
            <a:off x="2995179" y="2772397"/>
            <a:ext cx="6201641" cy="245779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a:t>
            </a:r>
          </a:p>
        </p:txBody>
      </p:sp>
      <p:sp>
        <p:nvSpPr>
          <p:cNvPr id="3" name="Content Placeholder 2"/>
          <p:cNvSpPr>
            <a:spLocks noGrp="1"/>
          </p:cNvSpPr>
          <p:nvPr>
            <p:ph idx="1"/>
          </p:nvPr>
        </p:nvSpPr>
        <p:spPr/>
        <p:txBody>
          <a:bodyPr>
            <a:normAutofit fontScale="85000" lnSpcReduction="20000"/>
          </a:bodyPr>
          <a:lstStyle/>
          <a:p>
            <a:pPr algn="ctr">
              <a:buNone/>
            </a:pPr>
            <a:r>
              <a:rPr lang="en-US" dirty="0"/>
              <a:t>Chapter 1 (Introduction)</a:t>
            </a:r>
          </a:p>
          <a:p>
            <a:r>
              <a:rPr lang="en-US" dirty="0"/>
              <a:t>A project can be initiated to build a road, a building, a software product etc. Managing a project will need different kinds of metrics, tools, skills etc. </a:t>
            </a:r>
          </a:p>
          <a:p>
            <a:r>
              <a:rPr lang="en-US" dirty="0"/>
              <a:t>A project can be broken down into project phases. These project phases include project initiation, project planning, project monitoring &amp; control and project closure.</a:t>
            </a:r>
          </a:p>
          <a:p>
            <a:r>
              <a:rPr lang="en-US" dirty="0"/>
              <a:t>For each kind of project, there could be sub processes within each of the project phases. These sub processes are not related to project processes but belong to industry specific processes. For example, software development lifecycle processes (requirement gathering, software design etc.) fall within various project processes but are not part of project processes.</a:t>
            </a:r>
          </a:p>
          <a:p>
            <a:r>
              <a:rPr lang="en-US" dirty="0"/>
              <a:t>Software project management is the management of any software project. Specialized skills are needed to manage these projects for example software engineering, software testing, software design etc.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1 (Project Management Introduction)</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Project phases</a:t>
            </a:r>
          </a:p>
        </p:txBody>
      </p:sp>
      <p:pic>
        <p:nvPicPr>
          <p:cNvPr id="6" name="Picture 5" descr="figure1.2.png"/>
          <p:cNvPicPr>
            <a:picLocks noChangeAspect="1"/>
          </p:cNvPicPr>
          <p:nvPr/>
        </p:nvPicPr>
        <p:blipFill>
          <a:blip r:embed="rId2" cstate="print"/>
          <a:stretch>
            <a:fillRect/>
          </a:stretch>
        </p:blipFill>
        <p:spPr>
          <a:xfrm>
            <a:off x="2766579" y="2270314"/>
            <a:ext cx="6201641" cy="320084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McGraw-Hill Presentation for PowerPoint">
  <a:themeElements>
    <a:clrScheme name="">
      <a:dk1>
        <a:srgbClr val="000033"/>
      </a:dk1>
      <a:lt1>
        <a:srgbClr val="CCCCFF"/>
      </a:lt1>
      <a:dk2>
        <a:srgbClr val="000066"/>
      </a:dk2>
      <a:lt2>
        <a:srgbClr val="CCCCFF"/>
      </a:lt2>
      <a:accent1>
        <a:srgbClr val="003399"/>
      </a:accent1>
      <a:accent2>
        <a:srgbClr val="CCCCFF"/>
      </a:accent2>
      <a:accent3>
        <a:srgbClr val="AAAAB8"/>
      </a:accent3>
      <a:accent4>
        <a:srgbClr val="AEAEDA"/>
      </a:accent4>
      <a:accent5>
        <a:srgbClr val="AAADCA"/>
      </a:accent5>
      <a:accent6>
        <a:srgbClr val="B9B9E7"/>
      </a:accent6>
      <a:hlink>
        <a:srgbClr val="CCCCFF"/>
      </a:hlink>
      <a:folHlink>
        <a:srgbClr val="CCCCFF"/>
      </a:folHlink>
    </a:clrScheme>
    <a:fontScheme name="McGraw-Hill Presentation for PowerPo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cGraw-Hill Presentation for PowerPoin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cGraw-Hill Presentation for PowerPoin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cGraw-Hill Presentation for PowerPoin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cGraw-Hill Presentation for PowerPoin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cGraw-Hill Presentation for PowerPoin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cGraw-Hill Presentation for PowerPoin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cGraw-Hill Presentation for PowerPoi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cGraw-Hill Presentation for PowerPoint 8">
        <a:dk1>
          <a:srgbClr val="000033"/>
        </a:dk1>
        <a:lt1>
          <a:srgbClr val="CCCCFF"/>
        </a:lt1>
        <a:dk2>
          <a:srgbClr val="000066"/>
        </a:dk2>
        <a:lt2>
          <a:srgbClr val="CCCCFF"/>
        </a:lt2>
        <a:accent1>
          <a:srgbClr val="CCCCFF"/>
        </a:accent1>
        <a:accent2>
          <a:srgbClr val="3333CC"/>
        </a:accent2>
        <a:accent3>
          <a:srgbClr val="AAAAB8"/>
        </a:accent3>
        <a:accent4>
          <a:srgbClr val="AEAEDA"/>
        </a:accent4>
        <a:accent5>
          <a:srgbClr val="E2E2FF"/>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otalTime>1590</TotalTime>
  <Words>831</Words>
  <Application>Microsoft Office PowerPoint</Application>
  <PresentationFormat>Widescreen</PresentationFormat>
  <Paragraphs>140</Paragraphs>
  <Slides>17</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AGaramondPro-Bold</vt:lpstr>
      <vt:lpstr>AGaramondPro-Regular</vt:lpstr>
      <vt:lpstr>Aptos</vt:lpstr>
      <vt:lpstr>Aptos Display</vt:lpstr>
      <vt:lpstr>Arial</vt:lpstr>
      <vt:lpstr>Book Antiqua</vt:lpstr>
      <vt:lpstr>Tahoma</vt:lpstr>
      <vt:lpstr>Times New Roman</vt:lpstr>
      <vt:lpstr>Office Theme</vt:lpstr>
      <vt:lpstr>McGraw-Hill Presentation for PowerPoint</vt:lpstr>
      <vt:lpstr>PowerPoint Presentation</vt:lpstr>
      <vt:lpstr>Chapter 1</vt:lpstr>
      <vt:lpstr>Part 1: Project Management</vt:lpstr>
      <vt:lpstr>Jobs versus projects</vt:lpstr>
      <vt:lpstr>Are software projects really different from other projects?</vt:lpstr>
      <vt:lpstr>Characteristics of projects</vt:lpstr>
      <vt:lpstr>Part 1: Project Management Fundamentals</vt:lpstr>
      <vt:lpstr>Part 1: Project Management</vt:lpstr>
      <vt:lpstr>Part 1: Project Management Fundamentals</vt:lpstr>
      <vt:lpstr>Part 1: Project Management Fundamentals</vt:lpstr>
      <vt:lpstr>Part 1: Project Management Fundamentals</vt:lpstr>
      <vt:lpstr>Part 1: Project Management Fundamentals</vt:lpstr>
      <vt:lpstr>Part 1: Project Management Fundamentals</vt:lpstr>
      <vt:lpstr>Part 1: Project Management Fundamentals</vt:lpstr>
      <vt:lpstr>Part 1: Project Management Fundamentals</vt:lpstr>
      <vt:lpstr>Part 1: Project Management Fundamentals</vt:lpstr>
      <vt:lpstr>Part 1: Project Management Fundamentals</vt:lpstr>
    </vt:vector>
  </TitlesOfParts>
  <Company>Concordia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Joumana Dargham</dc:creator>
  <cp:lastModifiedBy>Joumana Dargham</cp:lastModifiedBy>
  <cp:revision>1</cp:revision>
  <dcterms:created xsi:type="dcterms:W3CDTF">2024-01-17T15:05:03Z</dcterms:created>
  <dcterms:modified xsi:type="dcterms:W3CDTF">2024-01-18T17:35:42Z</dcterms:modified>
</cp:coreProperties>
</file>