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theme/themeOverride3.xml" ContentType="application/vnd.openxmlformats-officedocument.themeOverride+xml"/>
  <Override PartName="/ppt/notesSlides/notesSlide3.xml" ContentType="application/vnd.openxmlformats-officedocument.presentationml.notesSlide+xml"/>
  <Override PartName="/ppt/theme/themeOverride4.xml" ContentType="application/vnd.openxmlformats-officedocument.themeOverr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49" r:id="rId2"/>
  </p:sldMasterIdLst>
  <p:notesMasterIdLst>
    <p:notesMasterId r:id="rId17"/>
  </p:notesMasterIdLst>
  <p:sldIdLst>
    <p:sldId id="257" r:id="rId3"/>
    <p:sldId id="303" r:id="rId4"/>
    <p:sldId id="260" r:id="rId5"/>
    <p:sldId id="309" r:id="rId6"/>
    <p:sldId id="261" r:id="rId7"/>
    <p:sldId id="262" r:id="rId8"/>
    <p:sldId id="263" r:id="rId9"/>
    <p:sldId id="300" r:id="rId10"/>
    <p:sldId id="301" r:id="rId11"/>
    <p:sldId id="302" r:id="rId12"/>
    <p:sldId id="305" r:id="rId13"/>
    <p:sldId id="306" r:id="rId14"/>
    <p:sldId id="307" r:id="rId15"/>
    <p:sldId id="308" r:id="rId1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5D03B3-F34B-4921-87D0-2276EC5ED0AD}" type="datetimeFigureOut">
              <a:rPr lang="fr-CA" smtClean="0"/>
              <a:t>2024-01-17</a:t>
            </a:fld>
            <a:endParaRPr lang="fr-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946306-FC6F-4B20-A459-53AD94D28AD3}" type="slidenum">
              <a:rPr lang="fr-CA" smtClean="0"/>
              <a:t>‹#›</a:t>
            </a:fld>
            <a:endParaRPr lang="fr-CA"/>
          </a:p>
        </p:txBody>
      </p:sp>
    </p:spTree>
    <p:extLst>
      <p:ext uri="{BB962C8B-B14F-4D97-AF65-F5344CB8AC3E}">
        <p14:creationId xmlns:p14="http://schemas.microsoft.com/office/powerpoint/2010/main" val="297292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C566B9-F683-4F4D-96C9-19F8A1271401}" type="slidenum">
              <a:rPr lang="en-GB"/>
              <a:pPr/>
              <a:t>11</a:t>
            </a:fld>
            <a:endParaRPr lang="en-GB"/>
          </a:p>
        </p:txBody>
      </p:sp>
      <p:sp>
        <p:nvSpPr>
          <p:cNvPr id="47106" name="Rectangle 2"/>
          <p:cNvSpPr>
            <a:spLocks noGrp="1" noRot="1" noChangeAspect="1" noChangeArrowheads="1" noTextEdit="1"/>
          </p:cNvSpPr>
          <p:nvPr>
            <p:ph type="sldImg"/>
          </p:nvPr>
        </p:nvSpPr>
        <p:spPr>
          <a:xfrm>
            <a:off x="381000" y="685800"/>
            <a:ext cx="6096000" cy="3429000"/>
          </a:xfrm>
          <a:ln/>
        </p:spPr>
      </p:sp>
      <p:sp>
        <p:nvSpPr>
          <p:cNvPr id="47107" name="Rectangle 3"/>
          <p:cNvSpPr>
            <a:spLocks noGrp="1" noChangeArrowheads="1"/>
          </p:cNvSpPr>
          <p:nvPr>
            <p:ph type="body" idx="1"/>
          </p:nvPr>
        </p:nvSpPr>
        <p:spPr/>
        <p:txBody>
          <a:bodyPr/>
          <a:lstStyle/>
          <a:p>
            <a:r>
              <a:rPr lang="en-GB"/>
              <a:t>The focus here needs to be on what the situation will be when the project is completed. In what ways will the world be different? The objectives should avoid describing activities:</a:t>
            </a:r>
          </a:p>
          <a:p>
            <a:endParaRPr lang="en-GB"/>
          </a:p>
          <a:p>
            <a:r>
              <a:rPr lang="en-GB"/>
              <a:t>e.g. ‘a new payroll application will be operational by 4</a:t>
            </a:r>
            <a:r>
              <a:rPr lang="en-GB" baseline="30000"/>
              <a:t>th</a:t>
            </a:r>
            <a:r>
              <a:rPr lang="en-GB"/>
              <a:t> April’ </a:t>
            </a:r>
            <a:r>
              <a:rPr lang="en-GB" i="1"/>
              <a:t>not</a:t>
            </a:r>
            <a:r>
              <a:rPr lang="en-GB"/>
              <a:t> ‘design and code a new payroll application’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1F6D89-A208-43D1-9C59-81E438BC4554}" type="slidenum">
              <a:rPr lang="en-GB"/>
              <a:pPr/>
              <a:t>12</a:t>
            </a:fld>
            <a:endParaRPr lang="en-GB"/>
          </a:p>
        </p:txBody>
      </p:sp>
      <p:sp>
        <p:nvSpPr>
          <p:cNvPr id="20482" name="Rectangle 2"/>
          <p:cNvSpPr>
            <a:spLocks noGrp="1" noRot="1" noChangeAspect="1" noChangeArrowheads="1" noTextEdit="1"/>
          </p:cNvSpPr>
          <p:nvPr>
            <p:ph type="sldImg"/>
          </p:nvPr>
        </p:nvSpPr>
        <p:spPr>
          <a:xfrm>
            <a:off x="381000" y="685800"/>
            <a:ext cx="6096000" cy="3429000"/>
          </a:xfrm>
          <a:ln/>
        </p:spPr>
      </p:sp>
      <p:sp>
        <p:nvSpPr>
          <p:cNvPr id="20483" name="Rectangle 3"/>
          <p:cNvSpPr>
            <a:spLocks noGrp="1" noChangeArrowheads="1"/>
          </p:cNvSpPr>
          <p:nvPr>
            <p:ph type="body" idx="1"/>
          </p:nvPr>
        </p:nvSpPr>
        <p:spPr/>
        <p:txBody>
          <a:bodyPr/>
          <a:lstStyle/>
          <a:p>
            <a:r>
              <a:rPr lang="en-GB"/>
              <a:t>I have seen some places where the R is said to stand for ‘resource-constrained’, that is that there is a target cost associated with the achievement of the objective.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965457-E5CE-435F-9F2D-DD00409ADB8C}" type="slidenum">
              <a:rPr lang="en-GB"/>
              <a:pPr/>
              <a:t>13</a:t>
            </a:fld>
            <a:endParaRPr lang="en-GB"/>
          </a:p>
        </p:txBody>
      </p:sp>
      <p:sp>
        <p:nvSpPr>
          <p:cNvPr id="48130" name="Rectangle 2"/>
          <p:cNvSpPr>
            <a:spLocks noGrp="1" noRot="1" noChangeAspect="1" noChangeArrowheads="1" noTextEdit="1"/>
          </p:cNvSpPr>
          <p:nvPr>
            <p:ph type="sldImg"/>
          </p:nvPr>
        </p:nvSpPr>
        <p:spPr>
          <a:xfrm>
            <a:off x="381000" y="685800"/>
            <a:ext cx="6096000" cy="3429000"/>
          </a:xfrm>
          <a:ln/>
        </p:spPr>
      </p:sp>
      <p:sp>
        <p:nvSpPr>
          <p:cNvPr id="48131" name="Rectangle 3"/>
          <p:cNvSpPr>
            <a:spLocks noGrp="1" noChangeArrowheads="1"/>
          </p:cNvSpPr>
          <p:nvPr>
            <p:ph type="body" idx="1"/>
          </p:nvPr>
        </p:nvSpPr>
        <p:spPr/>
        <p:txBody>
          <a:bodyPr/>
          <a:lstStyle/>
          <a:p>
            <a:r>
              <a:rPr lang="en-GB"/>
              <a:t>Scoring a goal in football is a ‘goal’ or sub-objective on the way to achieving the overall objective of winning the match. Sub-objectives and objectives can be nested in a hierarchy, so that the objective of winning the match could itself be a goal or sub-objective on the way to winning the league etc.</a:t>
            </a:r>
          </a:p>
          <a:p>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DCFE83-18A9-47E3-AE01-906E39976120}" type="slidenum">
              <a:rPr lang="en-GB"/>
              <a:pPr/>
              <a:t>14</a:t>
            </a:fld>
            <a:endParaRPr lang="en-GB"/>
          </a:p>
        </p:txBody>
      </p:sp>
      <p:sp>
        <p:nvSpPr>
          <p:cNvPr id="49154" name="Rectangle 2"/>
          <p:cNvSpPr>
            <a:spLocks noGrp="1" noRot="1" noChangeAspect="1" noChangeArrowheads="1" noTextEdit="1"/>
          </p:cNvSpPr>
          <p:nvPr>
            <p:ph type="sldImg"/>
          </p:nvPr>
        </p:nvSpPr>
        <p:spPr>
          <a:xfrm>
            <a:off x="381000" y="685800"/>
            <a:ext cx="6096000" cy="3429000"/>
          </a:xfrm>
          <a:ln/>
        </p:spPr>
      </p:sp>
      <p:sp>
        <p:nvSpPr>
          <p:cNvPr id="49155" name="Rectangle 3"/>
          <p:cNvSpPr>
            <a:spLocks noGrp="1" noChangeArrowheads="1"/>
          </p:cNvSpPr>
          <p:nvPr>
            <p:ph type="body" idx="1"/>
          </p:nvPr>
        </p:nvSpPr>
        <p:spPr/>
        <p:txBody>
          <a:bodyPr/>
          <a:lstStyle/>
          <a:p>
            <a:r>
              <a:rPr lang="en-GB"/>
              <a:t>Goals can be formulated in such a way that they represent what an individual or group need to do to contribute to the success of the project’s objectives. </a:t>
            </a:r>
          </a:p>
          <a:p>
            <a:r>
              <a:rPr lang="en-GB"/>
              <a:t>In the example above, the analyst or developer, by themselves, cannot guarantee user satisfaction. However, the analyst can contribute to the achievement  of the objective by making sure the users’ requirements are accurately recorded and the developer by making sure that the software is reliable.</a:t>
            </a:r>
          </a:p>
          <a:p>
            <a:r>
              <a:rPr lang="en-GB"/>
              <a:t>See Exercise 1.7 in the text.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DB977-9A8D-E271-93A2-D4BC323C734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r-CA"/>
          </a:p>
        </p:txBody>
      </p:sp>
      <p:sp>
        <p:nvSpPr>
          <p:cNvPr id="3" name="Subtitle 2">
            <a:extLst>
              <a:ext uri="{FF2B5EF4-FFF2-40B4-BE49-F238E27FC236}">
                <a16:creationId xmlns:a16="http://schemas.microsoft.com/office/drawing/2014/main" id="{CC4ED662-DE89-6E21-9A3B-9B572AAFE0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r-CA"/>
          </a:p>
        </p:txBody>
      </p:sp>
      <p:sp>
        <p:nvSpPr>
          <p:cNvPr id="4" name="Date Placeholder 3">
            <a:extLst>
              <a:ext uri="{FF2B5EF4-FFF2-40B4-BE49-F238E27FC236}">
                <a16:creationId xmlns:a16="http://schemas.microsoft.com/office/drawing/2014/main" id="{70E2F2F9-B836-8A1B-B011-3E5559CB36FD}"/>
              </a:ext>
            </a:extLst>
          </p:cNvPr>
          <p:cNvSpPr>
            <a:spLocks noGrp="1"/>
          </p:cNvSpPr>
          <p:nvPr>
            <p:ph type="dt" sz="half" idx="10"/>
          </p:nvPr>
        </p:nvSpPr>
        <p:spPr/>
        <p:txBody>
          <a:bodyPr/>
          <a:lstStyle/>
          <a:p>
            <a:fld id="{544661CC-CF67-4CEC-8881-64E7C6F1BC47}" type="datetimeFigureOut">
              <a:rPr lang="fr-CA" smtClean="0"/>
              <a:t>2024-01-17</a:t>
            </a:fld>
            <a:endParaRPr lang="fr-CA"/>
          </a:p>
        </p:txBody>
      </p:sp>
      <p:sp>
        <p:nvSpPr>
          <p:cNvPr id="5" name="Footer Placeholder 4">
            <a:extLst>
              <a:ext uri="{FF2B5EF4-FFF2-40B4-BE49-F238E27FC236}">
                <a16:creationId xmlns:a16="http://schemas.microsoft.com/office/drawing/2014/main" id="{985FEADF-BB4A-F5F8-8775-C2168E8C5E8E}"/>
              </a:ext>
            </a:extLst>
          </p:cNvPr>
          <p:cNvSpPr>
            <a:spLocks noGrp="1"/>
          </p:cNvSpPr>
          <p:nvPr>
            <p:ph type="ftr" sz="quarter" idx="11"/>
          </p:nvPr>
        </p:nvSpPr>
        <p:spPr/>
        <p:txBody>
          <a:bodyPr/>
          <a:lstStyle/>
          <a:p>
            <a:endParaRPr lang="fr-CA"/>
          </a:p>
        </p:txBody>
      </p:sp>
      <p:sp>
        <p:nvSpPr>
          <p:cNvPr id="6" name="Slide Number Placeholder 5">
            <a:extLst>
              <a:ext uri="{FF2B5EF4-FFF2-40B4-BE49-F238E27FC236}">
                <a16:creationId xmlns:a16="http://schemas.microsoft.com/office/drawing/2014/main" id="{5F6A776C-4C4C-5031-70D8-C5093FD320CC}"/>
              </a:ext>
            </a:extLst>
          </p:cNvPr>
          <p:cNvSpPr>
            <a:spLocks noGrp="1"/>
          </p:cNvSpPr>
          <p:nvPr>
            <p:ph type="sldNum" sz="quarter" idx="12"/>
          </p:nvPr>
        </p:nvSpPr>
        <p:spPr/>
        <p:txBody>
          <a:bodyPr/>
          <a:lstStyle/>
          <a:p>
            <a:fld id="{7E976A7D-4D09-41CC-8A11-FA35C28CD4DC}" type="slidenum">
              <a:rPr lang="fr-CA" smtClean="0"/>
              <a:t>‹#›</a:t>
            </a:fld>
            <a:endParaRPr lang="fr-CA"/>
          </a:p>
        </p:txBody>
      </p:sp>
    </p:spTree>
    <p:extLst>
      <p:ext uri="{BB962C8B-B14F-4D97-AF65-F5344CB8AC3E}">
        <p14:creationId xmlns:p14="http://schemas.microsoft.com/office/powerpoint/2010/main" val="4290236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028A7-5125-2BDA-EAC5-99D96759F207}"/>
              </a:ext>
            </a:extLst>
          </p:cNvPr>
          <p:cNvSpPr>
            <a:spLocks noGrp="1"/>
          </p:cNvSpPr>
          <p:nvPr>
            <p:ph type="title"/>
          </p:nvPr>
        </p:nvSpPr>
        <p:spPr/>
        <p:txBody>
          <a:bodyPr/>
          <a:lstStyle/>
          <a:p>
            <a:r>
              <a:rPr lang="en-US"/>
              <a:t>Click to edit Master title style</a:t>
            </a:r>
            <a:endParaRPr lang="fr-CA"/>
          </a:p>
        </p:txBody>
      </p:sp>
      <p:sp>
        <p:nvSpPr>
          <p:cNvPr id="3" name="Vertical Text Placeholder 2">
            <a:extLst>
              <a:ext uri="{FF2B5EF4-FFF2-40B4-BE49-F238E27FC236}">
                <a16:creationId xmlns:a16="http://schemas.microsoft.com/office/drawing/2014/main" id="{D87CFEDF-F908-DB03-8A2B-104DB06F69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Date Placeholder 3">
            <a:extLst>
              <a:ext uri="{FF2B5EF4-FFF2-40B4-BE49-F238E27FC236}">
                <a16:creationId xmlns:a16="http://schemas.microsoft.com/office/drawing/2014/main" id="{1A1730D0-9D15-5AAD-EE13-651DF3592AEA}"/>
              </a:ext>
            </a:extLst>
          </p:cNvPr>
          <p:cNvSpPr>
            <a:spLocks noGrp="1"/>
          </p:cNvSpPr>
          <p:nvPr>
            <p:ph type="dt" sz="half" idx="10"/>
          </p:nvPr>
        </p:nvSpPr>
        <p:spPr/>
        <p:txBody>
          <a:bodyPr/>
          <a:lstStyle/>
          <a:p>
            <a:fld id="{544661CC-CF67-4CEC-8881-64E7C6F1BC47}" type="datetimeFigureOut">
              <a:rPr lang="fr-CA" smtClean="0"/>
              <a:t>2024-01-17</a:t>
            </a:fld>
            <a:endParaRPr lang="fr-CA"/>
          </a:p>
        </p:txBody>
      </p:sp>
      <p:sp>
        <p:nvSpPr>
          <p:cNvPr id="5" name="Footer Placeholder 4">
            <a:extLst>
              <a:ext uri="{FF2B5EF4-FFF2-40B4-BE49-F238E27FC236}">
                <a16:creationId xmlns:a16="http://schemas.microsoft.com/office/drawing/2014/main" id="{EA29140E-E2EC-F5E6-ADCB-10FD5A391AB0}"/>
              </a:ext>
            </a:extLst>
          </p:cNvPr>
          <p:cNvSpPr>
            <a:spLocks noGrp="1"/>
          </p:cNvSpPr>
          <p:nvPr>
            <p:ph type="ftr" sz="quarter" idx="11"/>
          </p:nvPr>
        </p:nvSpPr>
        <p:spPr/>
        <p:txBody>
          <a:bodyPr/>
          <a:lstStyle/>
          <a:p>
            <a:endParaRPr lang="fr-CA"/>
          </a:p>
        </p:txBody>
      </p:sp>
      <p:sp>
        <p:nvSpPr>
          <p:cNvPr id="6" name="Slide Number Placeholder 5">
            <a:extLst>
              <a:ext uri="{FF2B5EF4-FFF2-40B4-BE49-F238E27FC236}">
                <a16:creationId xmlns:a16="http://schemas.microsoft.com/office/drawing/2014/main" id="{8375A309-7E7C-93D4-9B68-829D95E5E883}"/>
              </a:ext>
            </a:extLst>
          </p:cNvPr>
          <p:cNvSpPr>
            <a:spLocks noGrp="1"/>
          </p:cNvSpPr>
          <p:nvPr>
            <p:ph type="sldNum" sz="quarter" idx="12"/>
          </p:nvPr>
        </p:nvSpPr>
        <p:spPr/>
        <p:txBody>
          <a:bodyPr/>
          <a:lstStyle/>
          <a:p>
            <a:fld id="{7E976A7D-4D09-41CC-8A11-FA35C28CD4DC}" type="slidenum">
              <a:rPr lang="fr-CA" smtClean="0"/>
              <a:t>‹#›</a:t>
            </a:fld>
            <a:endParaRPr lang="fr-CA"/>
          </a:p>
        </p:txBody>
      </p:sp>
    </p:spTree>
    <p:extLst>
      <p:ext uri="{BB962C8B-B14F-4D97-AF65-F5344CB8AC3E}">
        <p14:creationId xmlns:p14="http://schemas.microsoft.com/office/powerpoint/2010/main" val="2761784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B7C7EB-E12B-3A09-A128-E5D04D856B5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fr-CA"/>
          </a:p>
        </p:txBody>
      </p:sp>
      <p:sp>
        <p:nvSpPr>
          <p:cNvPr id="3" name="Vertical Text Placeholder 2">
            <a:extLst>
              <a:ext uri="{FF2B5EF4-FFF2-40B4-BE49-F238E27FC236}">
                <a16:creationId xmlns:a16="http://schemas.microsoft.com/office/drawing/2014/main" id="{679F0F8D-D38B-650B-5CFA-CAEF036CDB0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Date Placeholder 3">
            <a:extLst>
              <a:ext uri="{FF2B5EF4-FFF2-40B4-BE49-F238E27FC236}">
                <a16:creationId xmlns:a16="http://schemas.microsoft.com/office/drawing/2014/main" id="{A9A2BF72-AB0D-1F85-CA67-417C8C3E061E}"/>
              </a:ext>
            </a:extLst>
          </p:cNvPr>
          <p:cNvSpPr>
            <a:spLocks noGrp="1"/>
          </p:cNvSpPr>
          <p:nvPr>
            <p:ph type="dt" sz="half" idx="10"/>
          </p:nvPr>
        </p:nvSpPr>
        <p:spPr/>
        <p:txBody>
          <a:bodyPr/>
          <a:lstStyle/>
          <a:p>
            <a:fld id="{544661CC-CF67-4CEC-8881-64E7C6F1BC47}" type="datetimeFigureOut">
              <a:rPr lang="fr-CA" smtClean="0"/>
              <a:t>2024-01-17</a:t>
            </a:fld>
            <a:endParaRPr lang="fr-CA"/>
          </a:p>
        </p:txBody>
      </p:sp>
      <p:sp>
        <p:nvSpPr>
          <p:cNvPr id="5" name="Footer Placeholder 4">
            <a:extLst>
              <a:ext uri="{FF2B5EF4-FFF2-40B4-BE49-F238E27FC236}">
                <a16:creationId xmlns:a16="http://schemas.microsoft.com/office/drawing/2014/main" id="{312699AA-4B4B-B48A-4589-6F8456AE4E60}"/>
              </a:ext>
            </a:extLst>
          </p:cNvPr>
          <p:cNvSpPr>
            <a:spLocks noGrp="1"/>
          </p:cNvSpPr>
          <p:nvPr>
            <p:ph type="ftr" sz="quarter" idx="11"/>
          </p:nvPr>
        </p:nvSpPr>
        <p:spPr/>
        <p:txBody>
          <a:bodyPr/>
          <a:lstStyle/>
          <a:p>
            <a:endParaRPr lang="fr-CA"/>
          </a:p>
        </p:txBody>
      </p:sp>
      <p:sp>
        <p:nvSpPr>
          <p:cNvPr id="6" name="Slide Number Placeholder 5">
            <a:extLst>
              <a:ext uri="{FF2B5EF4-FFF2-40B4-BE49-F238E27FC236}">
                <a16:creationId xmlns:a16="http://schemas.microsoft.com/office/drawing/2014/main" id="{58C21215-E08D-3F6F-D5A0-E393A9F06391}"/>
              </a:ext>
            </a:extLst>
          </p:cNvPr>
          <p:cNvSpPr>
            <a:spLocks noGrp="1"/>
          </p:cNvSpPr>
          <p:nvPr>
            <p:ph type="sldNum" sz="quarter" idx="12"/>
          </p:nvPr>
        </p:nvSpPr>
        <p:spPr/>
        <p:txBody>
          <a:bodyPr/>
          <a:lstStyle/>
          <a:p>
            <a:fld id="{7E976A7D-4D09-41CC-8A11-FA35C28CD4DC}" type="slidenum">
              <a:rPr lang="fr-CA" smtClean="0"/>
              <a:t>‹#›</a:t>
            </a:fld>
            <a:endParaRPr lang="fr-CA"/>
          </a:p>
        </p:txBody>
      </p:sp>
    </p:spTree>
    <p:extLst>
      <p:ext uri="{BB962C8B-B14F-4D97-AF65-F5344CB8AC3E}">
        <p14:creationId xmlns:p14="http://schemas.microsoft.com/office/powerpoint/2010/main" val="9870766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32577F10-393A-43CD-9D58-2E925CD4109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A6DB9-3F20-1CFB-D70F-F2005E1BEA59}"/>
              </a:ext>
            </a:extLst>
          </p:cNvPr>
          <p:cNvSpPr>
            <a:spLocks noGrp="1"/>
          </p:cNvSpPr>
          <p:nvPr>
            <p:ph type="title"/>
          </p:nvPr>
        </p:nvSpPr>
        <p:spPr/>
        <p:txBody>
          <a:bodyPr/>
          <a:lstStyle/>
          <a:p>
            <a:r>
              <a:rPr lang="en-US"/>
              <a:t>Click to edit Master title style</a:t>
            </a:r>
            <a:endParaRPr lang="fr-CA"/>
          </a:p>
        </p:txBody>
      </p:sp>
      <p:sp>
        <p:nvSpPr>
          <p:cNvPr id="3" name="Content Placeholder 2">
            <a:extLst>
              <a:ext uri="{FF2B5EF4-FFF2-40B4-BE49-F238E27FC236}">
                <a16:creationId xmlns:a16="http://schemas.microsoft.com/office/drawing/2014/main" id="{E9F317E6-C883-3BA4-4490-DA27F86E127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Date Placeholder 3">
            <a:extLst>
              <a:ext uri="{FF2B5EF4-FFF2-40B4-BE49-F238E27FC236}">
                <a16:creationId xmlns:a16="http://schemas.microsoft.com/office/drawing/2014/main" id="{DFF05968-4164-3B25-80FB-90017A788AA9}"/>
              </a:ext>
            </a:extLst>
          </p:cNvPr>
          <p:cNvSpPr>
            <a:spLocks noGrp="1"/>
          </p:cNvSpPr>
          <p:nvPr>
            <p:ph type="dt" sz="half" idx="10"/>
          </p:nvPr>
        </p:nvSpPr>
        <p:spPr/>
        <p:txBody>
          <a:bodyPr/>
          <a:lstStyle/>
          <a:p>
            <a:fld id="{544661CC-CF67-4CEC-8881-64E7C6F1BC47}" type="datetimeFigureOut">
              <a:rPr lang="fr-CA" smtClean="0"/>
              <a:t>2024-01-17</a:t>
            </a:fld>
            <a:endParaRPr lang="fr-CA"/>
          </a:p>
        </p:txBody>
      </p:sp>
      <p:sp>
        <p:nvSpPr>
          <p:cNvPr id="5" name="Footer Placeholder 4">
            <a:extLst>
              <a:ext uri="{FF2B5EF4-FFF2-40B4-BE49-F238E27FC236}">
                <a16:creationId xmlns:a16="http://schemas.microsoft.com/office/drawing/2014/main" id="{A73E20E0-E47F-6C8B-DFE0-CE8ABAE822FA}"/>
              </a:ext>
            </a:extLst>
          </p:cNvPr>
          <p:cNvSpPr>
            <a:spLocks noGrp="1"/>
          </p:cNvSpPr>
          <p:nvPr>
            <p:ph type="ftr" sz="quarter" idx="11"/>
          </p:nvPr>
        </p:nvSpPr>
        <p:spPr/>
        <p:txBody>
          <a:bodyPr/>
          <a:lstStyle/>
          <a:p>
            <a:endParaRPr lang="fr-CA"/>
          </a:p>
        </p:txBody>
      </p:sp>
      <p:sp>
        <p:nvSpPr>
          <p:cNvPr id="6" name="Slide Number Placeholder 5">
            <a:extLst>
              <a:ext uri="{FF2B5EF4-FFF2-40B4-BE49-F238E27FC236}">
                <a16:creationId xmlns:a16="http://schemas.microsoft.com/office/drawing/2014/main" id="{AC1F9139-EC2C-9A8B-848C-9DD5800EE733}"/>
              </a:ext>
            </a:extLst>
          </p:cNvPr>
          <p:cNvSpPr>
            <a:spLocks noGrp="1"/>
          </p:cNvSpPr>
          <p:nvPr>
            <p:ph type="sldNum" sz="quarter" idx="12"/>
          </p:nvPr>
        </p:nvSpPr>
        <p:spPr/>
        <p:txBody>
          <a:bodyPr/>
          <a:lstStyle/>
          <a:p>
            <a:fld id="{7E976A7D-4D09-41CC-8A11-FA35C28CD4DC}" type="slidenum">
              <a:rPr lang="fr-CA" smtClean="0"/>
              <a:t>‹#›</a:t>
            </a:fld>
            <a:endParaRPr lang="fr-CA"/>
          </a:p>
        </p:txBody>
      </p:sp>
    </p:spTree>
    <p:extLst>
      <p:ext uri="{BB962C8B-B14F-4D97-AF65-F5344CB8AC3E}">
        <p14:creationId xmlns:p14="http://schemas.microsoft.com/office/powerpoint/2010/main" val="2378285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5EEBA-74BC-FBD6-33EE-92B4A50FBE4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fr-CA"/>
          </a:p>
        </p:txBody>
      </p:sp>
      <p:sp>
        <p:nvSpPr>
          <p:cNvPr id="3" name="Text Placeholder 2">
            <a:extLst>
              <a:ext uri="{FF2B5EF4-FFF2-40B4-BE49-F238E27FC236}">
                <a16:creationId xmlns:a16="http://schemas.microsoft.com/office/drawing/2014/main" id="{4123B778-0F0F-058F-9D55-EB04C86DDF9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5DFF97-CB54-FE4F-7D9D-81072DC8D31A}"/>
              </a:ext>
            </a:extLst>
          </p:cNvPr>
          <p:cNvSpPr>
            <a:spLocks noGrp="1"/>
          </p:cNvSpPr>
          <p:nvPr>
            <p:ph type="dt" sz="half" idx="10"/>
          </p:nvPr>
        </p:nvSpPr>
        <p:spPr/>
        <p:txBody>
          <a:bodyPr/>
          <a:lstStyle/>
          <a:p>
            <a:fld id="{544661CC-CF67-4CEC-8881-64E7C6F1BC47}" type="datetimeFigureOut">
              <a:rPr lang="fr-CA" smtClean="0"/>
              <a:t>2024-01-17</a:t>
            </a:fld>
            <a:endParaRPr lang="fr-CA"/>
          </a:p>
        </p:txBody>
      </p:sp>
      <p:sp>
        <p:nvSpPr>
          <p:cNvPr id="5" name="Footer Placeholder 4">
            <a:extLst>
              <a:ext uri="{FF2B5EF4-FFF2-40B4-BE49-F238E27FC236}">
                <a16:creationId xmlns:a16="http://schemas.microsoft.com/office/drawing/2014/main" id="{355EF96C-E5B5-D4F4-5A93-A77925AB7508}"/>
              </a:ext>
            </a:extLst>
          </p:cNvPr>
          <p:cNvSpPr>
            <a:spLocks noGrp="1"/>
          </p:cNvSpPr>
          <p:nvPr>
            <p:ph type="ftr" sz="quarter" idx="11"/>
          </p:nvPr>
        </p:nvSpPr>
        <p:spPr/>
        <p:txBody>
          <a:bodyPr/>
          <a:lstStyle/>
          <a:p>
            <a:endParaRPr lang="fr-CA"/>
          </a:p>
        </p:txBody>
      </p:sp>
      <p:sp>
        <p:nvSpPr>
          <p:cNvPr id="6" name="Slide Number Placeholder 5">
            <a:extLst>
              <a:ext uri="{FF2B5EF4-FFF2-40B4-BE49-F238E27FC236}">
                <a16:creationId xmlns:a16="http://schemas.microsoft.com/office/drawing/2014/main" id="{564466EA-EB2C-9070-F1D4-9228E07EC936}"/>
              </a:ext>
            </a:extLst>
          </p:cNvPr>
          <p:cNvSpPr>
            <a:spLocks noGrp="1"/>
          </p:cNvSpPr>
          <p:nvPr>
            <p:ph type="sldNum" sz="quarter" idx="12"/>
          </p:nvPr>
        </p:nvSpPr>
        <p:spPr/>
        <p:txBody>
          <a:bodyPr/>
          <a:lstStyle/>
          <a:p>
            <a:fld id="{7E976A7D-4D09-41CC-8A11-FA35C28CD4DC}" type="slidenum">
              <a:rPr lang="fr-CA" smtClean="0"/>
              <a:t>‹#›</a:t>
            </a:fld>
            <a:endParaRPr lang="fr-CA"/>
          </a:p>
        </p:txBody>
      </p:sp>
    </p:spTree>
    <p:extLst>
      <p:ext uri="{BB962C8B-B14F-4D97-AF65-F5344CB8AC3E}">
        <p14:creationId xmlns:p14="http://schemas.microsoft.com/office/powerpoint/2010/main" val="3378903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EA344-FD91-0530-B609-1686229ADDA3}"/>
              </a:ext>
            </a:extLst>
          </p:cNvPr>
          <p:cNvSpPr>
            <a:spLocks noGrp="1"/>
          </p:cNvSpPr>
          <p:nvPr>
            <p:ph type="title"/>
          </p:nvPr>
        </p:nvSpPr>
        <p:spPr/>
        <p:txBody>
          <a:bodyPr/>
          <a:lstStyle/>
          <a:p>
            <a:r>
              <a:rPr lang="en-US"/>
              <a:t>Click to edit Master title style</a:t>
            </a:r>
            <a:endParaRPr lang="fr-CA"/>
          </a:p>
        </p:txBody>
      </p:sp>
      <p:sp>
        <p:nvSpPr>
          <p:cNvPr id="3" name="Content Placeholder 2">
            <a:extLst>
              <a:ext uri="{FF2B5EF4-FFF2-40B4-BE49-F238E27FC236}">
                <a16:creationId xmlns:a16="http://schemas.microsoft.com/office/drawing/2014/main" id="{7E62827B-F3E6-19E7-0E4D-7832916E42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Content Placeholder 3">
            <a:extLst>
              <a:ext uri="{FF2B5EF4-FFF2-40B4-BE49-F238E27FC236}">
                <a16:creationId xmlns:a16="http://schemas.microsoft.com/office/drawing/2014/main" id="{FC47E59F-CBFC-2B34-FDBE-19D51A1492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5" name="Date Placeholder 4">
            <a:extLst>
              <a:ext uri="{FF2B5EF4-FFF2-40B4-BE49-F238E27FC236}">
                <a16:creationId xmlns:a16="http://schemas.microsoft.com/office/drawing/2014/main" id="{674B49C0-1DE1-A48D-958F-A453D60819D5}"/>
              </a:ext>
            </a:extLst>
          </p:cNvPr>
          <p:cNvSpPr>
            <a:spLocks noGrp="1"/>
          </p:cNvSpPr>
          <p:nvPr>
            <p:ph type="dt" sz="half" idx="10"/>
          </p:nvPr>
        </p:nvSpPr>
        <p:spPr/>
        <p:txBody>
          <a:bodyPr/>
          <a:lstStyle/>
          <a:p>
            <a:fld id="{544661CC-CF67-4CEC-8881-64E7C6F1BC47}" type="datetimeFigureOut">
              <a:rPr lang="fr-CA" smtClean="0"/>
              <a:t>2024-01-17</a:t>
            </a:fld>
            <a:endParaRPr lang="fr-CA"/>
          </a:p>
        </p:txBody>
      </p:sp>
      <p:sp>
        <p:nvSpPr>
          <p:cNvPr id="6" name="Footer Placeholder 5">
            <a:extLst>
              <a:ext uri="{FF2B5EF4-FFF2-40B4-BE49-F238E27FC236}">
                <a16:creationId xmlns:a16="http://schemas.microsoft.com/office/drawing/2014/main" id="{457374EA-5588-4D08-CE3A-ACB39BDAB6BE}"/>
              </a:ext>
            </a:extLst>
          </p:cNvPr>
          <p:cNvSpPr>
            <a:spLocks noGrp="1"/>
          </p:cNvSpPr>
          <p:nvPr>
            <p:ph type="ftr" sz="quarter" idx="11"/>
          </p:nvPr>
        </p:nvSpPr>
        <p:spPr/>
        <p:txBody>
          <a:bodyPr/>
          <a:lstStyle/>
          <a:p>
            <a:endParaRPr lang="fr-CA"/>
          </a:p>
        </p:txBody>
      </p:sp>
      <p:sp>
        <p:nvSpPr>
          <p:cNvPr id="7" name="Slide Number Placeholder 6">
            <a:extLst>
              <a:ext uri="{FF2B5EF4-FFF2-40B4-BE49-F238E27FC236}">
                <a16:creationId xmlns:a16="http://schemas.microsoft.com/office/drawing/2014/main" id="{9E5AD3C6-1A7C-6248-DC4D-8C589BF83B61}"/>
              </a:ext>
            </a:extLst>
          </p:cNvPr>
          <p:cNvSpPr>
            <a:spLocks noGrp="1"/>
          </p:cNvSpPr>
          <p:nvPr>
            <p:ph type="sldNum" sz="quarter" idx="12"/>
          </p:nvPr>
        </p:nvSpPr>
        <p:spPr/>
        <p:txBody>
          <a:bodyPr/>
          <a:lstStyle/>
          <a:p>
            <a:fld id="{7E976A7D-4D09-41CC-8A11-FA35C28CD4DC}" type="slidenum">
              <a:rPr lang="fr-CA" smtClean="0"/>
              <a:t>‹#›</a:t>
            </a:fld>
            <a:endParaRPr lang="fr-CA"/>
          </a:p>
        </p:txBody>
      </p:sp>
    </p:spTree>
    <p:extLst>
      <p:ext uri="{BB962C8B-B14F-4D97-AF65-F5344CB8AC3E}">
        <p14:creationId xmlns:p14="http://schemas.microsoft.com/office/powerpoint/2010/main" val="4267979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1396-2916-5295-3028-C6E62372ABE3}"/>
              </a:ext>
            </a:extLst>
          </p:cNvPr>
          <p:cNvSpPr>
            <a:spLocks noGrp="1"/>
          </p:cNvSpPr>
          <p:nvPr>
            <p:ph type="title"/>
          </p:nvPr>
        </p:nvSpPr>
        <p:spPr>
          <a:xfrm>
            <a:off x="839788" y="365125"/>
            <a:ext cx="10515600" cy="1325563"/>
          </a:xfrm>
        </p:spPr>
        <p:txBody>
          <a:bodyPr/>
          <a:lstStyle/>
          <a:p>
            <a:r>
              <a:rPr lang="en-US"/>
              <a:t>Click to edit Master title style</a:t>
            </a:r>
            <a:endParaRPr lang="fr-CA"/>
          </a:p>
        </p:txBody>
      </p:sp>
      <p:sp>
        <p:nvSpPr>
          <p:cNvPr id="3" name="Text Placeholder 2">
            <a:extLst>
              <a:ext uri="{FF2B5EF4-FFF2-40B4-BE49-F238E27FC236}">
                <a16:creationId xmlns:a16="http://schemas.microsoft.com/office/drawing/2014/main" id="{212F7E13-C6E3-EE31-164F-C42C96B728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C58633C-183E-978D-0B0D-34A7812E104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5" name="Text Placeholder 4">
            <a:extLst>
              <a:ext uri="{FF2B5EF4-FFF2-40B4-BE49-F238E27FC236}">
                <a16:creationId xmlns:a16="http://schemas.microsoft.com/office/drawing/2014/main" id="{ADC6FA5C-0E72-31F1-9A30-B77FB22AB9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2B8613E-6F50-6385-1F00-ADCB33AB71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7" name="Date Placeholder 6">
            <a:extLst>
              <a:ext uri="{FF2B5EF4-FFF2-40B4-BE49-F238E27FC236}">
                <a16:creationId xmlns:a16="http://schemas.microsoft.com/office/drawing/2014/main" id="{4F734C41-2885-6BDF-5ED6-BF83F1EE958E}"/>
              </a:ext>
            </a:extLst>
          </p:cNvPr>
          <p:cNvSpPr>
            <a:spLocks noGrp="1"/>
          </p:cNvSpPr>
          <p:nvPr>
            <p:ph type="dt" sz="half" idx="10"/>
          </p:nvPr>
        </p:nvSpPr>
        <p:spPr/>
        <p:txBody>
          <a:bodyPr/>
          <a:lstStyle/>
          <a:p>
            <a:fld id="{544661CC-CF67-4CEC-8881-64E7C6F1BC47}" type="datetimeFigureOut">
              <a:rPr lang="fr-CA" smtClean="0"/>
              <a:t>2024-01-17</a:t>
            </a:fld>
            <a:endParaRPr lang="fr-CA"/>
          </a:p>
        </p:txBody>
      </p:sp>
      <p:sp>
        <p:nvSpPr>
          <p:cNvPr id="8" name="Footer Placeholder 7">
            <a:extLst>
              <a:ext uri="{FF2B5EF4-FFF2-40B4-BE49-F238E27FC236}">
                <a16:creationId xmlns:a16="http://schemas.microsoft.com/office/drawing/2014/main" id="{C3D9BD87-AB19-8FB2-222C-2E46A06B8F72}"/>
              </a:ext>
            </a:extLst>
          </p:cNvPr>
          <p:cNvSpPr>
            <a:spLocks noGrp="1"/>
          </p:cNvSpPr>
          <p:nvPr>
            <p:ph type="ftr" sz="quarter" idx="11"/>
          </p:nvPr>
        </p:nvSpPr>
        <p:spPr/>
        <p:txBody>
          <a:bodyPr/>
          <a:lstStyle/>
          <a:p>
            <a:endParaRPr lang="fr-CA"/>
          </a:p>
        </p:txBody>
      </p:sp>
      <p:sp>
        <p:nvSpPr>
          <p:cNvPr id="9" name="Slide Number Placeholder 8">
            <a:extLst>
              <a:ext uri="{FF2B5EF4-FFF2-40B4-BE49-F238E27FC236}">
                <a16:creationId xmlns:a16="http://schemas.microsoft.com/office/drawing/2014/main" id="{718042F4-E4C3-6E6C-526E-89B6F96BFCCB}"/>
              </a:ext>
            </a:extLst>
          </p:cNvPr>
          <p:cNvSpPr>
            <a:spLocks noGrp="1"/>
          </p:cNvSpPr>
          <p:nvPr>
            <p:ph type="sldNum" sz="quarter" idx="12"/>
          </p:nvPr>
        </p:nvSpPr>
        <p:spPr/>
        <p:txBody>
          <a:bodyPr/>
          <a:lstStyle/>
          <a:p>
            <a:fld id="{7E976A7D-4D09-41CC-8A11-FA35C28CD4DC}" type="slidenum">
              <a:rPr lang="fr-CA" smtClean="0"/>
              <a:t>‹#›</a:t>
            </a:fld>
            <a:endParaRPr lang="fr-CA"/>
          </a:p>
        </p:txBody>
      </p:sp>
    </p:spTree>
    <p:extLst>
      <p:ext uri="{BB962C8B-B14F-4D97-AF65-F5344CB8AC3E}">
        <p14:creationId xmlns:p14="http://schemas.microsoft.com/office/powerpoint/2010/main" val="657182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6CAA7-81DE-DA10-2A67-77003F4ED86D}"/>
              </a:ext>
            </a:extLst>
          </p:cNvPr>
          <p:cNvSpPr>
            <a:spLocks noGrp="1"/>
          </p:cNvSpPr>
          <p:nvPr>
            <p:ph type="title"/>
          </p:nvPr>
        </p:nvSpPr>
        <p:spPr/>
        <p:txBody>
          <a:bodyPr/>
          <a:lstStyle/>
          <a:p>
            <a:r>
              <a:rPr lang="en-US"/>
              <a:t>Click to edit Master title style</a:t>
            </a:r>
            <a:endParaRPr lang="fr-CA"/>
          </a:p>
        </p:txBody>
      </p:sp>
      <p:sp>
        <p:nvSpPr>
          <p:cNvPr id="3" name="Date Placeholder 2">
            <a:extLst>
              <a:ext uri="{FF2B5EF4-FFF2-40B4-BE49-F238E27FC236}">
                <a16:creationId xmlns:a16="http://schemas.microsoft.com/office/drawing/2014/main" id="{646019D7-0024-27E1-341F-0A0117367DDF}"/>
              </a:ext>
            </a:extLst>
          </p:cNvPr>
          <p:cNvSpPr>
            <a:spLocks noGrp="1"/>
          </p:cNvSpPr>
          <p:nvPr>
            <p:ph type="dt" sz="half" idx="10"/>
          </p:nvPr>
        </p:nvSpPr>
        <p:spPr/>
        <p:txBody>
          <a:bodyPr/>
          <a:lstStyle/>
          <a:p>
            <a:fld id="{544661CC-CF67-4CEC-8881-64E7C6F1BC47}" type="datetimeFigureOut">
              <a:rPr lang="fr-CA" smtClean="0"/>
              <a:t>2024-01-17</a:t>
            </a:fld>
            <a:endParaRPr lang="fr-CA"/>
          </a:p>
        </p:txBody>
      </p:sp>
      <p:sp>
        <p:nvSpPr>
          <p:cNvPr id="4" name="Footer Placeholder 3">
            <a:extLst>
              <a:ext uri="{FF2B5EF4-FFF2-40B4-BE49-F238E27FC236}">
                <a16:creationId xmlns:a16="http://schemas.microsoft.com/office/drawing/2014/main" id="{ACBB452C-82C0-ECCC-954C-03BA15F865E3}"/>
              </a:ext>
            </a:extLst>
          </p:cNvPr>
          <p:cNvSpPr>
            <a:spLocks noGrp="1"/>
          </p:cNvSpPr>
          <p:nvPr>
            <p:ph type="ftr" sz="quarter" idx="11"/>
          </p:nvPr>
        </p:nvSpPr>
        <p:spPr/>
        <p:txBody>
          <a:bodyPr/>
          <a:lstStyle/>
          <a:p>
            <a:endParaRPr lang="fr-CA"/>
          </a:p>
        </p:txBody>
      </p:sp>
      <p:sp>
        <p:nvSpPr>
          <p:cNvPr id="5" name="Slide Number Placeholder 4">
            <a:extLst>
              <a:ext uri="{FF2B5EF4-FFF2-40B4-BE49-F238E27FC236}">
                <a16:creationId xmlns:a16="http://schemas.microsoft.com/office/drawing/2014/main" id="{28822ED5-CB94-7717-9FD8-F5E6B287D8B1}"/>
              </a:ext>
            </a:extLst>
          </p:cNvPr>
          <p:cNvSpPr>
            <a:spLocks noGrp="1"/>
          </p:cNvSpPr>
          <p:nvPr>
            <p:ph type="sldNum" sz="quarter" idx="12"/>
          </p:nvPr>
        </p:nvSpPr>
        <p:spPr/>
        <p:txBody>
          <a:bodyPr/>
          <a:lstStyle/>
          <a:p>
            <a:fld id="{7E976A7D-4D09-41CC-8A11-FA35C28CD4DC}" type="slidenum">
              <a:rPr lang="fr-CA" smtClean="0"/>
              <a:t>‹#›</a:t>
            </a:fld>
            <a:endParaRPr lang="fr-CA"/>
          </a:p>
        </p:txBody>
      </p:sp>
    </p:spTree>
    <p:extLst>
      <p:ext uri="{BB962C8B-B14F-4D97-AF65-F5344CB8AC3E}">
        <p14:creationId xmlns:p14="http://schemas.microsoft.com/office/powerpoint/2010/main" val="2446138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AE04E7-ADA3-6934-E576-C26CF5F59DCD}"/>
              </a:ext>
            </a:extLst>
          </p:cNvPr>
          <p:cNvSpPr>
            <a:spLocks noGrp="1"/>
          </p:cNvSpPr>
          <p:nvPr>
            <p:ph type="dt" sz="half" idx="10"/>
          </p:nvPr>
        </p:nvSpPr>
        <p:spPr/>
        <p:txBody>
          <a:bodyPr/>
          <a:lstStyle/>
          <a:p>
            <a:fld id="{544661CC-CF67-4CEC-8881-64E7C6F1BC47}" type="datetimeFigureOut">
              <a:rPr lang="fr-CA" smtClean="0"/>
              <a:t>2024-01-17</a:t>
            </a:fld>
            <a:endParaRPr lang="fr-CA"/>
          </a:p>
        </p:txBody>
      </p:sp>
      <p:sp>
        <p:nvSpPr>
          <p:cNvPr id="3" name="Footer Placeholder 2">
            <a:extLst>
              <a:ext uri="{FF2B5EF4-FFF2-40B4-BE49-F238E27FC236}">
                <a16:creationId xmlns:a16="http://schemas.microsoft.com/office/drawing/2014/main" id="{98D61AF6-AEC9-C001-2544-988A074936E7}"/>
              </a:ext>
            </a:extLst>
          </p:cNvPr>
          <p:cNvSpPr>
            <a:spLocks noGrp="1"/>
          </p:cNvSpPr>
          <p:nvPr>
            <p:ph type="ftr" sz="quarter" idx="11"/>
          </p:nvPr>
        </p:nvSpPr>
        <p:spPr/>
        <p:txBody>
          <a:bodyPr/>
          <a:lstStyle/>
          <a:p>
            <a:endParaRPr lang="fr-CA"/>
          </a:p>
        </p:txBody>
      </p:sp>
      <p:sp>
        <p:nvSpPr>
          <p:cNvPr id="4" name="Slide Number Placeholder 3">
            <a:extLst>
              <a:ext uri="{FF2B5EF4-FFF2-40B4-BE49-F238E27FC236}">
                <a16:creationId xmlns:a16="http://schemas.microsoft.com/office/drawing/2014/main" id="{59231466-11DA-7A90-44D2-0A26219FFCF2}"/>
              </a:ext>
            </a:extLst>
          </p:cNvPr>
          <p:cNvSpPr>
            <a:spLocks noGrp="1"/>
          </p:cNvSpPr>
          <p:nvPr>
            <p:ph type="sldNum" sz="quarter" idx="12"/>
          </p:nvPr>
        </p:nvSpPr>
        <p:spPr/>
        <p:txBody>
          <a:bodyPr/>
          <a:lstStyle/>
          <a:p>
            <a:fld id="{7E976A7D-4D09-41CC-8A11-FA35C28CD4DC}" type="slidenum">
              <a:rPr lang="fr-CA" smtClean="0"/>
              <a:t>‹#›</a:t>
            </a:fld>
            <a:endParaRPr lang="fr-CA"/>
          </a:p>
        </p:txBody>
      </p:sp>
    </p:spTree>
    <p:extLst>
      <p:ext uri="{BB962C8B-B14F-4D97-AF65-F5344CB8AC3E}">
        <p14:creationId xmlns:p14="http://schemas.microsoft.com/office/powerpoint/2010/main" val="428242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53992-D1DA-8379-8D92-D839368405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CA"/>
          </a:p>
        </p:txBody>
      </p:sp>
      <p:sp>
        <p:nvSpPr>
          <p:cNvPr id="3" name="Content Placeholder 2">
            <a:extLst>
              <a:ext uri="{FF2B5EF4-FFF2-40B4-BE49-F238E27FC236}">
                <a16:creationId xmlns:a16="http://schemas.microsoft.com/office/drawing/2014/main" id="{B4FC4FA0-8878-EFA7-E7D2-04778EB6FF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Text Placeholder 3">
            <a:extLst>
              <a:ext uri="{FF2B5EF4-FFF2-40B4-BE49-F238E27FC236}">
                <a16:creationId xmlns:a16="http://schemas.microsoft.com/office/drawing/2014/main" id="{FBAC6895-DD77-4B47-5A7D-C7C5886C2F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9EFCB8-951E-B99C-0480-A270DF7D6211}"/>
              </a:ext>
            </a:extLst>
          </p:cNvPr>
          <p:cNvSpPr>
            <a:spLocks noGrp="1"/>
          </p:cNvSpPr>
          <p:nvPr>
            <p:ph type="dt" sz="half" idx="10"/>
          </p:nvPr>
        </p:nvSpPr>
        <p:spPr/>
        <p:txBody>
          <a:bodyPr/>
          <a:lstStyle/>
          <a:p>
            <a:fld id="{544661CC-CF67-4CEC-8881-64E7C6F1BC47}" type="datetimeFigureOut">
              <a:rPr lang="fr-CA" smtClean="0"/>
              <a:t>2024-01-17</a:t>
            </a:fld>
            <a:endParaRPr lang="fr-CA"/>
          </a:p>
        </p:txBody>
      </p:sp>
      <p:sp>
        <p:nvSpPr>
          <p:cNvPr id="6" name="Footer Placeholder 5">
            <a:extLst>
              <a:ext uri="{FF2B5EF4-FFF2-40B4-BE49-F238E27FC236}">
                <a16:creationId xmlns:a16="http://schemas.microsoft.com/office/drawing/2014/main" id="{FE73E451-33EF-4CD9-8C68-0A6CECA61666}"/>
              </a:ext>
            </a:extLst>
          </p:cNvPr>
          <p:cNvSpPr>
            <a:spLocks noGrp="1"/>
          </p:cNvSpPr>
          <p:nvPr>
            <p:ph type="ftr" sz="quarter" idx="11"/>
          </p:nvPr>
        </p:nvSpPr>
        <p:spPr/>
        <p:txBody>
          <a:bodyPr/>
          <a:lstStyle/>
          <a:p>
            <a:endParaRPr lang="fr-CA"/>
          </a:p>
        </p:txBody>
      </p:sp>
      <p:sp>
        <p:nvSpPr>
          <p:cNvPr id="7" name="Slide Number Placeholder 6">
            <a:extLst>
              <a:ext uri="{FF2B5EF4-FFF2-40B4-BE49-F238E27FC236}">
                <a16:creationId xmlns:a16="http://schemas.microsoft.com/office/drawing/2014/main" id="{B771721C-E20F-7148-44D6-EDF9F4F5DA34}"/>
              </a:ext>
            </a:extLst>
          </p:cNvPr>
          <p:cNvSpPr>
            <a:spLocks noGrp="1"/>
          </p:cNvSpPr>
          <p:nvPr>
            <p:ph type="sldNum" sz="quarter" idx="12"/>
          </p:nvPr>
        </p:nvSpPr>
        <p:spPr/>
        <p:txBody>
          <a:bodyPr/>
          <a:lstStyle/>
          <a:p>
            <a:fld id="{7E976A7D-4D09-41CC-8A11-FA35C28CD4DC}" type="slidenum">
              <a:rPr lang="fr-CA" smtClean="0"/>
              <a:t>‹#›</a:t>
            </a:fld>
            <a:endParaRPr lang="fr-CA"/>
          </a:p>
        </p:txBody>
      </p:sp>
    </p:spTree>
    <p:extLst>
      <p:ext uri="{BB962C8B-B14F-4D97-AF65-F5344CB8AC3E}">
        <p14:creationId xmlns:p14="http://schemas.microsoft.com/office/powerpoint/2010/main" val="2034822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5E3D5-EE6A-93FE-BD1E-AD0A00D40B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CA"/>
          </a:p>
        </p:txBody>
      </p:sp>
      <p:sp>
        <p:nvSpPr>
          <p:cNvPr id="3" name="Picture Placeholder 2">
            <a:extLst>
              <a:ext uri="{FF2B5EF4-FFF2-40B4-BE49-F238E27FC236}">
                <a16:creationId xmlns:a16="http://schemas.microsoft.com/office/drawing/2014/main" id="{D2CD5696-40A3-7AE8-60C9-614871DE26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A"/>
          </a:p>
        </p:txBody>
      </p:sp>
      <p:sp>
        <p:nvSpPr>
          <p:cNvPr id="4" name="Text Placeholder 3">
            <a:extLst>
              <a:ext uri="{FF2B5EF4-FFF2-40B4-BE49-F238E27FC236}">
                <a16:creationId xmlns:a16="http://schemas.microsoft.com/office/drawing/2014/main" id="{8A5E832B-0F55-66C1-009B-3E7B0B8609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2B7DCE-CE52-08FB-C59D-08007C0B43B9}"/>
              </a:ext>
            </a:extLst>
          </p:cNvPr>
          <p:cNvSpPr>
            <a:spLocks noGrp="1"/>
          </p:cNvSpPr>
          <p:nvPr>
            <p:ph type="dt" sz="half" idx="10"/>
          </p:nvPr>
        </p:nvSpPr>
        <p:spPr/>
        <p:txBody>
          <a:bodyPr/>
          <a:lstStyle/>
          <a:p>
            <a:fld id="{544661CC-CF67-4CEC-8881-64E7C6F1BC47}" type="datetimeFigureOut">
              <a:rPr lang="fr-CA" smtClean="0"/>
              <a:t>2024-01-17</a:t>
            </a:fld>
            <a:endParaRPr lang="fr-CA"/>
          </a:p>
        </p:txBody>
      </p:sp>
      <p:sp>
        <p:nvSpPr>
          <p:cNvPr id="6" name="Footer Placeholder 5">
            <a:extLst>
              <a:ext uri="{FF2B5EF4-FFF2-40B4-BE49-F238E27FC236}">
                <a16:creationId xmlns:a16="http://schemas.microsoft.com/office/drawing/2014/main" id="{A437118C-D24C-DC50-7EE7-48C828BF9164}"/>
              </a:ext>
            </a:extLst>
          </p:cNvPr>
          <p:cNvSpPr>
            <a:spLocks noGrp="1"/>
          </p:cNvSpPr>
          <p:nvPr>
            <p:ph type="ftr" sz="quarter" idx="11"/>
          </p:nvPr>
        </p:nvSpPr>
        <p:spPr/>
        <p:txBody>
          <a:bodyPr/>
          <a:lstStyle/>
          <a:p>
            <a:endParaRPr lang="fr-CA"/>
          </a:p>
        </p:txBody>
      </p:sp>
      <p:sp>
        <p:nvSpPr>
          <p:cNvPr id="7" name="Slide Number Placeholder 6">
            <a:extLst>
              <a:ext uri="{FF2B5EF4-FFF2-40B4-BE49-F238E27FC236}">
                <a16:creationId xmlns:a16="http://schemas.microsoft.com/office/drawing/2014/main" id="{9DE2EBE9-4919-7AEF-AFA4-DE748800B4DE}"/>
              </a:ext>
            </a:extLst>
          </p:cNvPr>
          <p:cNvSpPr>
            <a:spLocks noGrp="1"/>
          </p:cNvSpPr>
          <p:nvPr>
            <p:ph type="sldNum" sz="quarter" idx="12"/>
          </p:nvPr>
        </p:nvSpPr>
        <p:spPr/>
        <p:txBody>
          <a:bodyPr/>
          <a:lstStyle/>
          <a:p>
            <a:fld id="{7E976A7D-4D09-41CC-8A11-FA35C28CD4DC}" type="slidenum">
              <a:rPr lang="fr-CA" smtClean="0"/>
              <a:t>‹#›</a:t>
            </a:fld>
            <a:endParaRPr lang="fr-CA"/>
          </a:p>
        </p:txBody>
      </p:sp>
    </p:spTree>
    <p:extLst>
      <p:ext uri="{BB962C8B-B14F-4D97-AF65-F5344CB8AC3E}">
        <p14:creationId xmlns:p14="http://schemas.microsoft.com/office/powerpoint/2010/main" val="362255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642F46-EF1B-8D2E-24DA-27DE328DFD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r-CA"/>
          </a:p>
        </p:txBody>
      </p:sp>
      <p:sp>
        <p:nvSpPr>
          <p:cNvPr id="3" name="Text Placeholder 2">
            <a:extLst>
              <a:ext uri="{FF2B5EF4-FFF2-40B4-BE49-F238E27FC236}">
                <a16:creationId xmlns:a16="http://schemas.microsoft.com/office/drawing/2014/main" id="{804625C0-4588-8721-5672-574B114D1B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Date Placeholder 3">
            <a:extLst>
              <a:ext uri="{FF2B5EF4-FFF2-40B4-BE49-F238E27FC236}">
                <a16:creationId xmlns:a16="http://schemas.microsoft.com/office/drawing/2014/main" id="{11532849-F40C-4361-AD47-96BA896FA1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44661CC-CF67-4CEC-8881-64E7C6F1BC47}" type="datetimeFigureOut">
              <a:rPr lang="fr-CA" smtClean="0"/>
              <a:t>2024-01-17</a:t>
            </a:fld>
            <a:endParaRPr lang="fr-CA"/>
          </a:p>
        </p:txBody>
      </p:sp>
      <p:sp>
        <p:nvSpPr>
          <p:cNvPr id="5" name="Footer Placeholder 4">
            <a:extLst>
              <a:ext uri="{FF2B5EF4-FFF2-40B4-BE49-F238E27FC236}">
                <a16:creationId xmlns:a16="http://schemas.microsoft.com/office/drawing/2014/main" id="{7C78FACB-24CF-B1E8-BD2D-7FA935867B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fr-CA"/>
          </a:p>
        </p:txBody>
      </p:sp>
      <p:sp>
        <p:nvSpPr>
          <p:cNvPr id="6" name="Slide Number Placeholder 5">
            <a:extLst>
              <a:ext uri="{FF2B5EF4-FFF2-40B4-BE49-F238E27FC236}">
                <a16:creationId xmlns:a16="http://schemas.microsoft.com/office/drawing/2014/main" id="{B6A4A323-B888-5AE0-BEBF-984AB154C0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E976A7D-4D09-41CC-8A11-FA35C28CD4DC}" type="slidenum">
              <a:rPr lang="fr-CA" smtClean="0"/>
              <a:t>‹#›</a:t>
            </a:fld>
            <a:endParaRPr lang="fr-CA"/>
          </a:p>
        </p:txBody>
      </p:sp>
    </p:spTree>
    <p:extLst>
      <p:ext uri="{BB962C8B-B14F-4D97-AF65-F5344CB8AC3E}">
        <p14:creationId xmlns:p14="http://schemas.microsoft.com/office/powerpoint/2010/main" val="3046786657"/>
      </p:ext>
    </p:extLst>
  </p:cSld>
  <p:clrMap bg1="lt1" tx1="dk1" bg2="lt2" tx2="dk2" accent1="accent1" accent2="accent2" accent3="accent3" accent4="accent4" accent5="accent5" accent6="accent6" hlink="hlink" folHlink="folHlink"/>
  <p:sldLayoutIdLst>
    <p:sldLayoutId id="2147483660" r:id="rId1"/>
    <p:sldLayoutId id="2147483650" r:id="rId2"/>
    <p:sldLayoutId id="214748366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CEF6D5"/>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bwMode="auto">
          <a:xfrm>
            <a:off x="914400" y="609600"/>
            <a:ext cx="103632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57347" name="Rectangle 3"/>
          <p:cNvSpPr>
            <a:spLocks noGrp="1" noChangeArrowheads="1"/>
          </p:cNvSpPr>
          <p:nvPr>
            <p:ph type="body" idx="1"/>
          </p:nvPr>
        </p:nvSpPr>
        <p:spPr bwMode="auto">
          <a:xfrm>
            <a:off x="914400" y="1981200"/>
            <a:ext cx="10363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7348" name="Rectangle 4"/>
          <p:cNvSpPr>
            <a:spLocks noGrp="1" noChangeArrowheads="1"/>
          </p:cNvSpPr>
          <p:nvPr>
            <p:ph type="sldNum" sz="quarter" idx="4"/>
          </p:nvPr>
        </p:nvSpPr>
        <p:spPr bwMode="auto">
          <a:xfrm>
            <a:off x="4470400" y="6324600"/>
            <a:ext cx="30480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400">
                <a:latin typeface="Times New Roman" pitchFamily="18" charset="0"/>
              </a:defRPr>
            </a:lvl1pPr>
          </a:lstStyle>
          <a:p>
            <a:fld id="{CD6D3447-EE1D-4A25-A8A7-E28FA1A3C235}" type="slidenum">
              <a:rPr lang="en-US"/>
              <a:pPr/>
              <a:t>‹#›</a:t>
            </a:fld>
            <a:endParaRPr lang="en-US"/>
          </a:p>
        </p:txBody>
      </p:sp>
      <p:pic>
        <p:nvPicPr>
          <p:cNvPr id="57349" name="Picture 5" descr="logo_tp"/>
          <p:cNvPicPr>
            <a:picLocks noChangeAspect="1" noChangeArrowheads="1"/>
          </p:cNvPicPr>
          <p:nvPr/>
        </p:nvPicPr>
        <p:blipFill>
          <a:blip r:embed="rId3"/>
          <a:srcRect/>
          <a:stretch>
            <a:fillRect/>
          </a:stretch>
        </p:blipFill>
        <p:spPr bwMode="auto">
          <a:xfrm>
            <a:off x="101600" y="6400801"/>
            <a:ext cx="1727200" cy="358775"/>
          </a:xfrm>
          <a:prstGeom prst="rect">
            <a:avLst/>
          </a:prstGeom>
          <a:noFill/>
        </p:spPr>
      </p:pic>
      <p:sp>
        <p:nvSpPr>
          <p:cNvPr id="57350" name="Rectangle 6"/>
          <p:cNvSpPr>
            <a:spLocks noChangeArrowheads="1"/>
          </p:cNvSpPr>
          <p:nvPr/>
        </p:nvSpPr>
        <p:spPr bwMode="auto">
          <a:xfrm>
            <a:off x="9753600" y="6478588"/>
            <a:ext cx="2438400" cy="227012"/>
          </a:xfrm>
          <a:prstGeom prst="rect">
            <a:avLst/>
          </a:prstGeom>
          <a:noFill/>
          <a:ln w="12700">
            <a:noFill/>
            <a:miter lim="800000"/>
            <a:headEnd/>
            <a:tailEnd/>
          </a:ln>
          <a:effectLst/>
        </p:spPr>
        <p:txBody>
          <a:bodyPr wrap="none" lIns="90488" tIns="44450" rIns="90488" bIns="44450" anchor="ctr"/>
          <a:lstStyle/>
          <a:p>
            <a:pPr algn="r" eaLnBrk="0" hangingPunct="0">
              <a:buFontTx/>
              <a:buChar char="©"/>
            </a:pPr>
            <a:r>
              <a:rPr lang="en-US" sz="1200" b="1" i="1">
                <a:latin typeface="Book Antiqua" pitchFamily="18" charset="0"/>
              </a:rPr>
              <a:t>The McGraw-Hill Companies, 2005</a:t>
            </a:r>
          </a:p>
        </p:txBody>
      </p:sp>
    </p:spTree>
  </p:cSld>
  <p:clrMap bg1="dk2" tx1="lt1" bg2="dk1" tx2="lt2" accent1="accent1" accent2="accent2" accent3="accent3" accent4="accent4" accent5="accent5" accent6="accent6" hlink="hlink" folHlink="folHlink"/>
  <p:sldLayoutIdLst>
    <p:sldLayoutId id="2147483651" r:id="rId1"/>
  </p:sldLayoutIdLst>
  <p:hf hdr="0" ftr="0" dt="0"/>
  <p:txStyles>
    <p:titleStyle>
      <a:lvl1pPr algn="ctr" rtl="0" fontAlgn="base">
        <a:spcBef>
          <a:spcPct val="0"/>
        </a:spcBef>
        <a:spcAft>
          <a:spcPct val="0"/>
        </a:spcAft>
        <a:defRPr sz="4400">
          <a:solidFill>
            <a:schemeClr val="bg2"/>
          </a:solidFill>
          <a:latin typeface="+mj-lt"/>
          <a:ea typeface="+mj-ea"/>
          <a:cs typeface="+mj-cs"/>
        </a:defRPr>
      </a:lvl1pPr>
      <a:lvl2pPr algn="ctr" rtl="0" fontAlgn="base">
        <a:spcBef>
          <a:spcPct val="0"/>
        </a:spcBef>
        <a:spcAft>
          <a:spcPct val="0"/>
        </a:spcAft>
        <a:defRPr sz="4400">
          <a:solidFill>
            <a:schemeClr val="bg2"/>
          </a:solidFill>
          <a:latin typeface="Tahoma" pitchFamily="34" charset="0"/>
        </a:defRPr>
      </a:lvl2pPr>
      <a:lvl3pPr algn="ctr" rtl="0" fontAlgn="base">
        <a:spcBef>
          <a:spcPct val="0"/>
        </a:spcBef>
        <a:spcAft>
          <a:spcPct val="0"/>
        </a:spcAft>
        <a:defRPr sz="4400">
          <a:solidFill>
            <a:schemeClr val="bg2"/>
          </a:solidFill>
          <a:latin typeface="Tahoma" pitchFamily="34" charset="0"/>
        </a:defRPr>
      </a:lvl3pPr>
      <a:lvl4pPr algn="ctr" rtl="0" fontAlgn="base">
        <a:spcBef>
          <a:spcPct val="0"/>
        </a:spcBef>
        <a:spcAft>
          <a:spcPct val="0"/>
        </a:spcAft>
        <a:defRPr sz="4400">
          <a:solidFill>
            <a:schemeClr val="bg2"/>
          </a:solidFill>
          <a:latin typeface="Tahoma" pitchFamily="34" charset="0"/>
        </a:defRPr>
      </a:lvl4pPr>
      <a:lvl5pPr algn="ctr" rtl="0" fontAlgn="base">
        <a:spcBef>
          <a:spcPct val="0"/>
        </a:spcBef>
        <a:spcAft>
          <a:spcPct val="0"/>
        </a:spcAft>
        <a:defRPr sz="4400">
          <a:solidFill>
            <a:schemeClr val="bg2"/>
          </a:solidFill>
          <a:latin typeface="Tahoma" pitchFamily="34" charset="0"/>
        </a:defRPr>
      </a:lvl5pPr>
      <a:lvl6pPr marL="457200" algn="ctr" rtl="0" fontAlgn="base">
        <a:spcBef>
          <a:spcPct val="0"/>
        </a:spcBef>
        <a:spcAft>
          <a:spcPct val="0"/>
        </a:spcAft>
        <a:defRPr sz="4400">
          <a:solidFill>
            <a:schemeClr val="bg2"/>
          </a:solidFill>
          <a:latin typeface="Tahoma" pitchFamily="34" charset="0"/>
        </a:defRPr>
      </a:lvl6pPr>
      <a:lvl7pPr marL="914400" algn="ctr" rtl="0" fontAlgn="base">
        <a:spcBef>
          <a:spcPct val="0"/>
        </a:spcBef>
        <a:spcAft>
          <a:spcPct val="0"/>
        </a:spcAft>
        <a:defRPr sz="4400">
          <a:solidFill>
            <a:schemeClr val="bg2"/>
          </a:solidFill>
          <a:latin typeface="Tahoma" pitchFamily="34" charset="0"/>
        </a:defRPr>
      </a:lvl7pPr>
      <a:lvl8pPr marL="1371600" algn="ctr" rtl="0" fontAlgn="base">
        <a:spcBef>
          <a:spcPct val="0"/>
        </a:spcBef>
        <a:spcAft>
          <a:spcPct val="0"/>
        </a:spcAft>
        <a:defRPr sz="4400">
          <a:solidFill>
            <a:schemeClr val="bg2"/>
          </a:solidFill>
          <a:latin typeface="Tahoma" pitchFamily="34" charset="0"/>
        </a:defRPr>
      </a:lvl8pPr>
      <a:lvl9pPr marL="1828800" algn="ctr" rtl="0" fontAlgn="base">
        <a:spcBef>
          <a:spcPct val="0"/>
        </a:spcBef>
        <a:spcAft>
          <a:spcPct val="0"/>
        </a:spcAft>
        <a:defRPr sz="4400">
          <a:solidFill>
            <a:schemeClr val="bg2"/>
          </a:solidFill>
          <a:latin typeface="Tahoma" pitchFamily="34" charset="0"/>
        </a:defRPr>
      </a:lvl9pPr>
    </p:titleStyle>
    <p:bodyStyle>
      <a:lvl1pPr marL="342900" indent="-342900" algn="l" rtl="0" fontAlgn="base">
        <a:spcBef>
          <a:spcPct val="20000"/>
        </a:spcBef>
        <a:spcAft>
          <a:spcPct val="0"/>
        </a:spcAft>
        <a:buChar char="•"/>
        <a:defRPr sz="3200">
          <a:solidFill>
            <a:schemeClr val="bg2"/>
          </a:solidFill>
          <a:latin typeface="+mn-lt"/>
          <a:ea typeface="+mn-ea"/>
          <a:cs typeface="+mn-cs"/>
        </a:defRPr>
      </a:lvl1pPr>
      <a:lvl2pPr marL="742950" indent="-285750" algn="l" rtl="0" fontAlgn="base">
        <a:spcBef>
          <a:spcPct val="20000"/>
        </a:spcBef>
        <a:spcAft>
          <a:spcPct val="0"/>
        </a:spcAft>
        <a:buChar char="–"/>
        <a:defRPr sz="2800">
          <a:solidFill>
            <a:schemeClr val="bg2"/>
          </a:solidFill>
          <a:latin typeface="+mn-lt"/>
        </a:defRPr>
      </a:lvl2pPr>
      <a:lvl3pPr marL="1143000" indent="-228600" algn="l" rtl="0" fontAlgn="base">
        <a:spcBef>
          <a:spcPct val="20000"/>
        </a:spcBef>
        <a:spcAft>
          <a:spcPct val="0"/>
        </a:spcAft>
        <a:buChar char="•"/>
        <a:defRPr sz="2400">
          <a:solidFill>
            <a:schemeClr val="bg2"/>
          </a:solidFill>
          <a:latin typeface="+mn-lt"/>
        </a:defRPr>
      </a:lvl3pPr>
      <a:lvl4pPr marL="1600200" indent="-228600" algn="l" rtl="0" fontAlgn="base">
        <a:spcBef>
          <a:spcPct val="20000"/>
        </a:spcBef>
        <a:spcAft>
          <a:spcPct val="0"/>
        </a:spcAft>
        <a:buChar char="–"/>
        <a:defRPr sz="2000">
          <a:solidFill>
            <a:schemeClr val="bg2"/>
          </a:solidFill>
          <a:latin typeface="+mn-lt"/>
        </a:defRPr>
      </a:lvl4pPr>
      <a:lvl5pPr marL="2057400" indent="-228600" algn="l" rtl="0" fontAlgn="base">
        <a:spcBef>
          <a:spcPct val="20000"/>
        </a:spcBef>
        <a:spcAft>
          <a:spcPct val="0"/>
        </a:spcAft>
        <a:buChar char="»"/>
        <a:defRPr sz="2000">
          <a:solidFill>
            <a:schemeClr val="bg2"/>
          </a:solidFill>
          <a:latin typeface="+mn-lt"/>
        </a:defRPr>
      </a:lvl5pPr>
      <a:lvl6pPr marL="2514600" indent="-228600" algn="l" rtl="0" fontAlgn="base">
        <a:spcBef>
          <a:spcPct val="20000"/>
        </a:spcBef>
        <a:spcAft>
          <a:spcPct val="0"/>
        </a:spcAft>
        <a:buChar char="»"/>
        <a:defRPr sz="2000">
          <a:solidFill>
            <a:schemeClr val="bg2"/>
          </a:solidFill>
          <a:latin typeface="+mn-lt"/>
        </a:defRPr>
      </a:lvl6pPr>
      <a:lvl7pPr marL="2971800" indent="-228600" algn="l" rtl="0" fontAlgn="base">
        <a:spcBef>
          <a:spcPct val="20000"/>
        </a:spcBef>
        <a:spcAft>
          <a:spcPct val="0"/>
        </a:spcAft>
        <a:buChar char="»"/>
        <a:defRPr sz="2000">
          <a:solidFill>
            <a:schemeClr val="bg2"/>
          </a:solidFill>
          <a:latin typeface="+mn-lt"/>
        </a:defRPr>
      </a:lvl7pPr>
      <a:lvl8pPr marL="3429000" indent="-228600" algn="l" rtl="0" fontAlgn="base">
        <a:spcBef>
          <a:spcPct val="20000"/>
        </a:spcBef>
        <a:spcAft>
          <a:spcPct val="0"/>
        </a:spcAft>
        <a:buChar char="»"/>
        <a:defRPr sz="2000">
          <a:solidFill>
            <a:schemeClr val="bg2"/>
          </a:solidFill>
          <a:latin typeface="+mn-lt"/>
        </a:defRPr>
      </a:lvl8pPr>
      <a:lvl9pPr marL="3886200" indent="-228600" algn="l" rtl="0" fontAlgn="base">
        <a:spcBef>
          <a:spcPct val="20000"/>
        </a:spcBef>
        <a:spcAft>
          <a:spcPct val="0"/>
        </a:spcAft>
        <a:buChar char="»"/>
        <a:defRPr sz="2000">
          <a:solidFill>
            <a:schemeClr val="bg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3.tmp"/><Relationship Id="rId1" Type="http://schemas.openxmlformats.org/officeDocument/2006/relationships/slideLayout" Target="../slideLayouts/slideLayout2.xml"/><Relationship Id="rId4" Type="http://schemas.openxmlformats.org/officeDocument/2006/relationships/image" Target="../media/image5.tmp"/></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romgmtbook.jpg"/>
          <p:cNvPicPr>
            <a:picLocks noChangeAspect="1"/>
          </p:cNvPicPr>
          <p:nvPr/>
        </p:nvPicPr>
        <p:blipFill>
          <a:blip r:embed="rId2" cstate="print"/>
          <a:stretch>
            <a:fillRect/>
          </a:stretch>
        </p:blipFill>
        <p:spPr>
          <a:xfrm>
            <a:off x="3754244" y="0"/>
            <a:ext cx="4683512" cy="6858000"/>
          </a:xfrm>
          <a:prstGeom prst="ellipse">
            <a:avLst/>
          </a:prstGeom>
          <a:ln>
            <a:noFill/>
          </a:ln>
          <a:effectLst>
            <a:softEdge rad="112500"/>
          </a:effectLst>
        </p:spPr>
      </p:pic>
      <p:sp>
        <p:nvSpPr>
          <p:cNvPr id="3" name="Subtitle 2"/>
          <p:cNvSpPr>
            <a:spLocks noGrp="1"/>
          </p:cNvSpPr>
          <p:nvPr>
            <p:ph type="subTitle" idx="1"/>
          </p:nvPr>
        </p:nvSpPr>
        <p:spPr>
          <a:xfrm>
            <a:off x="2895600" y="5105400"/>
            <a:ext cx="6400800" cy="1752600"/>
          </a:xfrm>
        </p:spPr>
        <p:txBody>
          <a:bodyPr>
            <a:normAutofit/>
          </a:bodyPr>
          <a:lstStyle/>
          <a:p>
            <a:endParaRPr lang="en-US" dirty="0">
              <a:solidFill>
                <a:schemeClr val="tx1"/>
              </a:solidFill>
            </a:endParaRPr>
          </a:p>
          <a:p>
            <a:r>
              <a:rPr lang="en-US" dirty="0">
                <a:solidFill>
                  <a:schemeClr val="tx1"/>
                </a:solidFill>
              </a:rPr>
              <a:t>Teaching material for a course in Software Project Management &amp; Software Engineering – Part 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Part 1: Project Management Fundamentals</a:t>
            </a:r>
          </a:p>
        </p:txBody>
      </p:sp>
      <p:sp>
        <p:nvSpPr>
          <p:cNvPr id="3" name="Content Placeholder 2"/>
          <p:cNvSpPr>
            <a:spLocks noGrp="1"/>
          </p:cNvSpPr>
          <p:nvPr>
            <p:ph idx="1"/>
          </p:nvPr>
        </p:nvSpPr>
        <p:spPr/>
        <p:txBody>
          <a:bodyPr/>
          <a:lstStyle/>
          <a:p>
            <a:pPr algn="ctr">
              <a:buNone/>
            </a:pPr>
            <a:r>
              <a:rPr lang="en-US" dirty="0"/>
              <a:t>Chapter 2 (Project Initiation)</a:t>
            </a:r>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lgn="ctr">
              <a:buNone/>
            </a:pPr>
            <a:r>
              <a:rPr lang="en-US" sz="2000" dirty="0"/>
              <a:t>project division for better project size estimate</a:t>
            </a:r>
          </a:p>
        </p:txBody>
      </p:sp>
      <p:pic>
        <p:nvPicPr>
          <p:cNvPr id="8" name="Picture 7" descr="figure2.6.png"/>
          <p:cNvPicPr>
            <a:picLocks noChangeAspect="1"/>
          </p:cNvPicPr>
          <p:nvPr/>
        </p:nvPicPr>
        <p:blipFill>
          <a:blip r:embed="rId2" cstate="print"/>
          <a:stretch>
            <a:fillRect/>
          </a:stretch>
        </p:blipFill>
        <p:spPr>
          <a:xfrm>
            <a:off x="2995180" y="2295080"/>
            <a:ext cx="6201641" cy="319132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135188" y="260350"/>
            <a:ext cx="7772400" cy="1143000"/>
          </a:xfrm>
        </p:spPr>
        <p:txBody>
          <a:bodyPr/>
          <a:lstStyle/>
          <a:p>
            <a:r>
              <a:rPr lang="en-GB" u="sng"/>
              <a:t>Objectives</a:t>
            </a:r>
          </a:p>
        </p:txBody>
      </p:sp>
      <p:sp>
        <p:nvSpPr>
          <p:cNvPr id="18435" name="Rectangle 3"/>
          <p:cNvSpPr>
            <a:spLocks noGrp="1" noChangeArrowheads="1"/>
          </p:cNvSpPr>
          <p:nvPr>
            <p:ph idx="1"/>
          </p:nvPr>
        </p:nvSpPr>
        <p:spPr>
          <a:xfrm>
            <a:off x="2208213" y="1412875"/>
            <a:ext cx="7772400" cy="4114800"/>
          </a:xfrm>
        </p:spPr>
        <p:txBody>
          <a:bodyPr>
            <a:normAutofit lnSpcReduction="10000"/>
          </a:bodyPr>
          <a:lstStyle/>
          <a:p>
            <a:pPr>
              <a:buFontTx/>
              <a:buNone/>
            </a:pPr>
            <a:r>
              <a:rPr lang="en-GB" sz="2800" i="1"/>
              <a:t>Informally</a:t>
            </a:r>
            <a:r>
              <a:rPr lang="en-GB" sz="2800"/>
              <a:t>, the objective of a project can be defined by completing the statement:</a:t>
            </a:r>
          </a:p>
          <a:p>
            <a:pPr>
              <a:buFontTx/>
              <a:buNone/>
            </a:pPr>
            <a:endParaRPr lang="en-GB" sz="1200"/>
          </a:p>
          <a:p>
            <a:pPr>
              <a:buFontTx/>
              <a:buNone/>
            </a:pPr>
            <a:r>
              <a:rPr lang="en-GB"/>
              <a:t>	</a:t>
            </a:r>
            <a:r>
              <a:rPr lang="en-GB" sz="2800" b="1" i="1"/>
              <a:t>The project will be regarded as a success if………………………………..</a:t>
            </a:r>
          </a:p>
          <a:p>
            <a:pPr>
              <a:buFontTx/>
              <a:buNone/>
            </a:pPr>
            <a:endParaRPr lang="en-GB" sz="1200" b="1" i="1"/>
          </a:p>
          <a:p>
            <a:pPr>
              <a:buFontTx/>
              <a:buNone/>
            </a:pPr>
            <a:r>
              <a:rPr lang="en-GB"/>
              <a:t>	</a:t>
            </a:r>
            <a:r>
              <a:rPr lang="en-GB" sz="2800"/>
              <a:t>Rather like </a:t>
            </a:r>
            <a:r>
              <a:rPr lang="en-GB" sz="2800" i="1"/>
              <a:t>post-conditions</a:t>
            </a:r>
            <a:r>
              <a:rPr lang="en-GB" sz="2800"/>
              <a:t> for the project</a:t>
            </a:r>
          </a:p>
          <a:p>
            <a:pPr>
              <a:buFontTx/>
              <a:buNone/>
            </a:pPr>
            <a:endParaRPr lang="en-GB" sz="2800"/>
          </a:p>
          <a:p>
            <a:pPr>
              <a:buFontTx/>
              <a:buNone/>
            </a:pPr>
            <a:endParaRPr lang="en-GB" sz="900"/>
          </a:p>
          <a:p>
            <a:pPr>
              <a:buFontTx/>
              <a:buNone/>
            </a:pPr>
            <a:r>
              <a:rPr lang="en-GB" sz="2800"/>
              <a:t>Focus on </a:t>
            </a:r>
            <a:r>
              <a:rPr lang="en-GB" sz="2800" i="1"/>
              <a:t>what</a:t>
            </a:r>
            <a:r>
              <a:rPr lang="en-GB" sz="2800"/>
              <a:t> will be put in place, rather than </a:t>
            </a:r>
            <a:r>
              <a:rPr lang="en-GB" sz="2800" i="1"/>
              <a:t>how </a:t>
            </a:r>
            <a:r>
              <a:rPr lang="en-GB" sz="2800"/>
              <a:t>activities will be carried out</a:t>
            </a:r>
          </a:p>
          <a:p>
            <a:pPr>
              <a:buFontTx/>
              <a:buNone/>
            </a:pPr>
            <a:endParaRPr lang="en-GB" sz="2800"/>
          </a:p>
        </p:txBody>
      </p:sp>
      <p:sp>
        <p:nvSpPr>
          <p:cNvPr id="4" name="Slide Number Placeholder 3"/>
          <p:cNvSpPr>
            <a:spLocks noGrp="1"/>
          </p:cNvSpPr>
          <p:nvPr>
            <p:ph type="sldNum" sz="quarter" idx="12"/>
          </p:nvPr>
        </p:nvSpPr>
        <p:spPr/>
        <p:txBody>
          <a:bodyPr/>
          <a:lstStyle/>
          <a:p>
            <a:fld id="{80031FB3-3E76-48D8-97A0-EEDE2B1F6459}" type="slidenum">
              <a:rPr lang="en-US"/>
              <a:pPr/>
              <a:t>11</a:t>
            </a:fld>
            <a:endParaRPr lang="en-US"/>
          </a:p>
        </p:txBody>
      </p:sp>
    </p:spTree>
    <p:extLst>
      <p:ext uri="{BB962C8B-B14F-4D97-AF65-F5344CB8AC3E}">
        <p14:creationId xmlns:p14="http://schemas.microsoft.com/office/powerpoint/2010/main" val="1736149061"/>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2208213" y="188913"/>
            <a:ext cx="7772400" cy="1143000"/>
          </a:xfrm>
        </p:spPr>
        <p:txBody>
          <a:bodyPr/>
          <a:lstStyle/>
          <a:p>
            <a:r>
              <a:rPr lang="en-GB" u="sng"/>
              <a:t>Objectives should be SMART</a:t>
            </a:r>
          </a:p>
        </p:txBody>
      </p:sp>
      <p:sp>
        <p:nvSpPr>
          <p:cNvPr id="19459" name="Rectangle 3"/>
          <p:cNvSpPr>
            <a:spLocks noGrp="1" noChangeArrowheads="1"/>
          </p:cNvSpPr>
          <p:nvPr>
            <p:ph idx="1"/>
          </p:nvPr>
        </p:nvSpPr>
        <p:spPr>
          <a:xfrm>
            <a:off x="2208213" y="1557338"/>
            <a:ext cx="7772400" cy="4824412"/>
          </a:xfrm>
        </p:spPr>
        <p:txBody>
          <a:bodyPr/>
          <a:lstStyle/>
          <a:p>
            <a:pPr>
              <a:buFontTx/>
              <a:buNone/>
            </a:pPr>
            <a:r>
              <a:rPr lang="en-GB" sz="2800" b="1"/>
              <a:t>S</a:t>
            </a:r>
            <a:r>
              <a:rPr lang="en-GB" sz="2800"/>
              <a:t> – 	</a:t>
            </a:r>
            <a:r>
              <a:rPr lang="en-GB" sz="2400"/>
              <a:t>specific, that is, concrete and well-defined</a:t>
            </a:r>
          </a:p>
          <a:p>
            <a:pPr>
              <a:buFontTx/>
              <a:buNone/>
            </a:pPr>
            <a:endParaRPr lang="en-GB" sz="800"/>
          </a:p>
          <a:p>
            <a:pPr>
              <a:buFontTx/>
              <a:buNone/>
            </a:pPr>
            <a:r>
              <a:rPr lang="en-GB" sz="2800" b="1"/>
              <a:t>M</a:t>
            </a:r>
            <a:r>
              <a:rPr lang="en-GB" sz="2800"/>
              <a:t> – 	</a:t>
            </a:r>
            <a:r>
              <a:rPr lang="en-GB" sz="2400"/>
              <a:t>measurable, that is, satisfaction of the   	objective can be objectively judged</a:t>
            </a:r>
          </a:p>
          <a:p>
            <a:pPr>
              <a:buFontTx/>
              <a:buNone/>
            </a:pPr>
            <a:endParaRPr lang="en-GB" sz="800"/>
          </a:p>
          <a:p>
            <a:pPr>
              <a:buFontTx/>
              <a:buNone/>
            </a:pPr>
            <a:r>
              <a:rPr lang="en-GB" sz="2800" b="1"/>
              <a:t>A</a:t>
            </a:r>
            <a:r>
              <a:rPr lang="en-GB" sz="2800"/>
              <a:t> – 	</a:t>
            </a:r>
            <a:r>
              <a:rPr lang="en-GB" sz="2400"/>
              <a:t>achievable, that is, it is within the power of the 	individual or group concerned to meet the target</a:t>
            </a:r>
          </a:p>
          <a:p>
            <a:pPr>
              <a:buFontTx/>
              <a:buNone/>
            </a:pPr>
            <a:endParaRPr lang="en-GB" sz="800"/>
          </a:p>
          <a:p>
            <a:pPr>
              <a:buFontTx/>
              <a:buNone/>
            </a:pPr>
            <a:r>
              <a:rPr lang="en-GB" sz="2800" b="1"/>
              <a:t>R</a:t>
            </a:r>
            <a:r>
              <a:rPr lang="en-GB" sz="2800"/>
              <a:t> – 	</a:t>
            </a:r>
            <a:r>
              <a:rPr lang="en-GB" sz="2400"/>
              <a:t>relevant, the objective must relevant to 	the true 	purpose of the project</a:t>
            </a:r>
          </a:p>
          <a:p>
            <a:pPr>
              <a:buFontTx/>
              <a:buNone/>
            </a:pPr>
            <a:endParaRPr lang="en-GB" sz="800"/>
          </a:p>
          <a:p>
            <a:pPr>
              <a:buFontTx/>
              <a:buNone/>
            </a:pPr>
            <a:r>
              <a:rPr lang="en-GB" sz="2800" b="1"/>
              <a:t>T</a:t>
            </a:r>
            <a:r>
              <a:rPr lang="en-GB" sz="2800"/>
              <a:t> – 	</a:t>
            </a:r>
            <a:r>
              <a:rPr lang="en-GB" sz="2400"/>
              <a:t>time constrained: there is defined point in 	time by which the objective should be achieved</a:t>
            </a:r>
          </a:p>
        </p:txBody>
      </p:sp>
      <p:sp>
        <p:nvSpPr>
          <p:cNvPr id="4" name="Slide Number Placeholder 3"/>
          <p:cNvSpPr>
            <a:spLocks noGrp="1"/>
          </p:cNvSpPr>
          <p:nvPr>
            <p:ph type="sldNum" sz="quarter" idx="12"/>
          </p:nvPr>
        </p:nvSpPr>
        <p:spPr/>
        <p:txBody>
          <a:bodyPr/>
          <a:lstStyle/>
          <a:p>
            <a:fld id="{D8DA37B2-D5BA-45A7-AC88-D2A16EBF77D3}" type="slidenum">
              <a:rPr lang="en-US"/>
              <a:pPr/>
              <a:t>12</a:t>
            </a:fld>
            <a:endParaRPr lang="en-US"/>
          </a:p>
        </p:txBody>
      </p:sp>
    </p:spTree>
    <p:extLst>
      <p:ext uri="{BB962C8B-B14F-4D97-AF65-F5344CB8AC3E}">
        <p14:creationId xmlns:p14="http://schemas.microsoft.com/office/powerpoint/2010/main" val="439032399"/>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208213" y="188913"/>
            <a:ext cx="7772400" cy="1143000"/>
          </a:xfrm>
        </p:spPr>
        <p:txBody>
          <a:bodyPr/>
          <a:lstStyle/>
          <a:p>
            <a:r>
              <a:rPr lang="en-GB" u="sng"/>
              <a:t>Goals/sub-objectives</a:t>
            </a:r>
          </a:p>
        </p:txBody>
      </p:sp>
      <p:sp>
        <p:nvSpPr>
          <p:cNvPr id="21507" name="Rectangle 3"/>
          <p:cNvSpPr>
            <a:spLocks noGrp="1" noChangeArrowheads="1"/>
          </p:cNvSpPr>
          <p:nvPr>
            <p:ph idx="1"/>
          </p:nvPr>
        </p:nvSpPr>
        <p:spPr>
          <a:xfrm>
            <a:off x="2209800" y="1412876"/>
            <a:ext cx="7772400" cy="4683125"/>
          </a:xfrm>
        </p:spPr>
        <p:txBody>
          <a:bodyPr/>
          <a:lstStyle/>
          <a:p>
            <a:pPr>
              <a:buFontTx/>
              <a:buNone/>
            </a:pPr>
            <a:r>
              <a:rPr lang="en-GB" sz="2800"/>
              <a:t>	These are steps along the way to achieving the objective. Informally, these can be defined by completing the sentence…</a:t>
            </a:r>
          </a:p>
          <a:p>
            <a:pPr>
              <a:buFontTx/>
              <a:buNone/>
            </a:pPr>
            <a:endParaRPr lang="en-GB" sz="2800"/>
          </a:p>
          <a:p>
            <a:pPr algn="ctr">
              <a:buFontTx/>
              <a:buNone/>
            </a:pPr>
            <a:r>
              <a:rPr lang="en-GB" sz="2400" b="1"/>
              <a:t>Objective X will be achieved </a:t>
            </a:r>
          </a:p>
          <a:p>
            <a:pPr algn="ctr">
              <a:buFontTx/>
              <a:buNone/>
            </a:pPr>
            <a:r>
              <a:rPr lang="en-GB" sz="2400" b="1"/>
              <a:t>IF the following goals are all achieved</a:t>
            </a:r>
          </a:p>
          <a:p>
            <a:pPr algn="ctr">
              <a:buFontTx/>
              <a:buNone/>
            </a:pPr>
            <a:r>
              <a:rPr lang="en-GB" sz="2400" b="1"/>
              <a:t>A……………</a:t>
            </a:r>
          </a:p>
          <a:p>
            <a:pPr algn="ctr">
              <a:buFontTx/>
              <a:buNone/>
            </a:pPr>
            <a:r>
              <a:rPr lang="en-GB" sz="2400" b="1"/>
              <a:t>B……………</a:t>
            </a:r>
          </a:p>
          <a:p>
            <a:pPr algn="ctr">
              <a:buFontTx/>
              <a:buNone/>
            </a:pPr>
            <a:r>
              <a:rPr lang="en-GB" sz="2400" b="1"/>
              <a:t>	  C…………… etc</a:t>
            </a:r>
          </a:p>
        </p:txBody>
      </p:sp>
      <p:sp>
        <p:nvSpPr>
          <p:cNvPr id="4" name="Slide Number Placeholder 3"/>
          <p:cNvSpPr>
            <a:spLocks noGrp="1"/>
          </p:cNvSpPr>
          <p:nvPr>
            <p:ph type="sldNum" sz="quarter" idx="12"/>
          </p:nvPr>
        </p:nvSpPr>
        <p:spPr/>
        <p:txBody>
          <a:bodyPr/>
          <a:lstStyle/>
          <a:p>
            <a:fld id="{60F4F320-7073-456E-89B2-9D8C0ABBB62F}" type="slidenum">
              <a:rPr lang="en-US"/>
              <a:pPr/>
              <a:t>13</a:t>
            </a:fld>
            <a:endParaRPr lang="en-US"/>
          </a:p>
        </p:txBody>
      </p:sp>
    </p:spTree>
    <p:extLst>
      <p:ext uri="{BB962C8B-B14F-4D97-AF65-F5344CB8AC3E}">
        <p14:creationId xmlns:p14="http://schemas.microsoft.com/office/powerpoint/2010/main" val="3649509684"/>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2063750" y="0"/>
            <a:ext cx="8229600" cy="1143000"/>
          </a:xfrm>
        </p:spPr>
        <p:txBody>
          <a:bodyPr/>
          <a:lstStyle/>
          <a:p>
            <a:r>
              <a:rPr lang="en-GB" u="sng"/>
              <a:t>Goals/sub-objectives continued</a:t>
            </a:r>
          </a:p>
        </p:txBody>
      </p:sp>
      <p:sp>
        <p:nvSpPr>
          <p:cNvPr id="22531" name="Rectangle 3"/>
          <p:cNvSpPr>
            <a:spLocks noGrp="1" noChangeArrowheads="1"/>
          </p:cNvSpPr>
          <p:nvPr>
            <p:ph idx="1"/>
          </p:nvPr>
        </p:nvSpPr>
        <p:spPr>
          <a:xfrm>
            <a:off x="1992313" y="1412875"/>
            <a:ext cx="8229600" cy="4349750"/>
          </a:xfrm>
        </p:spPr>
        <p:txBody>
          <a:bodyPr/>
          <a:lstStyle/>
          <a:p>
            <a:pPr>
              <a:buFontTx/>
              <a:buNone/>
            </a:pPr>
            <a:r>
              <a:rPr lang="en-GB"/>
              <a:t>  </a:t>
            </a:r>
            <a:r>
              <a:rPr lang="en-GB" sz="2800"/>
              <a:t>Often a goal can be allocated to an individual.</a:t>
            </a:r>
          </a:p>
          <a:p>
            <a:pPr>
              <a:buFontTx/>
              <a:buNone/>
            </a:pPr>
            <a:r>
              <a:rPr lang="en-GB" sz="2800"/>
              <a:t>  Individual may have the capability of achieving goal, but not the objective on their own e.g.</a:t>
            </a:r>
            <a:r>
              <a:rPr lang="en-GB" sz="2800" i="1"/>
              <a:t> </a:t>
            </a:r>
          </a:p>
          <a:p>
            <a:pPr>
              <a:buFontTx/>
              <a:buNone/>
            </a:pPr>
            <a:endParaRPr lang="en-GB" sz="1800" i="1"/>
          </a:p>
          <a:p>
            <a:pPr>
              <a:buFontTx/>
              <a:buNone/>
            </a:pPr>
            <a:endParaRPr lang="en-GB" sz="800" i="1"/>
          </a:p>
          <a:p>
            <a:pPr>
              <a:buFontTx/>
              <a:buNone/>
            </a:pPr>
            <a:r>
              <a:rPr lang="en-GB" sz="2800" i="1"/>
              <a:t>Objective – </a:t>
            </a:r>
            <a:r>
              <a:rPr lang="en-GB" sz="2800"/>
              <a:t>user satisfaction with software product</a:t>
            </a:r>
          </a:p>
          <a:p>
            <a:pPr>
              <a:buFontTx/>
              <a:buNone/>
            </a:pPr>
            <a:endParaRPr lang="en-GB" sz="1400"/>
          </a:p>
          <a:p>
            <a:pPr>
              <a:buFontTx/>
              <a:buNone/>
            </a:pPr>
            <a:r>
              <a:rPr lang="en-GB" sz="2800" i="1"/>
              <a:t>Analyst goal</a:t>
            </a:r>
            <a:r>
              <a:rPr lang="en-GB" sz="2800"/>
              <a:t> – accurate requirements </a:t>
            </a:r>
          </a:p>
          <a:p>
            <a:pPr>
              <a:buFontTx/>
              <a:buNone/>
            </a:pPr>
            <a:endParaRPr lang="en-GB" sz="1400"/>
          </a:p>
          <a:p>
            <a:pPr>
              <a:buFontTx/>
              <a:buNone/>
            </a:pPr>
            <a:r>
              <a:rPr lang="en-GB" sz="2800" i="1"/>
              <a:t>Developer goal</a:t>
            </a:r>
            <a:r>
              <a:rPr lang="en-GB" sz="2800"/>
              <a:t> – software that is reliable</a:t>
            </a:r>
            <a:endParaRPr lang="en-GB" sz="2800" i="1"/>
          </a:p>
        </p:txBody>
      </p:sp>
      <p:sp>
        <p:nvSpPr>
          <p:cNvPr id="5" name="Slide Number Placeholder 3"/>
          <p:cNvSpPr>
            <a:spLocks noGrp="1"/>
          </p:cNvSpPr>
          <p:nvPr>
            <p:ph type="sldNum" sz="quarter" idx="12"/>
          </p:nvPr>
        </p:nvSpPr>
        <p:spPr/>
        <p:txBody>
          <a:bodyPr/>
          <a:lstStyle/>
          <a:p>
            <a:fld id="{D9BDF523-D95A-4CFE-97DC-DD1076E8C69B}" type="slidenum">
              <a:rPr lang="en-US"/>
              <a:pPr/>
              <a:t>14</a:t>
            </a:fld>
            <a:endParaRPr lang="en-US"/>
          </a:p>
        </p:txBody>
      </p:sp>
      <p:sp>
        <p:nvSpPr>
          <p:cNvPr id="22532" name="Rectangle 4"/>
          <p:cNvSpPr>
            <a:spLocks noChangeArrowheads="1"/>
          </p:cNvSpPr>
          <p:nvPr/>
        </p:nvSpPr>
        <p:spPr bwMode="auto">
          <a:xfrm>
            <a:off x="1524001" y="4221163"/>
            <a:ext cx="7294563" cy="1143000"/>
          </a:xfrm>
          <a:prstGeom prst="rect">
            <a:avLst/>
          </a:prstGeom>
          <a:noFill/>
          <a:ln w="9525">
            <a:noFill/>
            <a:miter lim="800000"/>
            <a:headEnd/>
            <a:tailEnd/>
          </a:ln>
          <a:effectLst/>
        </p:spPr>
        <p:txBody>
          <a:bodyPr anchor="ctr"/>
          <a:lstStyle/>
          <a:p>
            <a:pPr algn="ctr"/>
            <a:endParaRPr lang="en-US" sz="4000">
              <a:solidFill>
                <a:schemeClr val="bg2"/>
              </a:solidFill>
              <a:latin typeface="Tahoma" pitchFamily="34" charset="0"/>
            </a:endParaRPr>
          </a:p>
        </p:txBody>
      </p:sp>
    </p:spTree>
    <p:extLst>
      <p:ext uri="{BB962C8B-B14F-4D97-AF65-F5344CB8AC3E}">
        <p14:creationId xmlns:p14="http://schemas.microsoft.com/office/powerpoint/2010/main" val="3963712744"/>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B8A4D-6D80-49E7-4E3C-47E67CAE96F1}"/>
              </a:ext>
            </a:extLst>
          </p:cNvPr>
          <p:cNvSpPr>
            <a:spLocks noGrp="1"/>
          </p:cNvSpPr>
          <p:nvPr>
            <p:ph type="ctrTitle"/>
          </p:nvPr>
        </p:nvSpPr>
        <p:spPr>
          <a:xfrm>
            <a:off x="1381125" y="525463"/>
            <a:ext cx="9144000" cy="696912"/>
          </a:xfrm>
        </p:spPr>
        <p:txBody>
          <a:bodyPr>
            <a:normAutofit fontScale="90000"/>
          </a:bodyPr>
          <a:lstStyle/>
          <a:p>
            <a:r>
              <a:rPr lang="en-CA" dirty="0"/>
              <a:t>Chapter 2</a:t>
            </a:r>
            <a:endParaRPr lang="fr-CA" dirty="0"/>
          </a:p>
        </p:txBody>
      </p:sp>
      <p:sp>
        <p:nvSpPr>
          <p:cNvPr id="3" name="Subtitle 2">
            <a:extLst>
              <a:ext uri="{FF2B5EF4-FFF2-40B4-BE49-F238E27FC236}">
                <a16:creationId xmlns:a16="http://schemas.microsoft.com/office/drawing/2014/main" id="{0221B10D-955C-1C86-5603-9307369EF2B4}"/>
              </a:ext>
            </a:extLst>
          </p:cNvPr>
          <p:cNvSpPr>
            <a:spLocks noGrp="1"/>
          </p:cNvSpPr>
          <p:nvPr>
            <p:ph type="subTitle" idx="1"/>
          </p:nvPr>
        </p:nvSpPr>
        <p:spPr>
          <a:xfrm>
            <a:off x="1524000" y="1419225"/>
            <a:ext cx="9144000" cy="3838575"/>
          </a:xfrm>
        </p:spPr>
        <p:txBody>
          <a:bodyPr>
            <a:normAutofit/>
          </a:bodyPr>
          <a:lstStyle/>
          <a:p>
            <a:pPr algn="l"/>
            <a:r>
              <a:rPr lang="en-US" sz="1800" b="1" i="0" u="none" strike="noStrike" baseline="0" dirty="0">
                <a:latin typeface="AGaramondPro-Bold"/>
              </a:rPr>
              <a:t>In this chapter, we will learn</a:t>
            </a:r>
          </a:p>
          <a:p>
            <a:pPr marL="285750" indent="-285750" algn="l">
              <a:buFont typeface="Arial" panose="020B0604020202020204" pitchFamily="34" charset="0"/>
              <a:buChar char="•"/>
            </a:pPr>
            <a:r>
              <a:rPr lang="en-US" sz="1800" b="0" i="0" u="none" strike="noStrike" baseline="0" dirty="0">
                <a:latin typeface="AGaramondPro-Regular"/>
              </a:rPr>
              <a:t>How is a project initiated?</a:t>
            </a:r>
          </a:p>
          <a:p>
            <a:pPr marL="285750" indent="-285750" algn="l">
              <a:buFont typeface="Arial" panose="020B0604020202020204" pitchFamily="34" charset="0"/>
              <a:buChar char="•"/>
            </a:pPr>
            <a:r>
              <a:rPr lang="en-US" sz="1800" b="0" i="0" u="none" strike="noStrike" baseline="0" dirty="0">
                <a:latin typeface="AGaramondPro-Regular"/>
              </a:rPr>
              <a:t>What is a project charter?</a:t>
            </a:r>
          </a:p>
          <a:p>
            <a:pPr marL="285750" indent="-285750" algn="l">
              <a:buFont typeface="Arial" panose="020B0604020202020204" pitchFamily="34" charset="0"/>
              <a:buChar char="•"/>
            </a:pPr>
            <a:r>
              <a:rPr lang="fr-CA" sz="1800" b="0" i="0" u="none" strike="noStrike" baseline="0" dirty="0" err="1">
                <a:latin typeface="AGaramondPro-Regular"/>
              </a:rPr>
              <a:t>What</a:t>
            </a:r>
            <a:r>
              <a:rPr lang="fr-CA" sz="1800" b="0" i="0" u="none" strike="noStrike" baseline="0" dirty="0">
                <a:latin typeface="AGaramondPro-Regular"/>
              </a:rPr>
              <a:t> </a:t>
            </a:r>
            <a:r>
              <a:rPr lang="fr-CA" sz="1800" b="0" i="0" u="none" strike="noStrike" baseline="0" dirty="0" err="1">
                <a:latin typeface="AGaramondPro-Regular"/>
              </a:rPr>
              <a:t>is</a:t>
            </a:r>
            <a:r>
              <a:rPr lang="fr-CA" sz="1800" b="0" i="0" u="none" strike="noStrike" baseline="0" dirty="0">
                <a:latin typeface="AGaramondPro-Regular"/>
              </a:rPr>
              <a:t> </a:t>
            </a:r>
            <a:r>
              <a:rPr lang="fr-CA" sz="1800" b="0" i="0" u="none" strike="noStrike" baseline="0" dirty="0" err="1">
                <a:latin typeface="AGaramondPro-Regular"/>
              </a:rPr>
              <a:t>project</a:t>
            </a:r>
            <a:r>
              <a:rPr lang="fr-CA" sz="1800" b="0" i="0" u="none" strike="noStrike" baseline="0" dirty="0">
                <a:latin typeface="AGaramondPro-Regular"/>
              </a:rPr>
              <a:t> scope?</a:t>
            </a:r>
          </a:p>
          <a:p>
            <a:pPr marL="285750" indent="-285750" algn="l">
              <a:buFont typeface="Arial" panose="020B0604020202020204" pitchFamily="34" charset="0"/>
              <a:buChar char="•"/>
            </a:pPr>
            <a:r>
              <a:rPr lang="fr-CA" sz="1800" b="0" i="0" u="none" strike="noStrike" baseline="0" dirty="0" err="1">
                <a:latin typeface="AGaramondPro-Regular"/>
              </a:rPr>
              <a:t>What</a:t>
            </a:r>
            <a:r>
              <a:rPr lang="fr-CA" sz="1800" b="0" i="0" u="none" strike="noStrike" baseline="0" dirty="0">
                <a:latin typeface="AGaramondPro-Regular"/>
              </a:rPr>
              <a:t> are </a:t>
            </a:r>
            <a:r>
              <a:rPr lang="fr-CA" sz="1800" b="0" i="0" u="none" strike="noStrike" baseline="0" dirty="0" err="1">
                <a:latin typeface="AGaramondPro-Regular"/>
              </a:rPr>
              <a:t>project</a:t>
            </a:r>
            <a:r>
              <a:rPr lang="fr-CA" sz="1800" b="0" i="0" u="none" strike="noStrike" baseline="0" dirty="0">
                <a:latin typeface="AGaramondPro-Regular"/>
              </a:rPr>
              <a:t> objectives?</a:t>
            </a:r>
          </a:p>
          <a:p>
            <a:pPr marL="285750" indent="-285750" algn="l">
              <a:buFont typeface="Arial" panose="020B0604020202020204" pitchFamily="34" charset="0"/>
              <a:buChar char="•"/>
            </a:pPr>
            <a:r>
              <a:rPr lang="en-US" sz="1800" b="0" i="0" u="none" strike="noStrike" baseline="0" dirty="0">
                <a:latin typeface="AGaramondPro-Regular"/>
              </a:rPr>
              <a:t>What project activities are performed during project initiation?</a:t>
            </a:r>
            <a:endParaRPr lang="fr-CA" dirty="0"/>
          </a:p>
        </p:txBody>
      </p:sp>
    </p:spTree>
    <p:extLst>
      <p:ext uri="{BB962C8B-B14F-4D97-AF65-F5344CB8AC3E}">
        <p14:creationId xmlns:p14="http://schemas.microsoft.com/office/powerpoint/2010/main" val="745490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Part 1: Project Management</a:t>
            </a:r>
          </a:p>
        </p:txBody>
      </p:sp>
      <p:sp>
        <p:nvSpPr>
          <p:cNvPr id="3" name="Content Placeholder 2"/>
          <p:cNvSpPr>
            <a:spLocks noGrp="1"/>
          </p:cNvSpPr>
          <p:nvPr>
            <p:ph idx="1"/>
          </p:nvPr>
        </p:nvSpPr>
        <p:spPr/>
        <p:txBody>
          <a:bodyPr>
            <a:normAutofit/>
          </a:bodyPr>
          <a:lstStyle/>
          <a:p>
            <a:pPr algn="ctr">
              <a:buNone/>
            </a:pPr>
            <a:r>
              <a:rPr lang="en-US" dirty="0"/>
              <a:t>Chapter 2 (Project Initiation)</a:t>
            </a:r>
          </a:p>
          <a:p>
            <a:r>
              <a:rPr lang="en-US" dirty="0"/>
              <a:t>Software projects are initiated in the same manner as any other type of projects.</a:t>
            </a:r>
          </a:p>
          <a:p>
            <a:r>
              <a:rPr lang="en-US" dirty="0"/>
              <a:t>Project charter is made by the top management of the organization for starting a software project. Project charter basically defines the purpose for starting the project.</a:t>
            </a:r>
          </a:p>
          <a:p>
            <a:r>
              <a:rPr lang="en-US" dirty="0"/>
              <a:t>A detailed project scope is developed to define boundaries of the project. The scope will include what functionalities are needed in the software product to be developed. It will also define level of quality needed in the software product.</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Part 1: Project Management Fundamentals</a:t>
            </a:r>
          </a:p>
        </p:txBody>
      </p:sp>
      <p:sp>
        <p:nvSpPr>
          <p:cNvPr id="3" name="Content Placeholder 2"/>
          <p:cNvSpPr>
            <a:spLocks noGrp="1"/>
          </p:cNvSpPr>
          <p:nvPr>
            <p:ph idx="1"/>
          </p:nvPr>
        </p:nvSpPr>
        <p:spPr/>
        <p:txBody>
          <a:bodyPr/>
          <a:lstStyle/>
          <a:p>
            <a:pPr algn="ctr">
              <a:buNone/>
            </a:pPr>
            <a:r>
              <a:rPr lang="en-US" dirty="0"/>
              <a:t>Chapter 2 (Project Initiation)</a:t>
            </a:r>
          </a:p>
          <a:p>
            <a:pPr>
              <a:buNone/>
            </a:pPr>
            <a:endParaRPr lang="en-US" dirty="0"/>
          </a:p>
          <a:p>
            <a:pPr>
              <a:buNone/>
            </a:pPr>
            <a:endParaRPr lang="en-US" dirty="0"/>
          </a:p>
          <a:p>
            <a:pPr>
              <a:buNone/>
            </a:pPr>
            <a:r>
              <a:rPr lang="en-US" sz="2000" b="1" dirty="0"/>
              <a:t>Sample project charter</a:t>
            </a:r>
          </a:p>
          <a:p>
            <a:pPr>
              <a:buNone/>
            </a:pPr>
            <a:endParaRPr lang="en-US" dirty="0"/>
          </a:p>
          <a:p>
            <a:pPr>
              <a:buNone/>
            </a:pPr>
            <a:endParaRPr lang="en-US" dirty="0"/>
          </a:p>
          <a:p>
            <a:pPr algn="ctr">
              <a:buNone/>
            </a:pPr>
            <a:r>
              <a:rPr lang="en-US" sz="2000" b="1" dirty="0"/>
              <a:t>						Sample of project scope</a:t>
            </a:r>
          </a:p>
        </p:txBody>
      </p:sp>
      <p:pic>
        <p:nvPicPr>
          <p:cNvPr id="8" name="Picture 7">
            <a:extLst>
              <a:ext uri="{FF2B5EF4-FFF2-40B4-BE49-F238E27FC236}">
                <a16:creationId xmlns:a16="http://schemas.microsoft.com/office/drawing/2014/main" id="{9084D532-5828-C7A4-364B-F9DC08A213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679" y="2295842"/>
            <a:ext cx="8824611" cy="1047803"/>
          </a:xfrm>
          <a:prstGeom prst="rect">
            <a:avLst/>
          </a:prstGeom>
        </p:spPr>
      </p:pic>
      <p:pic>
        <p:nvPicPr>
          <p:cNvPr id="10" name="Picture 9" descr="A close-up of a white background&#10;&#10;Description automatically generated">
            <a:extLst>
              <a:ext uri="{FF2B5EF4-FFF2-40B4-BE49-F238E27FC236}">
                <a16:creationId xmlns:a16="http://schemas.microsoft.com/office/drawing/2014/main" id="{2CDF7D8C-1607-603E-0508-2AA8299F36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9645" y="3478582"/>
            <a:ext cx="7495455" cy="1325563"/>
          </a:xfrm>
          <a:prstGeom prst="rect">
            <a:avLst/>
          </a:prstGeom>
        </p:spPr>
      </p:pic>
      <p:pic>
        <p:nvPicPr>
          <p:cNvPr id="12" name="Picture 11">
            <a:extLst>
              <a:ext uri="{FF2B5EF4-FFF2-40B4-BE49-F238E27FC236}">
                <a16:creationId xmlns:a16="http://schemas.microsoft.com/office/drawing/2014/main" id="{B7DA190B-A96B-B563-A98C-20B0D5F7C8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5131539"/>
            <a:ext cx="8572472" cy="1045424"/>
          </a:xfrm>
          <a:prstGeom prst="rect">
            <a:avLst/>
          </a:prstGeom>
        </p:spPr>
      </p:pic>
      <p:sp>
        <p:nvSpPr>
          <p:cNvPr id="13" name="TextBox 12">
            <a:extLst>
              <a:ext uri="{FF2B5EF4-FFF2-40B4-BE49-F238E27FC236}">
                <a16:creationId xmlns:a16="http://schemas.microsoft.com/office/drawing/2014/main" id="{6F22B208-E7E0-5293-87FB-E47D5905A020}"/>
              </a:ext>
            </a:extLst>
          </p:cNvPr>
          <p:cNvSpPr txBox="1"/>
          <p:nvPr/>
        </p:nvSpPr>
        <p:spPr>
          <a:xfrm>
            <a:off x="3820160" y="6176963"/>
            <a:ext cx="3209533" cy="369332"/>
          </a:xfrm>
          <a:prstGeom prst="rect">
            <a:avLst/>
          </a:prstGeom>
          <a:noFill/>
        </p:spPr>
        <p:txBody>
          <a:bodyPr wrap="none" rtlCol="0">
            <a:spAutoFit/>
          </a:bodyPr>
          <a:lstStyle/>
          <a:p>
            <a:r>
              <a:rPr lang="en-CA" b="1" dirty="0"/>
              <a:t>Sample of project Objectives</a:t>
            </a:r>
            <a:endParaRPr lang="fr-CA" b="1" dirty="0"/>
          </a:p>
        </p:txBody>
      </p:sp>
    </p:spTree>
    <p:extLst>
      <p:ext uri="{BB962C8B-B14F-4D97-AF65-F5344CB8AC3E}">
        <p14:creationId xmlns:p14="http://schemas.microsoft.com/office/powerpoint/2010/main" val="2986289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Part 1: Project Management</a:t>
            </a:r>
          </a:p>
        </p:txBody>
      </p:sp>
      <p:sp>
        <p:nvSpPr>
          <p:cNvPr id="3" name="Content Placeholder 2"/>
          <p:cNvSpPr>
            <a:spLocks noGrp="1"/>
          </p:cNvSpPr>
          <p:nvPr>
            <p:ph idx="1"/>
          </p:nvPr>
        </p:nvSpPr>
        <p:spPr/>
        <p:txBody>
          <a:bodyPr/>
          <a:lstStyle/>
          <a:p>
            <a:pPr algn="ctr">
              <a:buNone/>
            </a:pPr>
            <a:r>
              <a:rPr lang="en-US" dirty="0"/>
              <a:t>Chapter 2 (Project Initiation)</a:t>
            </a:r>
          </a:p>
          <a:p>
            <a:r>
              <a:rPr lang="en-US" dirty="0"/>
              <a:t>An initial budget is estimated for the project. As per the estimate a budget is sanctioned for the project.</a:t>
            </a:r>
          </a:p>
          <a:p>
            <a:r>
              <a:rPr lang="en-US" dirty="0"/>
              <a:t>The budget includes costs to cover for salaries of people who will work on the software project, purchase of hardware, services, travel costs, management costs etc.</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Part 1: Project Management</a:t>
            </a:r>
          </a:p>
        </p:txBody>
      </p:sp>
      <p:sp>
        <p:nvSpPr>
          <p:cNvPr id="3" name="Content Placeholder 2"/>
          <p:cNvSpPr>
            <a:spLocks noGrp="1"/>
          </p:cNvSpPr>
          <p:nvPr>
            <p:ph idx="1"/>
          </p:nvPr>
        </p:nvSpPr>
        <p:spPr/>
        <p:txBody>
          <a:bodyPr/>
          <a:lstStyle/>
          <a:p>
            <a:pPr algn="ctr">
              <a:buNone/>
            </a:pPr>
            <a:r>
              <a:rPr lang="en-US" dirty="0"/>
              <a:t>Chapter 2 (Project Initiation)</a:t>
            </a:r>
          </a:p>
          <a:p>
            <a:r>
              <a:rPr lang="en-US" dirty="0"/>
              <a:t>Project costs are directly related to size of the project. How much effort is needed to build the software product is the most crucial aspect for the project costs. The effort estimate will determine labor cost for the project.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Part 1: Project Management</a:t>
            </a:r>
          </a:p>
        </p:txBody>
      </p:sp>
      <p:sp>
        <p:nvSpPr>
          <p:cNvPr id="3" name="Content Placeholder 2"/>
          <p:cNvSpPr>
            <a:spLocks noGrp="1"/>
          </p:cNvSpPr>
          <p:nvPr>
            <p:ph idx="1"/>
          </p:nvPr>
        </p:nvSpPr>
        <p:spPr/>
        <p:txBody>
          <a:bodyPr>
            <a:normAutofit fontScale="92500" lnSpcReduction="20000"/>
          </a:bodyPr>
          <a:lstStyle/>
          <a:p>
            <a:pPr algn="ctr">
              <a:buNone/>
            </a:pPr>
            <a:r>
              <a:rPr lang="en-US" dirty="0"/>
              <a:t>Chapter 2 (Project Initiation)</a:t>
            </a:r>
          </a:p>
          <a:p>
            <a:r>
              <a:rPr lang="en-US" dirty="0"/>
              <a:t>An initial project schedule is prepared for the project. The entire project work is broken down into smaller tasks. Which tasks will start and end at what times determines the project schedule. Accurate estimation of duration of each task, dependencies of tasks on each other are the factors which help in making the project schedule accurately. After refinement, the initial project schedule later becomes the baseline schedule.</a:t>
            </a:r>
          </a:p>
          <a:p>
            <a:r>
              <a:rPr lang="en-US" dirty="0"/>
              <a:t>For better project effort &amp; cost estimate, a technique known as project division can be used (popular in Australia &amp; New Zealand). Here after preparing project charter and scope, an expert is hired who will make effort and cost estimate. Now bids are invited from software development companies for project planning &amp; execution based on the effort &amp; cost figured given by the expert.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Part 1: Project Management Fundamentals</a:t>
            </a:r>
          </a:p>
        </p:txBody>
      </p:sp>
      <p:sp>
        <p:nvSpPr>
          <p:cNvPr id="3" name="Content Placeholder 2"/>
          <p:cNvSpPr>
            <a:spLocks noGrp="1"/>
          </p:cNvSpPr>
          <p:nvPr>
            <p:ph idx="1"/>
          </p:nvPr>
        </p:nvSpPr>
        <p:spPr/>
        <p:txBody>
          <a:bodyPr/>
          <a:lstStyle/>
          <a:p>
            <a:pPr algn="ctr">
              <a:buNone/>
            </a:pPr>
            <a:r>
              <a:rPr lang="en-US" dirty="0"/>
              <a:t>Chapter 2 (Project Initiation)</a:t>
            </a:r>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lgn="ctr">
              <a:buNone/>
            </a:pPr>
            <a:r>
              <a:rPr lang="en-US" sz="2000" dirty="0"/>
              <a:t>Initial project cost &amp; effort estimate</a:t>
            </a:r>
          </a:p>
        </p:txBody>
      </p:sp>
      <p:pic>
        <p:nvPicPr>
          <p:cNvPr id="7" name="Picture 6" descr="figure2.2.png"/>
          <p:cNvPicPr>
            <a:picLocks noChangeAspect="1"/>
          </p:cNvPicPr>
          <p:nvPr/>
        </p:nvPicPr>
        <p:blipFill>
          <a:blip r:embed="rId2" cstate="print"/>
          <a:stretch>
            <a:fillRect/>
          </a:stretch>
        </p:blipFill>
        <p:spPr>
          <a:xfrm>
            <a:off x="2995180" y="2437974"/>
            <a:ext cx="6201641" cy="304842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Part 1: Project Management Fundamentals</a:t>
            </a:r>
          </a:p>
        </p:txBody>
      </p:sp>
      <p:sp>
        <p:nvSpPr>
          <p:cNvPr id="3" name="Content Placeholder 2"/>
          <p:cNvSpPr>
            <a:spLocks noGrp="1"/>
          </p:cNvSpPr>
          <p:nvPr>
            <p:ph idx="1"/>
          </p:nvPr>
        </p:nvSpPr>
        <p:spPr/>
        <p:txBody>
          <a:bodyPr/>
          <a:lstStyle/>
          <a:p>
            <a:pPr algn="ctr">
              <a:buNone/>
            </a:pPr>
            <a:r>
              <a:rPr lang="en-US" dirty="0"/>
              <a:t>Chapter 2 (Project Initiation)</a:t>
            </a:r>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lgn="ctr">
              <a:buNone/>
            </a:pPr>
            <a:r>
              <a:rPr lang="en-US" sz="2000" dirty="0"/>
              <a:t>Tentative project plan and schedule</a:t>
            </a:r>
          </a:p>
        </p:txBody>
      </p:sp>
      <p:pic>
        <p:nvPicPr>
          <p:cNvPr id="7" name="Picture 6" descr="figure2.4.png"/>
          <p:cNvPicPr>
            <a:picLocks noChangeAspect="1"/>
          </p:cNvPicPr>
          <p:nvPr/>
        </p:nvPicPr>
        <p:blipFill>
          <a:blip r:embed="rId2" cstate="print"/>
          <a:stretch>
            <a:fillRect/>
          </a:stretch>
        </p:blipFill>
        <p:spPr>
          <a:xfrm>
            <a:off x="2995180" y="2266500"/>
            <a:ext cx="6201641" cy="32199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McGraw-Hill Presentation for PowerPoint">
  <a:themeElements>
    <a:clrScheme name="">
      <a:dk1>
        <a:srgbClr val="000033"/>
      </a:dk1>
      <a:lt1>
        <a:srgbClr val="CCCCFF"/>
      </a:lt1>
      <a:dk2>
        <a:srgbClr val="000066"/>
      </a:dk2>
      <a:lt2>
        <a:srgbClr val="CCCCFF"/>
      </a:lt2>
      <a:accent1>
        <a:srgbClr val="003399"/>
      </a:accent1>
      <a:accent2>
        <a:srgbClr val="CCCCFF"/>
      </a:accent2>
      <a:accent3>
        <a:srgbClr val="AAAAB8"/>
      </a:accent3>
      <a:accent4>
        <a:srgbClr val="AEAEDA"/>
      </a:accent4>
      <a:accent5>
        <a:srgbClr val="AAADCA"/>
      </a:accent5>
      <a:accent6>
        <a:srgbClr val="B9B9E7"/>
      </a:accent6>
      <a:hlink>
        <a:srgbClr val="CCCCFF"/>
      </a:hlink>
      <a:folHlink>
        <a:srgbClr val="CCCCFF"/>
      </a:folHlink>
    </a:clrScheme>
    <a:fontScheme name="McGraw-Hill Presentation for PowerPoint">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cGraw-Hill Presentation for PowerPoin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cGraw-Hill Presentation for PowerPoin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cGraw-Hill Presentation for PowerPoin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cGraw-Hill Presentation for PowerPoin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cGraw-Hill Presentation for PowerPoin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cGraw-Hill Presentation for PowerPoin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cGraw-Hill Presentation for PowerPoin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McGraw-Hill Presentation for PowerPoint 8">
        <a:dk1>
          <a:srgbClr val="000033"/>
        </a:dk1>
        <a:lt1>
          <a:srgbClr val="CCCCFF"/>
        </a:lt1>
        <a:dk2>
          <a:srgbClr val="000066"/>
        </a:dk2>
        <a:lt2>
          <a:srgbClr val="CCCCFF"/>
        </a:lt2>
        <a:accent1>
          <a:srgbClr val="CCCCFF"/>
        </a:accent1>
        <a:accent2>
          <a:srgbClr val="3333CC"/>
        </a:accent2>
        <a:accent3>
          <a:srgbClr val="AAAAB8"/>
        </a:accent3>
        <a:accent4>
          <a:srgbClr val="AEAEDA"/>
        </a:accent4>
        <a:accent5>
          <a:srgbClr val="E2E2FF"/>
        </a:accent5>
        <a:accent6>
          <a:srgbClr val="2D2DB9"/>
        </a:accent6>
        <a:hlink>
          <a:srgbClr val="CCCCFF"/>
        </a:hlink>
        <a:folHlink>
          <a:srgbClr val="B2B2B2"/>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docProps/app.xml><?xml version="1.0" encoding="utf-8"?>
<Properties xmlns="http://schemas.openxmlformats.org/officeDocument/2006/extended-properties" xmlns:vt="http://schemas.openxmlformats.org/officeDocument/2006/docPropsVTypes">
  <TotalTime>1666</TotalTime>
  <Words>999</Words>
  <Application>Microsoft Office PowerPoint</Application>
  <PresentationFormat>Widescreen</PresentationFormat>
  <Paragraphs>114</Paragraphs>
  <Slides>14</Slides>
  <Notes>4</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14</vt:i4>
      </vt:variant>
    </vt:vector>
  </HeadingPairs>
  <TitlesOfParts>
    <vt:vector size="24" baseType="lpstr">
      <vt:lpstr>AGaramondPro-Bold</vt:lpstr>
      <vt:lpstr>AGaramondPro-Regular</vt:lpstr>
      <vt:lpstr>Aptos</vt:lpstr>
      <vt:lpstr>Aptos Display</vt:lpstr>
      <vt:lpstr>Arial</vt:lpstr>
      <vt:lpstr>Book Antiqua</vt:lpstr>
      <vt:lpstr>Tahoma</vt:lpstr>
      <vt:lpstr>Times New Roman</vt:lpstr>
      <vt:lpstr>Office Theme</vt:lpstr>
      <vt:lpstr>McGraw-Hill Presentation for PowerPoint</vt:lpstr>
      <vt:lpstr>PowerPoint Presentation</vt:lpstr>
      <vt:lpstr>Chapter 2</vt:lpstr>
      <vt:lpstr>Part 1: Project Management</vt:lpstr>
      <vt:lpstr>Part 1: Project Management Fundamentals</vt:lpstr>
      <vt:lpstr>Part 1: Project Management</vt:lpstr>
      <vt:lpstr>Part 1: Project Management</vt:lpstr>
      <vt:lpstr>Part 1: Project Management</vt:lpstr>
      <vt:lpstr>Part 1: Project Management Fundamentals</vt:lpstr>
      <vt:lpstr>Part 1: Project Management Fundamentals</vt:lpstr>
      <vt:lpstr>Part 1: Project Management Fundamentals</vt:lpstr>
      <vt:lpstr>Objectives</vt:lpstr>
      <vt:lpstr>Objectives should be SMART</vt:lpstr>
      <vt:lpstr>Goals/sub-objectives</vt:lpstr>
      <vt:lpstr>Goals/sub-objectives continued</vt:lpstr>
    </vt:vector>
  </TitlesOfParts>
  <Company>Concordia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Joumana Dargham</dc:creator>
  <cp:lastModifiedBy>Joumana Dargham</cp:lastModifiedBy>
  <cp:revision>1</cp:revision>
  <dcterms:created xsi:type="dcterms:W3CDTF">2024-01-17T15:30:41Z</dcterms:created>
  <dcterms:modified xsi:type="dcterms:W3CDTF">2024-01-18T19:16:56Z</dcterms:modified>
</cp:coreProperties>
</file>