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3"/>
  </p:notesMasterIdLst>
  <p:sldIdLst>
    <p:sldId id="257" r:id="rId3"/>
    <p:sldId id="303" r:id="rId4"/>
    <p:sldId id="265" r:id="rId5"/>
    <p:sldId id="272" r:id="rId6"/>
    <p:sldId id="351" r:id="rId7"/>
    <p:sldId id="346" r:id="rId8"/>
    <p:sldId id="266" r:id="rId9"/>
    <p:sldId id="275" r:id="rId10"/>
    <p:sldId id="360" r:id="rId11"/>
    <p:sldId id="277" r:id="rId12"/>
    <p:sldId id="278" r:id="rId13"/>
    <p:sldId id="361" r:id="rId14"/>
    <p:sldId id="280" r:id="rId15"/>
    <p:sldId id="281" r:id="rId16"/>
    <p:sldId id="321" r:id="rId17"/>
    <p:sldId id="282" r:id="rId18"/>
    <p:sldId id="283" r:id="rId19"/>
    <p:sldId id="322" r:id="rId20"/>
    <p:sldId id="304" r:id="rId21"/>
    <p:sldId id="305" r:id="rId22"/>
    <p:sldId id="306" r:id="rId23"/>
    <p:sldId id="307" r:id="rId24"/>
    <p:sldId id="258" r:id="rId25"/>
    <p:sldId id="260" r:id="rId26"/>
    <p:sldId id="262" r:id="rId27"/>
    <p:sldId id="263" r:id="rId28"/>
    <p:sldId id="264" r:id="rId29"/>
    <p:sldId id="362" r:id="rId30"/>
    <p:sldId id="363" r:id="rId31"/>
    <p:sldId id="364" r:id="rId32"/>
    <p:sldId id="365" r:id="rId33"/>
    <p:sldId id="366" r:id="rId34"/>
    <p:sldId id="270" r:id="rId35"/>
    <p:sldId id="271" r:id="rId36"/>
    <p:sldId id="367" r:id="rId37"/>
    <p:sldId id="273" r:id="rId38"/>
    <p:sldId id="274" r:id="rId39"/>
    <p:sldId id="368" r:id="rId40"/>
    <p:sldId id="287" r:id="rId41"/>
    <p:sldId id="288" r:id="rId42"/>
    <p:sldId id="289" r:id="rId43"/>
    <p:sldId id="293" r:id="rId44"/>
    <p:sldId id="318" r:id="rId45"/>
    <p:sldId id="347" r:id="rId46"/>
    <p:sldId id="369" r:id="rId47"/>
    <p:sldId id="354" r:id="rId48"/>
    <p:sldId id="370" r:id="rId49"/>
    <p:sldId id="349" r:id="rId50"/>
    <p:sldId id="348" r:id="rId51"/>
    <p:sldId id="276" r:id="rId52"/>
    <p:sldId id="279" r:id="rId53"/>
    <p:sldId id="314" r:id="rId54"/>
    <p:sldId id="371" r:id="rId55"/>
    <p:sldId id="328" r:id="rId56"/>
    <p:sldId id="358" r:id="rId57"/>
    <p:sldId id="267" r:id="rId58"/>
    <p:sldId id="268" r:id="rId59"/>
    <p:sldId id="269" r:id="rId60"/>
    <p:sldId id="308" r:id="rId61"/>
    <p:sldId id="309" r:id="rId6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C6AB4-4BDB-4358-886F-1255034CF0BD}" v="24" dt="2024-01-23T19:02:36.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mana Dargham" userId="aabf4ddd-cfa3-4650-b330-4091fcb9a7df" providerId="ADAL" clId="{58BC6AB4-4BDB-4358-886F-1255034CF0BD}"/>
    <pc:docChg chg="undo custSel addSld delSld modSld">
      <pc:chgData name="Joumana Dargham" userId="aabf4ddd-cfa3-4650-b330-4091fcb9a7df" providerId="ADAL" clId="{58BC6AB4-4BDB-4358-886F-1255034CF0BD}" dt="2024-01-24T23:23:11.922" v="181" actId="1076"/>
      <pc:docMkLst>
        <pc:docMk/>
      </pc:docMkLst>
      <pc:sldChg chg="modSp add mod setBg">
        <pc:chgData name="Joumana Dargham" userId="aabf4ddd-cfa3-4650-b330-4091fcb9a7df" providerId="ADAL" clId="{58BC6AB4-4BDB-4358-886F-1255034CF0BD}" dt="2024-01-23T18:46:48.421" v="132" actId="113"/>
        <pc:sldMkLst>
          <pc:docMk/>
          <pc:sldMk cId="0" sldId="258"/>
        </pc:sldMkLst>
        <pc:spChg chg="mod">
          <ac:chgData name="Joumana Dargham" userId="aabf4ddd-cfa3-4650-b330-4091fcb9a7df" providerId="ADAL" clId="{58BC6AB4-4BDB-4358-886F-1255034CF0BD}" dt="2024-01-23T18:46:48.421" v="132" actId="113"/>
          <ac:spMkLst>
            <pc:docMk/>
            <pc:sldMk cId="0" sldId="258"/>
            <ac:spMk id="2" creationId="{00000000-0000-0000-0000-000000000000}"/>
          </ac:spMkLst>
        </pc:spChg>
        <pc:spChg chg="mod">
          <ac:chgData name="Joumana Dargham" userId="aabf4ddd-cfa3-4650-b330-4091fcb9a7df" providerId="ADAL" clId="{58BC6AB4-4BDB-4358-886F-1255034CF0BD}" dt="2024-01-23T18:36:04.369" v="122" actId="1076"/>
          <ac:spMkLst>
            <pc:docMk/>
            <pc:sldMk cId="0" sldId="258"/>
            <ac:spMk id="3" creationId="{00000000-0000-0000-0000-000000000000}"/>
          </ac:spMkLst>
        </pc:spChg>
      </pc:sldChg>
      <pc:sldChg chg="modSp add del mod setBg">
        <pc:chgData name="Joumana Dargham" userId="aabf4ddd-cfa3-4650-b330-4091fcb9a7df" providerId="ADAL" clId="{58BC6AB4-4BDB-4358-886F-1255034CF0BD}" dt="2024-01-23T18:46:55.379" v="133" actId="113"/>
        <pc:sldMkLst>
          <pc:docMk/>
          <pc:sldMk cId="0" sldId="260"/>
        </pc:sldMkLst>
        <pc:spChg chg="mod">
          <ac:chgData name="Joumana Dargham" userId="aabf4ddd-cfa3-4650-b330-4091fcb9a7df" providerId="ADAL" clId="{58BC6AB4-4BDB-4358-886F-1255034CF0BD}" dt="2024-01-23T18:46:55.379" v="133" actId="113"/>
          <ac:spMkLst>
            <pc:docMk/>
            <pc:sldMk cId="0" sldId="260"/>
            <ac:spMk id="2" creationId="{00000000-0000-0000-0000-000000000000}"/>
          </ac:spMkLst>
        </pc:spChg>
        <pc:spChg chg="mod">
          <ac:chgData name="Joumana Dargham" userId="aabf4ddd-cfa3-4650-b330-4091fcb9a7df" providerId="ADAL" clId="{58BC6AB4-4BDB-4358-886F-1255034CF0BD}" dt="2024-01-23T18:35:59.585" v="121" actId="1076"/>
          <ac:spMkLst>
            <pc:docMk/>
            <pc:sldMk cId="0" sldId="260"/>
            <ac:spMk id="3" creationId="{00000000-0000-0000-0000-000000000000}"/>
          </ac:spMkLst>
        </pc:spChg>
      </pc:sldChg>
      <pc:sldChg chg="del">
        <pc:chgData name="Joumana Dargham" userId="aabf4ddd-cfa3-4650-b330-4091fcb9a7df" providerId="ADAL" clId="{58BC6AB4-4BDB-4358-886F-1255034CF0BD}" dt="2024-01-23T14:43:30.171" v="0" actId="47"/>
        <pc:sldMkLst>
          <pc:docMk/>
          <pc:sldMk cId="0" sldId="261"/>
        </pc:sldMkLst>
      </pc:sldChg>
      <pc:sldChg chg="modSp add del mod setBg">
        <pc:chgData name="Joumana Dargham" userId="aabf4ddd-cfa3-4650-b330-4091fcb9a7df" providerId="ADAL" clId="{58BC6AB4-4BDB-4358-886F-1255034CF0BD}" dt="2024-01-23T18:46:59.039" v="134" actId="113"/>
        <pc:sldMkLst>
          <pc:docMk/>
          <pc:sldMk cId="0" sldId="262"/>
        </pc:sldMkLst>
        <pc:spChg chg="mod">
          <ac:chgData name="Joumana Dargham" userId="aabf4ddd-cfa3-4650-b330-4091fcb9a7df" providerId="ADAL" clId="{58BC6AB4-4BDB-4358-886F-1255034CF0BD}" dt="2024-01-23T18:46:59.039" v="134" actId="113"/>
          <ac:spMkLst>
            <pc:docMk/>
            <pc:sldMk cId="0" sldId="262"/>
            <ac:spMk id="2" creationId="{00000000-0000-0000-0000-000000000000}"/>
          </ac:spMkLst>
        </pc:spChg>
        <pc:spChg chg="mod">
          <ac:chgData name="Joumana Dargham" userId="aabf4ddd-cfa3-4650-b330-4091fcb9a7df" providerId="ADAL" clId="{58BC6AB4-4BDB-4358-886F-1255034CF0BD}" dt="2024-01-23T18:35:54.104" v="120" actId="1076"/>
          <ac:spMkLst>
            <pc:docMk/>
            <pc:sldMk cId="0" sldId="262"/>
            <ac:spMk id="3" creationId="{00000000-0000-0000-0000-000000000000}"/>
          </ac:spMkLst>
        </pc:spChg>
      </pc:sldChg>
      <pc:sldChg chg="modSp add del mod">
        <pc:chgData name="Joumana Dargham" userId="aabf4ddd-cfa3-4650-b330-4091fcb9a7df" providerId="ADAL" clId="{58BC6AB4-4BDB-4358-886F-1255034CF0BD}" dt="2024-01-23T18:47:02.255" v="135" actId="113"/>
        <pc:sldMkLst>
          <pc:docMk/>
          <pc:sldMk cId="0" sldId="263"/>
        </pc:sldMkLst>
        <pc:spChg chg="mod">
          <ac:chgData name="Joumana Dargham" userId="aabf4ddd-cfa3-4650-b330-4091fcb9a7df" providerId="ADAL" clId="{58BC6AB4-4BDB-4358-886F-1255034CF0BD}" dt="2024-01-23T18:47:02.255" v="135" actId="113"/>
          <ac:spMkLst>
            <pc:docMk/>
            <pc:sldMk cId="0" sldId="263"/>
            <ac:spMk id="2" creationId="{00000000-0000-0000-0000-000000000000}"/>
          </ac:spMkLst>
        </pc:spChg>
      </pc:sldChg>
      <pc:sldChg chg="modSp add mod">
        <pc:chgData name="Joumana Dargham" userId="aabf4ddd-cfa3-4650-b330-4091fcb9a7df" providerId="ADAL" clId="{58BC6AB4-4BDB-4358-886F-1255034CF0BD}" dt="2024-01-24T23:23:11.922" v="181" actId="1076"/>
        <pc:sldMkLst>
          <pc:docMk/>
          <pc:sldMk cId="0" sldId="264"/>
        </pc:sldMkLst>
        <pc:spChg chg="mod">
          <ac:chgData name="Joumana Dargham" userId="aabf4ddd-cfa3-4650-b330-4091fcb9a7df" providerId="ADAL" clId="{58BC6AB4-4BDB-4358-886F-1255034CF0BD}" dt="2024-01-23T18:47:08.109" v="136" actId="113"/>
          <ac:spMkLst>
            <pc:docMk/>
            <pc:sldMk cId="0" sldId="264"/>
            <ac:spMk id="2" creationId="{00000000-0000-0000-0000-000000000000}"/>
          </ac:spMkLst>
        </pc:spChg>
        <pc:spChg chg="mod">
          <ac:chgData name="Joumana Dargham" userId="aabf4ddd-cfa3-4650-b330-4091fcb9a7df" providerId="ADAL" clId="{58BC6AB4-4BDB-4358-886F-1255034CF0BD}" dt="2024-01-24T23:23:11.922" v="181" actId="1076"/>
          <ac:spMkLst>
            <pc:docMk/>
            <pc:sldMk cId="0" sldId="264"/>
            <ac:spMk id="3" creationId="{00000000-0000-0000-0000-000000000000}"/>
          </ac:spMkLst>
        </pc:spChg>
      </pc:sldChg>
      <pc:sldChg chg="modSp mod">
        <pc:chgData name="Joumana Dargham" userId="aabf4ddd-cfa3-4650-b330-4091fcb9a7df" providerId="ADAL" clId="{58BC6AB4-4BDB-4358-886F-1255034CF0BD}" dt="2024-01-23T14:43:38.562" v="1" actId="27636"/>
        <pc:sldMkLst>
          <pc:docMk/>
          <pc:sldMk cId="0" sldId="265"/>
        </pc:sldMkLst>
        <pc:spChg chg="mod">
          <ac:chgData name="Joumana Dargham" userId="aabf4ddd-cfa3-4650-b330-4091fcb9a7df" providerId="ADAL" clId="{58BC6AB4-4BDB-4358-886F-1255034CF0BD}" dt="2024-01-23T14:43:38.562" v="1" actId="27636"/>
          <ac:spMkLst>
            <pc:docMk/>
            <pc:sldMk cId="0" sldId="265"/>
            <ac:spMk id="2" creationId="{00000000-0000-0000-0000-000000000000}"/>
          </ac:spMkLst>
        </pc:spChg>
      </pc:sldChg>
      <pc:sldChg chg="modSp mod">
        <pc:chgData name="Joumana Dargham" userId="aabf4ddd-cfa3-4650-b330-4091fcb9a7df" providerId="ADAL" clId="{58BC6AB4-4BDB-4358-886F-1255034CF0BD}" dt="2024-01-23T14:43:38.597" v="3" actId="27636"/>
        <pc:sldMkLst>
          <pc:docMk/>
          <pc:sldMk cId="0" sldId="266"/>
        </pc:sldMkLst>
        <pc:spChg chg="mod">
          <ac:chgData name="Joumana Dargham" userId="aabf4ddd-cfa3-4650-b330-4091fcb9a7df" providerId="ADAL" clId="{58BC6AB4-4BDB-4358-886F-1255034CF0BD}" dt="2024-01-23T14:43:38.597" v="3" actId="27636"/>
          <ac:spMkLst>
            <pc:docMk/>
            <pc:sldMk cId="0" sldId="266"/>
            <ac:spMk id="2" creationId="{00000000-0000-0000-0000-000000000000}"/>
          </ac:spMkLst>
        </pc:spChg>
        <pc:spChg chg="mod">
          <ac:chgData name="Joumana Dargham" userId="aabf4ddd-cfa3-4650-b330-4091fcb9a7df" providerId="ADAL" clId="{58BC6AB4-4BDB-4358-886F-1255034CF0BD}" dt="2024-01-23T14:43:38.594" v="2" actId="27636"/>
          <ac:spMkLst>
            <pc:docMk/>
            <pc:sldMk cId="0" sldId="266"/>
            <ac:spMk id="3" creationId="{00000000-0000-0000-0000-000000000000}"/>
          </ac:spMkLst>
        </pc:spChg>
      </pc:sldChg>
      <pc:sldChg chg="modSp mod">
        <pc:chgData name="Joumana Dargham" userId="aabf4ddd-cfa3-4650-b330-4091fcb9a7df" providerId="ADAL" clId="{58BC6AB4-4BDB-4358-886F-1255034CF0BD}" dt="2024-01-23T14:43:38.627" v="8" actId="27636"/>
        <pc:sldMkLst>
          <pc:docMk/>
          <pc:sldMk cId="0" sldId="267"/>
        </pc:sldMkLst>
        <pc:spChg chg="mod">
          <ac:chgData name="Joumana Dargham" userId="aabf4ddd-cfa3-4650-b330-4091fcb9a7df" providerId="ADAL" clId="{58BC6AB4-4BDB-4358-886F-1255034CF0BD}" dt="2024-01-23T14:43:38.627" v="8" actId="27636"/>
          <ac:spMkLst>
            <pc:docMk/>
            <pc:sldMk cId="0" sldId="267"/>
            <ac:spMk id="2" creationId="{00000000-0000-0000-0000-000000000000}"/>
          </ac:spMkLst>
        </pc:spChg>
      </pc:sldChg>
      <pc:sldChg chg="modSp mod">
        <pc:chgData name="Joumana Dargham" userId="aabf4ddd-cfa3-4650-b330-4091fcb9a7df" providerId="ADAL" clId="{58BC6AB4-4BDB-4358-886F-1255034CF0BD}" dt="2024-01-23T14:43:38.650" v="10" actId="27636"/>
        <pc:sldMkLst>
          <pc:docMk/>
          <pc:sldMk cId="0" sldId="268"/>
        </pc:sldMkLst>
        <pc:spChg chg="mod">
          <ac:chgData name="Joumana Dargham" userId="aabf4ddd-cfa3-4650-b330-4091fcb9a7df" providerId="ADAL" clId="{58BC6AB4-4BDB-4358-886F-1255034CF0BD}" dt="2024-01-23T14:43:38.637" v="9" actId="27636"/>
          <ac:spMkLst>
            <pc:docMk/>
            <pc:sldMk cId="0" sldId="268"/>
            <ac:spMk id="2" creationId="{00000000-0000-0000-0000-000000000000}"/>
          </ac:spMkLst>
        </pc:spChg>
        <pc:spChg chg="mod">
          <ac:chgData name="Joumana Dargham" userId="aabf4ddd-cfa3-4650-b330-4091fcb9a7df" providerId="ADAL" clId="{58BC6AB4-4BDB-4358-886F-1255034CF0BD}" dt="2024-01-23T14:43:38.650" v="10" actId="27636"/>
          <ac:spMkLst>
            <pc:docMk/>
            <pc:sldMk cId="0" sldId="268"/>
            <ac:spMk id="3" creationId="{00000000-0000-0000-0000-000000000000}"/>
          </ac:spMkLst>
        </pc:spChg>
      </pc:sldChg>
      <pc:sldChg chg="modSp mod">
        <pc:chgData name="Joumana Dargham" userId="aabf4ddd-cfa3-4650-b330-4091fcb9a7df" providerId="ADAL" clId="{58BC6AB4-4BDB-4358-886F-1255034CF0BD}" dt="2024-01-23T14:43:38.668" v="12" actId="27636"/>
        <pc:sldMkLst>
          <pc:docMk/>
          <pc:sldMk cId="0" sldId="269"/>
        </pc:sldMkLst>
        <pc:spChg chg="mod">
          <ac:chgData name="Joumana Dargham" userId="aabf4ddd-cfa3-4650-b330-4091fcb9a7df" providerId="ADAL" clId="{58BC6AB4-4BDB-4358-886F-1255034CF0BD}" dt="2024-01-23T14:43:38.654" v="11" actId="27636"/>
          <ac:spMkLst>
            <pc:docMk/>
            <pc:sldMk cId="0" sldId="269"/>
            <ac:spMk id="2" creationId="{00000000-0000-0000-0000-000000000000}"/>
          </ac:spMkLst>
        </pc:spChg>
        <pc:spChg chg="mod">
          <ac:chgData name="Joumana Dargham" userId="aabf4ddd-cfa3-4650-b330-4091fcb9a7df" providerId="ADAL" clId="{58BC6AB4-4BDB-4358-886F-1255034CF0BD}" dt="2024-01-23T14:43:38.668" v="12" actId="27636"/>
          <ac:spMkLst>
            <pc:docMk/>
            <pc:sldMk cId="0" sldId="269"/>
            <ac:spMk id="3" creationId="{00000000-0000-0000-0000-000000000000}"/>
          </ac:spMkLst>
        </pc:spChg>
      </pc:sldChg>
      <pc:sldChg chg="delSp modSp add mod setBg">
        <pc:chgData name="Joumana Dargham" userId="aabf4ddd-cfa3-4650-b330-4091fcb9a7df" providerId="ADAL" clId="{58BC6AB4-4BDB-4358-886F-1255034CF0BD}" dt="2024-01-23T18:47:36.020" v="142" actId="113"/>
        <pc:sldMkLst>
          <pc:docMk/>
          <pc:sldMk cId="0" sldId="270"/>
        </pc:sldMkLst>
        <pc:spChg chg="mod">
          <ac:chgData name="Joumana Dargham" userId="aabf4ddd-cfa3-4650-b330-4091fcb9a7df" providerId="ADAL" clId="{58BC6AB4-4BDB-4358-886F-1255034CF0BD}" dt="2024-01-23T18:47:36.020" v="142" actId="113"/>
          <ac:spMkLst>
            <pc:docMk/>
            <pc:sldMk cId="0" sldId="270"/>
            <ac:spMk id="162" creationId="{00000000-0000-0000-0000-000000000000}"/>
          </ac:spMkLst>
        </pc:spChg>
        <pc:grpChg chg="del">
          <ac:chgData name="Joumana Dargham" userId="aabf4ddd-cfa3-4650-b330-4091fcb9a7df" providerId="ADAL" clId="{58BC6AB4-4BDB-4358-886F-1255034CF0BD}" dt="2024-01-23T18:43:18.210" v="128" actId="478"/>
          <ac:grpSpMkLst>
            <pc:docMk/>
            <pc:sldMk cId="0" sldId="270"/>
            <ac:grpSpMk id="2" creationId="{00000000-0000-0000-0000-000000000000}"/>
          </ac:grpSpMkLst>
        </pc:grpChg>
      </pc:sldChg>
      <pc:sldChg chg="modSp add mod">
        <pc:chgData name="Joumana Dargham" userId="aabf4ddd-cfa3-4650-b330-4091fcb9a7df" providerId="ADAL" clId="{58BC6AB4-4BDB-4358-886F-1255034CF0BD}" dt="2024-01-23T18:47:38.993" v="143" actId="113"/>
        <pc:sldMkLst>
          <pc:docMk/>
          <pc:sldMk cId="0" sldId="271"/>
        </pc:sldMkLst>
        <pc:spChg chg="mod">
          <ac:chgData name="Joumana Dargham" userId="aabf4ddd-cfa3-4650-b330-4091fcb9a7df" providerId="ADAL" clId="{58BC6AB4-4BDB-4358-886F-1255034CF0BD}" dt="2024-01-23T18:47:38.993" v="143" actId="113"/>
          <ac:spMkLst>
            <pc:docMk/>
            <pc:sldMk cId="0" sldId="271"/>
            <ac:spMk id="3" creationId="{00000000-0000-0000-0000-000000000000}"/>
          </ac:spMkLst>
        </pc:spChg>
      </pc:sldChg>
      <pc:sldChg chg="add">
        <pc:chgData name="Joumana Dargham" userId="aabf4ddd-cfa3-4650-b330-4091fcb9a7df" providerId="ADAL" clId="{58BC6AB4-4BDB-4358-886F-1255034CF0BD}" dt="2024-01-23T17:41:08.859" v="82"/>
        <pc:sldMkLst>
          <pc:docMk/>
          <pc:sldMk cId="0" sldId="272"/>
        </pc:sldMkLst>
      </pc:sldChg>
      <pc:sldChg chg="modSp add mod">
        <pc:chgData name="Joumana Dargham" userId="aabf4ddd-cfa3-4650-b330-4091fcb9a7df" providerId="ADAL" clId="{58BC6AB4-4BDB-4358-886F-1255034CF0BD}" dt="2024-01-23T18:47:44.718" v="145" actId="113"/>
        <pc:sldMkLst>
          <pc:docMk/>
          <pc:sldMk cId="0" sldId="273"/>
        </pc:sldMkLst>
        <pc:spChg chg="mod">
          <ac:chgData name="Joumana Dargham" userId="aabf4ddd-cfa3-4650-b330-4091fcb9a7df" providerId="ADAL" clId="{58BC6AB4-4BDB-4358-886F-1255034CF0BD}" dt="2024-01-23T18:47:44.718" v="145" actId="113"/>
          <ac:spMkLst>
            <pc:docMk/>
            <pc:sldMk cId="0" sldId="273"/>
            <ac:spMk id="2" creationId="{00000000-0000-0000-0000-000000000000}"/>
          </ac:spMkLst>
        </pc:spChg>
      </pc:sldChg>
      <pc:sldChg chg="modSp add mod">
        <pc:chgData name="Joumana Dargham" userId="aabf4ddd-cfa3-4650-b330-4091fcb9a7df" providerId="ADAL" clId="{58BC6AB4-4BDB-4358-886F-1255034CF0BD}" dt="2024-01-23T18:47:47.878" v="146" actId="113"/>
        <pc:sldMkLst>
          <pc:docMk/>
          <pc:sldMk cId="0" sldId="274"/>
        </pc:sldMkLst>
        <pc:spChg chg="mod">
          <ac:chgData name="Joumana Dargham" userId="aabf4ddd-cfa3-4650-b330-4091fcb9a7df" providerId="ADAL" clId="{58BC6AB4-4BDB-4358-886F-1255034CF0BD}" dt="2024-01-23T18:47:47.878" v="146" actId="113"/>
          <ac:spMkLst>
            <pc:docMk/>
            <pc:sldMk cId="0" sldId="274"/>
            <ac:spMk id="2" creationId="{00000000-0000-0000-0000-000000000000}"/>
          </ac:spMkLst>
        </pc:spChg>
      </pc:sldChg>
      <pc:sldChg chg="modSp add mod">
        <pc:chgData name="Joumana Dargham" userId="aabf4ddd-cfa3-4650-b330-4091fcb9a7df" providerId="ADAL" clId="{58BC6AB4-4BDB-4358-886F-1255034CF0BD}" dt="2024-01-23T17:44:30.872" v="85" actId="27636"/>
        <pc:sldMkLst>
          <pc:docMk/>
          <pc:sldMk cId="0" sldId="275"/>
        </pc:sldMkLst>
        <pc:spChg chg="mod">
          <ac:chgData name="Joumana Dargham" userId="aabf4ddd-cfa3-4650-b330-4091fcb9a7df" providerId="ADAL" clId="{58BC6AB4-4BDB-4358-886F-1255034CF0BD}" dt="2024-01-23T17:44:30.872" v="85" actId="27636"/>
          <ac:spMkLst>
            <pc:docMk/>
            <pc:sldMk cId="0" sldId="275"/>
            <ac:spMk id="2" creationId="{00000000-0000-0000-0000-000000000000}"/>
          </ac:spMkLst>
        </pc:spChg>
      </pc:sldChg>
      <pc:sldChg chg="add">
        <pc:chgData name="Joumana Dargham" userId="aabf4ddd-cfa3-4650-b330-4091fcb9a7df" providerId="ADAL" clId="{58BC6AB4-4BDB-4358-886F-1255034CF0BD}" dt="2024-01-23T18:56:44.284" v="156"/>
        <pc:sldMkLst>
          <pc:docMk/>
          <pc:sldMk cId="0" sldId="276"/>
        </pc:sldMkLst>
      </pc:sldChg>
      <pc:sldChg chg="add">
        <pc:chgData name="Joumana Dargham" userId="aabf4ddd-cfa3-4650-b330-4091fcb9a7df" providerId="ADAL" clId="{58BC6AB4-4BDB-4358-886F-1255034CF0BD}" dt="2024-01-23T17:44:30.747" v="84"/>
        <pc:sldMkLst>
          <pc:docMk/>
          <pc:sldMk cId="0" sldId="277"/>
        </pc:sldMkLst>
      </pc:sldChg>
      <pc:sldChg chg="add del">
        <pc:chgData name="Joumana Dargham" userId="aabf4ddd-cfa3-4650-b330-4091fcb9a7df" providerId="ADAL" clId="{58BC6AB4-4BDB-4358-886F-1255034CF0BD}" dt="2024-01-23T17:47:03.419" v="87"/>
        <pc:sldMkLst>
          <pc:docMk/>
          <pc:sldMk cId="0" sldId="278"/>
        </pc:sldMkLst>
      </pc:sldChg>
      <pc:sldChg chg="modSp add mod">
        <pc:chgData name="Joumana Dargham" userId="aabf4ddd-cfa3-4650-b330-4091fcb9a7df" providerId="ADAL" clId="{58BC6AB4-4BDB-4358-886F-1255034CF0BD}" dt="2024-01-23T18:56:44.452" v="158" actId="27636"/>
        <pc:sldMkLst>
          <pc:docMk/>
          <pc:sldMk cId="0" sldId="279"/>
        </pc:sldMkLst>
        <pc:spChg chg="mod">
          <ac:chgData name="Joumana Dargham" userId="aabf4ddd-cfa3-4650-b330-4091fcb9a7df" providerId="ADAL" clId="{58BC6AB4-4BDB-4358-886F-1255034CF0BD}" dt="2024-01-23T18:56:44.452" v="158" actId="27636"/>
          <ac:spMkLst>
            <pc:docMk/>
            <pc:sldMk cId="0" sldId="279"/>
            <ac:spMk id="117763" creationId="{00000000-0000-0000-0000-000000000000}"/>
          </ac:spMkLst>
        </pc:spChg>
      </pc:sldChg>
      <pc:sldChg chg="add">
        <pc:chgData name="Joumana Dargham" userId="aabf4ddd-cfa3-4650-b330-4091fcb9a7df" providerId="ADAL" clId="{58BC6AB4-4BDB-4358-886F-1255034CF0BD}" dt="2024-01-23T17:44:30.747" v="84"/>
        <pc:sldMkLst>
          <pc:docMk/>
          <pc:sldMk cId="0" sldId="280"/>
        </pc:sldMkLst>
      </pc:sldChg>
      <pc:sldChg chg="add">
        <pc:chgData name="Joumana Dargham" userId="aabf4ddd-cfa3-4650-b330-4091fcb9a7df" providerId="ADAL" clId="{58BC6AB4-4BDB-4358-886F-1255034CF0BD}" dt="2024-01-23T17:44:30.747" v="84"/>
        <pc:sldMkLst>
          <pc:docMk/>
          <pc:sldMk cId="0" sldId="281"/>
        </pc:sldMkLst>
      </pc:sldChg>
      <pc:sldChg chg="add">
        <pc:chgData name="Joumana Dargham" userId="aabf4ddd-cfa3-4650-b330-4091fcb9a7df" providerId="ADAL" clId="{58BC6AB4-4BDB-4358-886F-1255034CF0BD}" dt="2024-01-23T17:44:30.747" v="84"/>
        <pc:sldMkLst>
          <pc:docMk/>
          <pc:sldMk cId="0" sldId="282"/>
        </pc:sldMkLst>
      </pc:sldChg>
      <pc:sldChg chg="add">
        <pc:chgData name="Joumana Dargham" userId="aabf4ddd-cfa3-4650-b330-4091fcb9a7df" providerId="ADAL" clId="{58BC6AB4-4BDB-4358-886F-1255034CF0BD}" dt="2024-01-23T17:44:30.747" v="84"/>
        <pc:sldMkLst>
          <pc:docMk/>
          <pc:sldMk cId="0" sldId="283"/>
        </pc:sldMkLst>
      </pc:sldChg>
      <pc:sldChg chg="modSp add mod">
        <pc:chgData name="Joumana Dargham" userId="aabf4ddd-cfa3-4650-b330-4091fcb9a7df" providerId="ADAL" clId="{58BC6AB4-4BDB-4358-886F-1255034CF0BD}" dt="2024-01-23T18:47:52.678" v="148" actId="113"/>
        <pc:sldMkLst>
          <pc:docMk/>
          <pc:sldMk cId="0" sldId="287"/>
        </pc:sldMkLst>
        <pc:spChg chg="mod">
          <ac:chgData name="Joumana Dargham" userId="aabf4ddd-cfa3-4650-b330-4091fcb9a7df" providerId="ADAL" clId="{58BC6AB4-4BDB-4358-886F-1255034CF0BD}" dt="2024-01-23T18:47:52.678" v="148" actId="113"/>
          <ac:spMkLst>
            <pc:docMk/>
            <pc:sldMk cId="0" sldId="287"/>
            <ac:spMk id="2" creationId="{00000000-0000-0000-0000-000000000000}"/>
          </ac:spMkLst>
        </pc:spChg>
      </pc:sldChg>
      <pc:sldChg chg="modSp add mod">
        <pc:chgData name="Joumana Dargham" userId="aabf4ddd-cfa3-4650-b330-4091fcb9a7df" providerId="ADAL" clId="{58BC6AB4-4BDB-4358-886F-1255034CF0BD}" dt="2024-01-23T18:47:55.015" v="149" actId="113"/>
        <pc:sldMkLst>
          <pc:docMk/>
          <pc:sldMk cId="0" sldId="288"/>
        </pc:sldMkLst>
        <pc:spChg chg="mod">
          <ac:chgData name="Joumana Dargham" userId="aabf4ddd-cfa3-4650-b330-4091fcb9a7df" providerId="ADAL" clId="{58BC6AB4-4BDB-4358-886F-1255034CF0BD}" dt="2024-01-23T18:47:55.015" v="149" actId="113"/>
          <ac:spMkLst>
            <pc:docMk/>
            <pc:sldMk cId="0" sldId="288"/>
            <ac:spMk id="2" creationId="{00000000-0000-0000-0000-000000000000}"/>
          </ac:spMkLst>
        </pc:spChg>
      </pc:sldChg>
      <pc:sldChg chg="modSp add mod">
        <pc:chgData name="Joumana Dargham" userId="aabf4ddd-cfa3-4650-b330-4091fcb9a7df" providerId="ADAL" clId="{58BC6AB4-4BDB-4358-886F-1255034CF0BD}" dt="2024-01-23T18:47:57.263" v="150" actId="113"/>
        <pc:sldMkLst>
          <pc:docMk/>
          <pc:sldMk cId="0" sldId="289"/>
        </pc:sldMkLst>
        <pc:spChg chg="mod">
          <ac:chgData name="Joumana Dargham" userId="aabf4ddd-cfa3-4650-b330-4091fcb9a7df" providerId="ADAL" clId="{58BC6AB4-4BDB-4358-886F-1255034CF0BD}" dt="2024-01-23T18:47:57.263" v="150" actId="113"/>
          <ac:spMkLst>
            <pc:docMk/>
            <pc:sldMk cId="0" sldId="289"/>
            <ac:spMk id="2" creationId="{00000000-0000-0000-0000-000000000000}"/>
          </ac:spMkLst>
        </pc:spChg>
      </pc:sldChg>
      <pc:sldChg chg="add">
        <pc:chgData name="Joumana Dargham" userId="aabf4ddd-cfa3-4650-b330-4091fcb9a7df" providerId="ADAL" clId="{58BC6AB4-4BDB-4358-886F-1255034CF0BD}" dt="2024-01-23T18:49:51.635" v="151"/>
        <pc:sldMkLst>
          <pc:docMk/>
          <pc:sldMk cId="0" sldId="293"/>
        </pc:sldMkLst>
      </pc:sldChg>
      <pc:sldChg chg="del">
        <pc:chgData name="Joumana Dargham" userId="aabf4ddd-cfa3-4650-b330-4091fcb9a7df" providerId="ADAL" clId="{58BC6AB4-4BDB-4358-886F-1255034CF0BD}" dt="2024-01-23T14:43:30.171" v="0" actId="47"/>
        <pc:sldMkLst>
          <pc:docMk/>
          <pc:sldMk cId="0" sldId="300"/>
        </pc:sldMkLst>
      </pc:sldChg>
      <pc:sldChg chg="del">
        <pc:chgData name="Joumana Dargham" userId="aabf4ddd-cfa3-4650-b330-4091fcb9a7df" providerId="ADAL" clId="{58BC6AB4-4BDB-4358-886F-1255034CF0BD}" dt="2024-01-23T14:43:30.171" v="0" actId="47"/>
        <pc:sldMkLst>
          <pc:docMk/>
          <pc:sldMk cId="0" sldId="301"/>
        </pc:sldMkLst>
      </pc:sldChg>
      <pc:sldChg chg="del">
        <pc:chgData name="Joumana Dargham" userId="aabf4ddd-cfa3-4650-b330-4091fcb9a7df" providerId="ADAL" clId="{58BC6AB4-4BDB-4358-886F-1255034CF0BD}" dt="2024-01-23T14:43:30.171" v="0" actId="47"/>
        <pc:sldMkLst>
          <pc:docMk/>
          <pc:sldMk cId="0" sldId="302"/>
        </pc:sldMkLst>
      </pc:sldChg>
      <pc:sldChg chg="modSp mod">
        <pc:chgData name="Joumana Dargham" userId="aabf4ddd-cfa3-4650-b330-4091fcb9a7df" providerId="ADAL" clId="{58BC6AB4-4BDB-4358-886F-1255034CF0BD}" dt="2024-01-23T14:48:02.989" v="81" actId="27636"/>
        <pc:sldMkLst>
          <pc:docMk/>
          <pc:sldMk cId="745490831" sldId="303"/>
        </pc:sldMkLst>
        <pc:spChg chg="mod">
          <ac:chgData name="Joumana Dargham" userId="aabf4ddd-cfa3-4650-b330-4091fcb9a7df" providerId="ADAL" clId="{58BC6AB4-4BDB-4358-886F-1255034CF0BD}" dt="2024-01-23T14:43:45.266" v="15" actId="20577"/>
          <ac:spMkLst>
            <pc:docMk/>
            <pc:sldMk cId="745490831" sldId="303"/>
            <ac:spMk id="2" creationId="{5CEB8A4D-6D80-49E7-4E3C-47E67CAE96F1}"/>
          </ac:spMkLst>
        </pc:spChg>
        <pc:spChg chg="mod">
          <ac:chgData name="Joumana Dargham" userId="aabf4ddd-cfa3-4650-b330-4091fcb9a7df" providerId="ADAL" clId="{58BC6AB4-4BDB-4358-886F-1255034CF0BD}" dt="2024-01-23T14:48:02.989" v="81" actId="27636"/>
          <ac:spMkLst>
            <pc:docMk/>
            <pc:sldMk cId="745490831" sldId="303"/>
            <ac:spMk id="3" creationId="{0221B10D-955C-1C86-5603-9307369EF2B4}"/>
          </ac:spMkLst>
        </pc:spChg>
      </pc:sldChg>
      <pc:sldChg chg="modSp mod">
        <pc:chgData name="Joumana Dargham" userId="aabf4ddd-cfa3-4650-b330-4091fcb9a7df" providerId="ADAL" clId="{58BC6AB4-4BDB-4358-886F-1255034CF0BD}" dt="2024-01-23T14:43:38.605" v="4" actId="27636"/>
        <pc:sldMkLst>
          <pc:docMk/>
          <pc:sldMk cId="0" sldId="304"/>
        </pc:sldMkLst>
        <pc:spChg chg="mod">
          <ac:chgData name="Joumana Dargham" userId="aabf4ddd-cfa3-4650-b330-4091fcb9a7df" providerId="ADAL" clId="{58BC6AB4-4BDB-4358-886F-1255034CF0BD}" dt="2024-01-23T14:43:38.605" v="4" actId="27636"/>
          <ac:spMkLst>
            <pc:docMk/>
            <pc:sldMk cId="0" sldId="304"/>
            <ac:spMk id="2" creationId="{00000000-0000-0000-0000-000000000000}"/>
          </ac:spMkLst>
        </pc:spChg>
      </pc:sldChg>
      <pc:sldChg chg="modSp mod">
        <pc:chgData name="Joumana Dargham" userId="aabf4ddd-cfa3-4650-b330-4091fcb9a7df" providerId="ADAL" clId="{58BC6AB4-4BDB-4358-886F-1255034CF0BD}" dt="2024-01-23T14:43:38.611" v="5" actId="27636"/>
        <pc:sldMkLst>
          <pc:docMk/>
          <pc:sldMk cId="0" sldId="305"/>
        </pc:sldMkLst>
        <pc:spChg chg="mod">
          <ac:chgData name="Joumana Dargham" userId="aabf4ddd-cfa3-4650-b330-4091fcb9a7df" providerId="ADAL" clId="{58BC6AB4-4BDB-4358-886F-1255034CF0BD}" dt="2024-01-23T14:43:38.611" v="5" actId="27636"/>
          <ac:spMkLst>
            <pc:docMk/>
            <pc:sldMk cId="0" sldId="305"/>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1736149061" sldId="305"/>
        </pc:sldMkLst>
      </pc:sldChg>
      <pc:sldChg chg="modSp mod">
        <pc:chgData name="Joumana Dargham" userId="aabf4ddd-cfa3-4650-b330-4091fcb9a7df" providerId="ADAL" clId="{58BC6AB4-4BDB-4358-886F-1255034CF0BD}" dt="2024-01-23T14:43:38.618" v="6" actId="27636"/>
        <pc:sldMkLst>
          <pc:docMk/>
          <pc:sldMk cId="0" sldId="306"/>
        </pc:sldMkLst>
        <pc:spChg chg="mod">
          <ac:chgData name="Joumana Dargham" userId="aabf4ddd-cfa3-4650-b330-4091fcb9a7df" providerId="ADAL" clId="{58BC6AB4-4BDB-4358-886F-1255034CF0BD}" dt="2024-01-23T14:43:38.618" v="6" actId="27636"/>
          <ac:spMkLst>
            <pc:docMk/>
            <pc:sldMk cId="0" sldId="306"/>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439032399" sldId="306"/>
        </pc:sldMkLst>
      </pc:sldChg>
      <pc:sldChg chg="modSp mod">
        <pc:chgData name="Joumana Dargham" userId="aabf4ddd-cfa3-4650-b330-4091fcb9a7df" providerId="ADAL" clId="{58BC6AB4-4BDB-4358-886F-1255034CF0BD}" dt="2024-01-23T14:43:38.623" v="7" actId="27636"/>
        <pc:sldMkLst>
          <pc:docMk/>
          <pc:sldMk cId="0" sldId="307"/>
        </pc:sldMkLst>
        <pc:spChg chg="mod">
          <ac:chgData name="Joumana Dargham" userId="aabf4ddd-cfa3-4650-b330-4091fcb9a7df" providerId="ADAL" clId="{58BC6AB4-4BDB-4358-886F-1255034CF0BD}" dt="2024-01-23T14:43:38.623" v="7" actId="27636"/>
          <ac:spMkLst>
            <pc:docMk/>
            <pc:sldMk cId="0" sldId="307"/>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649509684" sldId="307"/>
        </pc:sldMkLst>
      </pc:sldChg>
      <pc:sldChg chg="modSp mod">
        <pc:chgData name="Joumana Dargham" userId="aabf4ddd-cfa3-4650-b330-4091fcb9a7df" providerId="ADAL" clId="{58BC6AB4-4BDB-4358-886F-1255034CF0BD}" dt="2024-01-23T14:43:38.673" v="13" actId="27636"/>
        <pc:sldMkLst>
          <pc:docMk/>
          <pc:sldMk cId="0" sldId="308"/>
        </pc:sldMkLst>
        <pc:spChg chg="mod">
          <ac:chgData name="Joumana Dargham" userId="aabf4ddd-cfa3-4650-b330-4091fcb9a7df" providerId="ADAL" clId="{58BC6AB4-4BDB-4358-886F-1255034CF0BD}" dt="2024-01-23T14:43:38.673" v="13" actId="27636"/>
          <ac:spMkLst>
            <pc:docMk/>
            <pc:sldMk cId="0" sldId="308"/>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963712744" sldId="308"/>
        </pc:sldMkLst>
      </pc:sldChg>
      <pc:sldChg chg="modSp mod">
        <pc:chgData name="Joumana Dargham" userId="aabf4ddd-cfa3-4650-b330-4091fcb9a7df" providerId="ADAL" clId="{58BC6AB4-4BDB-4358-886F-1255034CF0BD}" dt="2024-01-23T14:43:38.678" v="14" actId="27636"/>
        <pc:sldMkLst>
          <pc:docMk/>
          <pc:sldMk cId="0" sldId="309"/>
        </pc:sldMkLst>
        <pc:spChg chg="mod">
          <ac:chgData name="Joumana Dargham" userId="aabf4ddd-cfa3-4650-b330-4091fcb9a7df" providerId="ADAL" clId="{58BC6AB4-4BDB-4358-886F-1255034CF0BD}" dt="2024-01-23T14:43:38.678" v="14" actId="27636"/>
          <ac:spMkLst>
            <pc:docMk/>
            <pc:sldMk cId="0" sldId="309"/>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2986289953" sldId="309"/>
        </pc:sldMkLst>
      </pc:sldChg>
      <pc:sldChg chg="modSp add mod">
        <pc:chgData name="Joumana Dargham" userId="aabf4ddd-cfa3-4650-b330-4091fcb9a7df" providerId="ADAL" clId="{58BC6AB4-4BDB-4358-886F-1255034CF0BD}" dt="2024-01-23T18:59:15.328" v="167" actId="14100"/>
        <pc:sldMkLst>
          <pc:docMk/>
          <pc:sldMk cId="812538979" sldId="314"/>
        </pc:sldMkLst>
        <pc:spChg chg="mod">
          <ac:chgData name="Joumana Dargham" userId="aabf4ddd-cfa3-4650-b330-4091fcb9a7df" providerId="ADAL" clId="{58BC6AB4-4BDB-4358-886F-1255034CF0BD}" dt="2024-01-23T18:59:15.328" v="167" actId="14100"/>
          <ac:spMkLst>
            <pc:docMk/>
            <pc:sldMk cId="812538979" sldId="314"/>
            <ac:spMk id="3" creationId="{05BEE424-1F91-479F-846A-005474B88CD8}"/>
          </ac:spMkLst>
        </pc:spChg>
      </pc:sldChg>
      <pc:sldChg chg="modSp add mod">
        <pc:chgData name="Joumana Dargham" userId="aabf4ddd-cfa3-4650-b330-4091fcb9a7df" providerId="ADAL" clId="{58BC6AB4-4BDB-4358-886F-1255034CF0BD}" dt="2024-01-23T18:49:51.778" v="152" actId="27636"/>
        <pc:sldMkLst>
          <pc:docMk/>
          <pc:sldMk cId="0" sldId="318"/>
        </pc:sldMkLst>
        <pc:spChg chg="mod">
          <ac:chgData name="Joumana Dargham" userId="aabf4ddd-cfa3-4650-b330-4091fcb9a7df" providerId="ADAL" clId="{58BC6AB4-4BDB-4358-886F-1255034CF0BD}" dt="2024-01-23T18:49:51.778" v="152" actId="27636"/>
          <ac:spMkLst>
            <pc:docMk/>
            <pc:sldMk cId="0" sldId="318"/>
            <ac:spMk id="3" creationId="{00000000-0000-0000-0000-000000000000}"/>
          </ac:spMkLst>
        </pc:spChg>
      </pc:sldChg>
      <pc:sldChg chg="add">
        <pc:chgData name="Joumana Dargham" userId="aabf4ddd-cfa3-4650-b330-4091fcb9a7df" providerId="ADAL" clId="{58BC6AB4-4BDB-4358-886F-1255034CF0BD}" dt="2024-01-23T17:44:30.747" v="84"/>
        <pc:sldMkLst>
          <pc:docMk/>
          <pc:sldMk cId="1671600259" sldId="321"/>
        </pc:sldMkLst>
      </pc:sldChg>
      <pc:sldChg chg="modSp add mod">
        <pc:chgData name="Joumana Dargham" userId="aabf4ddd-cfa3-4650-b330-4091fcb9a7df" providerId="ADAL" clId="{58BC6AB4-4BDB-4358-886F-1255034CF0BD}" dt="2024-01-23T18:46:20.994" v="131" actId="27636"/>
        <pc:sldMkLst>
          <pc:docMk/>
          <pc:sldMk cId="1104001403" sldId="322"/>
        </pc:sldMkLst>
        <pc:spChg chg="mod">
          <ac:chgData name="Joumana Dargham" userId="aabf4ddd-cfa3-4650-b330-4091fcb9a7df" providerId="ADAL" clId="{58BC6AB4-4BDB-4358-886F-1255034CF0BD}" dt="2024-01-23T18:46:20.994" v="131" actId="27636"/>
          <ac:spMkLst>
            <pc:docMk/>
            <pc:sldMk cId="1104001403" sldId="322"/>
            <ac:spMk id="2" creationId="{00000000-0000-0000-0000-000000000000}"/>
          </ac:spMkLst>
        </pc:spChg>
      </pc:sldChg>
      <pc:sldChg chg="add">
        <pc:chgData name="Joumana Dargham" userId="aabf4ddd-cfa3-4650-b330-4091fcb9a7df" providerId="ADAL" clId="{58BC6AB4-4BDB-4358-886F-1255034CF0BD}" dt="2024-01-23T18:56:44.284" v="156"/>
        <pc:sldMkLst>
          <pc:docMk/>
          <pc:sldMk cId="274681430" sldId="328"/>
        </pc:sldMkLst>
      </pc:sldChg>
      <pc:sldChg chg="add del">
        <pc:chgData name="Joumana Dargham" userId="aabf4ddd-cfa3-4650-b330-4091fcb9a7df" providerId="ADAL" clId="{58BC6AB4-4BDB-4358-886F-1255034CF0BD}" dt="2024-01-23T19:02:40.648" v="174" actId="47"/>
        <pc:sldMkLst>
          <pc:docMk/>
          <pc:sldMk cId="1483144449" sldId="330"/>
        </pc:sldMkLst>
      </pc:sldChg>
      <pc:sldChg chg="add del">
        <pc:chgData name="Joumana Dargham" userId="aabf4ddd-cfa3-4650-b330-4091fcb9a7df" providerId="ADAL" clId="{58BC6AB4-4BDB-4358-886F-1255034CF0BD}" dt="2024-01-23T19:02:42.197" v="175" actId="47"/>
        <pc:sldMkLst>
          <pc:docMk/>
          <pc:sldMk cId="344338706" sldId="332"/>
        </pc:sldMkLst>
      </pc:sldChg>
      <pc:sldChg chg="add del">
        <pc:chgData name="Joumana Dargham" userId="aabf4ddd-cfa3-4650-b330-4091fcb9a7df" providerId="ADAL" clId="{58BC6AB4-4BDB-4358-886F-1255034CF0BD}" dt="2024-01-23T19:02:42.904" v="176" actId="47"/>
        <pc:sldMkLst>
          <pc:docMk/>
          <pc:sldMk cId="414362932" sldId="333"/>
        </pc:sldMkLst>
      </pc:sldChg>
      <pc:sldChg chg="add del">
        <pc:chgData name="Joumana Dargham" userId="aabf4ddd-cfa3-4650-b330-4091fcb9a7df" providerId="ADAL" clId="{58BC6AB4-4BDB-4358-886F-1255034CF0BD}" dt="2024-01-23T19:02:45.499" v="179" actId="47"/>
        <pc:sldMkLst>
          <pc:docMk/>
          <pc:sldMk cId="3369419923" sldId="334"/>
        </pc:sldMkLst>
      </pc:sldChg>
      <pc:sldChg chg="add del">
        <pc:chgData name="Joumana Dargham" userId="aabf4ddd-cfa3-4650-b330-4091fcb9a7df" providerId="ADAL" clId="{58BC6AB4-4BDB-4358-886F-1255034CF0BD}" dt="2024-01-23T19:02:46.544" v="180" actId="47"/>
        <pc:sldMkLst>
          <pc:docMk/>
          <pc:sldMk cId="951821605" sldId="335"/>
        </pc:sldMkLst>
      </pc:sldChg>
      <pc:sldChg chg="add del">
        <pc:chgData name="Joumana Dargham" userId="aabf4ddd-cfa3-4650-b330-4091fcb9a7df" providerId="ADAL" clId="{58BC6AB4-4BDB-4358-886F-1255034CF0BD}" dt="2024-01-23T19:02:43.559" v="177" actId="47"/>
        <pc:sldMkLst>
          <pc:docMk/>
          <pc:sldMk cId="3064099243" sldId="337"/>
        </pc:sldMkLst>
      </pc:sldChg>
      <pc:sldChg chg="add">
        <pc:chgData name="Joumana Dargham" userId="aabf4ddd-cfa3-4650-b330-4091fcb9a7df" providerId="ADAL" clId="{58BC6AB4-4BDB-4358-886F-1255034CF0BD}" dt="2024-01-23T17:42:49.600" v="83"/>
        <pc:sldMkLst>
          <pc:docMk/>
          <pc:sldMk cId="1697361340" sldId="346"/>
        </pc:sldMkLst>
      </pc:sldChg>
      <pc:sldChg chg="add">
        <pc:chgData name="Joumana Dargham" userId="aabf4ddd-cfa3-4650-b330-4091fcb9a7df" providerId="ADAL" clId="{58BC6AB4-4BDB-4358-886F-1255034CF0BD}" dt="2024-01-23T18:51:03.074" v="155"/>
        <pc:sldMkLst>
          <pc:docMk/>
          <pc:sldMk cId="3477122576" sldId="347"/>
        </pc:sldMkLst>
      </pc:sldChg>
      <pc:sldChg chg="add del">
        <pc:chgData name="Joumana Dargham" userId="aabf4ddd-cfa3-4650-b330-4091fcb9a7df" providerId="ADAL" clId="{58BC6AB4-4BDB-4358-886F-1255034CF0BD}" dt="2024-01-23T18:50:26.097" v="154" actId="2696"/>
        <pc:sldMkLst>
          <pc:docMk/>
          <pc:sldMk cId="4166420002" sldId="347"/>
        </pc:sldMkLst>
      </pc:sldChg>
      <pc:sldChg chg="add">
        <pc:chgData name="Joumana Dargham" userId="aabf4ddd-cfa3-4650-b330-4091fcb9a7df" providerId="ADAL" clId="{58BC6AB4-4BDB-4358-886F-1255034CF0BD}" dt="2024-01-23T18:56:44.284" v="156"/>
        <pc:sldMkLst>
          <pc:docMk/>
          <pc:sldMk cId="721329629" sldId="348"/>
        </pc:sldMkLst>
      </pc:sldChg>
      <pc:sldChg chg="modSp add mod">
        <pc:chgData name="Joumana Dargham" userId="aabf4ddd-cfa3-4650-b330-4091fcb9a7df" providerId="ADAL" clId="{58BC6AB4-4BDB-4358-886F-1255034CF0BD}" dt="2024-01-23T18:56:44.432" v="157" actId="27636"/>
        <pc:sldMkLst>
          <pc:docMk/>
          <pc:sldMk cId="2815619896" sldId="349"/>
        </pc:sldMkLst>
        <pc:spChg chg="mod">
          <ac:chgData name="Joumana Dargham" userId="aabf4ddd-cfa3-4650-b330-4091fcb9a7df" providerId="ADAL" clId="{58BC6AB4-4BDB-4358-886F-1255034CF0BD}" dt="2024-01-23T18:56:44.432" v="157" actId="27636"/>
          <ac:spMkLst>
            <pc:docMk/>
            <pc:sldMk cId="2815619896" sldId="349"/>
            <ac:spMk id="3" creationId="{00000000-0000-0000-0000-000000000000}"/>
          </ac:spMkLst>
        </pc:spChg>
      </pc:sldChg>
      <pc:sldChg chg="add">
        <pc:chgData name="Joumana Dargham" userId="aabf4ddd-cfa3-4650-b330-4091fcb9a7df" providerId="ADAL" clId="{58BC6AB4-4BDB-4358-886F-1255034CF0BD}" dt="2024-01-23T17:42:49.600" v="83"/>
        <pc:sldMkLst>
          <pc:docMk/>
          <pc:sldMk cId="1498518888" sldId="351"/>
        </pc:sldMkLst>
      </pc:sldChg>
      <pc:sldChg chg="add">
        <pc:chgData name="Joumana Dargham" userId="aabf4ddd-cfa3-4650-b330-4091fcb9a7df" providerId="ADAL" clId="{58BC6AB4-4BDB-4358-886F-1255034CF0BD}" dt="2024-01-23T18:56:44.284" v="156"/>
        <pc:sldMkLst>
          <pc:docMk/>
          <pc:sldMk cId="1317185169" sldId="354"/>
        </pc:sldMkLst>
      </pc:sldChg>
      <pc:sldChg chg="delSp modSp add del mod">
        <pc:chgData name="Joumana Dargham" userId="aabf4ddd-cfa3-4650-b330-4091fcb9a7df" providerId="ADAL" clId="{58BC6AB4-4BDB-4358-886F-1255034CF0BD}" dt="2024-01-23T18:58:49.439" v="166" actId="47"/>
        <pc:sldMkLst>
          <pc:docMk/>
          <pc:sldMk cId="723916564" sldId="357"/>
        </pc:sldMkLst>
        <pc:spChg chg="mod">
          <ac:chgData name="Joumana Dargham" userId="aabf4ddd-cfa3-4650-b330-4091fcb9a7df" providerId="ADAL" clId="{58BC6AB4-4BDB-4358-886F-1255034CF0BD}" dt="2024-01-23T18:58:38.528" v="165" actId="14100"/>
          <ac:spMkLst>
            <pc:docMk/>
            <pc:sldMk cId="723916564" sldId="357"/>
            <ac:spMk id="3" creationId="{25206CDD-AC65-44FA-871D-008BDB8DA248}"/>
          </ac:spMkLst>
        </pc:spChg>
        <pc:picChg chg="del">
          <ac:chgData name="Joumana Dargham" userId="aabf4ddd-cfa3-4650-b330-4091fcb9a7df" providerId="ADAL" clId="{58BC6AB4-4BDB-4358-886F-1255034CF0BD}" dt="2024-01-23T18:58:08.693" v="164" actId="478"/>
          <ac:picMkLst>
            <pc:docMk/>
            <pc:sldMk cId="723916564" sldId="357"/>
            <ac:picMk id="7" creationId="{174B66D8-ADC2-00D7-76B9-6E00F8ECEE84}"/>
          </ac:picMkLst>
        </pc:picChg>
      </pc:sldChg>
      <pc:sldChg chg="modSp add mod modAnim">
        <pc:chgData name="Joumana Dargham" userId="aabf4ddd-cfa3-4650-b330-4091fcb9a7df" providerId="ADAL" clId="{58BC6AB4-4BDB-4358-886F-1255034CF0BD}" dt="2024-01-23T19:02:36.399" v="173" actId="27636"/>
        <pc:sldMkLst>
          <pc:docMk/>
          <pc:sldMk cId="1648952800" sldId="358"/>
        </pc:sldMkLst>
        <pc:spChg chg="mod">
          <ac:chgData name="Joumana Dargham" userId="aabf4ddd-cfa3-4650-b330-4091fcb9a7df" providerId="ADAL" clId="{58BC6AB4-4BDB-4358-886F-1255034CF0BD}" dt="2024-01-23T19:02:36.399" v="173" actId="27636"/>
          <ac:spMkLst>
            <pc:docMk/>
            <pc:sldMk cId="1648952800" sldId="358"/>
            <ac:spMk id="3" creationId="{8D61344A-73DF-4DF9-A47C-86E60638AAEB}"/>
          </ac:spMkLst>
        </pc:spChg>
      </pc:sldChg>
      <pc:sldChg chg="add del">
        <pc:chgData name="Joumana Dargham" userId="aabf4ddd-cfa3-4650-b330-4091fcb9a7df" providerId="ADAL" clId="{58BC6AB4-4BDB-4358-886F-1255034CF0BD}" dt="2024-01-23T19:02:44.688" v="178" actId="47"/>
        <pc:sldMkLst>
          <pc:docMk/>
          <pc:sldMk cId="1258943712" sldId="359"/>
        </pc:sldMkLst>
      </pc:sldChg>
      <pc:sldChg chg="add">
        <pc:chgData name="Joumana Dargham" userId="aabf4ddd-cfa3-4650-b330-4091fcb9a7df" providerId="ADAL" clId="{58BC6AB4-4BDB-4358-886F-1255034CF0BD}" dt="2024-01-23T17:44:30.747" v="84"/>
        <pc:sldMkLst>
          <pc:docMk/>
          <pc:sldMk cId="0" sldId="360"/>
        </pc:sldMkLst>
      </pc:sldChg>
      <pc:sldChg chg="add">
        <pc:chgData name="Joumana Dargham" userId="aabf4ddd-cfa3-4650-b330-4091fcb9a7df" providerId="ADAL" clId="{58BC6AB4-4BDB-4358-886F-1255034CF0BD}" dt="2024-01-23T17:44:30.747" v="84"/>
        <pc:sldMkLst>
          <pc:docMk/>
          <pc:sldMk cId="0" sldId="361"/>
        </pc:sldMkLst>
      </pc:sldChg>
      <pc:sldChg chg="modSp add mod">
        <pc:chgData name="Joumana Dargham" userId="aabf4ddd-cfa3-4650-b330-4091fcb9a7df" providerId="ADAL" clId="{58BC6AB4-4BDB-4358-886F-1255034CF0BD}" dt="2024-01-23T18:47:12.889" v="137" actId="113"/>
        <pc:sldMkLst>
          <pc:docMk/>
          <pc:sldMk cId="0" sldId="362"/>
        </pc:sldMkLst>
        <pc:spChg chg="mod">
          <ac:chgData name="Joumana Dargham" userId="aabf4ddd-cfa3-4650-b330-4091fcb9a7df" providerId="ADAL" clId="{58BC6AB4-4BDB-4358-886F-1255034CF0BD}" dt="2024-01-23T18:47:12.889" v="137" actId="113"/>
          <ac:spMkLst>
            <pc:docMk/>
            <pc:sldMk cId="0" sldId="362"/>
            <ac:spMk id="2" creationId="{00000000-0000-0000-0000-000000000000}"/>
          </ac:spMkLst>
        </pc:spChg>
      </pc:sldChg>
      <pc:sldChg chg="modSp add mod">
        <pc:chgData name="Joumana Dargham" userId="aabf4ddd-cfa3-4650-b330-4091fcb9a7df" providerId="ADAL" clId="{58BC6AB4-4BDB-4358-886F-1255034CF0BD}" dt="2024-01-23T18:47:16.821" v="138" actId="113"/>
        <pc:sldMkLst>
          <pc:docMk/>
          <pc:sldMk cId="0" sldId="363"/>
        </pc:sldMkLst>
        <pc:spChg chg="mod">
          <ac:chgData name="Joumana Dargham" userId="aabf4ddd-cfa3-4650-b330-4091fcb9a7df" providerId="ADAL" clId="{58BC6AB4-4BDB-4358-886F-1255034CF0BD}" dt="2024-01-23T18:47:16.821" v="138" actId="113"/>
          <ac:spMkLst>
            <pc:docMk/>
            <pc:sldMk cId="0" sldId="363"/>
            <ac:spMk id="2" creationId="{00000000-0000-0000-0000-000000000000}"/>
          </ac:spMkLst>
        </pc:spChg>
      </pc:sldChg>
      <pc:sldChg chg="modSp add mod">
        <pc:chgData name="Joumana Dargham" userId="aabf4ddd-cfa3-4650-b330-4091fcb9a7df" providerId="ADAL" clId="{58BC6AB4-4BDB-4358-886F-1255034CF0BD}" dt="2024-01-23T18:47:22.128" v="139" actId="113"/>
        <pc:sldMkLst>
          <pc:docMk/>
          <pc:sldMk cId="0" sldId="364"/>
        </pc:sldMkLst>
        <pc:spChg chg="mod">
          <ac:chgData name="Joumana Dargham" userId="aabf4ddd-cfa3-4650-b330-4091fcb9a7df" providerId="ADAL" clId="{58BC6AB4-4BDB-4358-886F-1255034CF0BD}" dt="2024-01-23T18:47:22.128" v="139" actId="113"/>
          <ac:spMkLst>
            <pc:docMk/>
            <pc:sldMk cId="0" sldId="364"/>
            <ac:spMk id="2" creationId="{00000000-0000-0000-0000-000000000000}"/>
          </ac:spMkLst>
        </pc:spChg>
      </pc:sldChg>
      <pc:sldChg chg="modSp add mod">
        <pc:chgData name="Joumana Dargham" userId="aabf4ddd-cfa3-4650-b330-4091fcb9a7df" providerId="ADAL" clId="{58BC6AB4-4BDB-4358-886F-1255034CF0BD}" dt="2024-01-23T18:47:30.992" v="140" actId="113"/>
        <pc:sldMkLst>
          <pc:docMk/>
          <pc:sldMk cId="0" sldId="365"/>
        </pc:sldMkLst>
        <pc:spChg chg="mod">
          <ac:chgData name="Joumana Dargham" userId="aabf4ddd-cfa3-4650-b330-4091fcb9a7df" providerId="ADAL" clId="{58BC6AB4-4BDB-4358-886F-1255034CF0BD}" dt="2024-01-23T18:47:30.992" v="140" actId="113"/>
          <ac:spMkLst>
            <pc:docMk/>
            <pc:sldMk cId="0" sldId="365"/>
            <ac:spMk id="2" creationId="{00000000-0000-0000-0000-000000000000}"/>
          </ac:spMkLst>
        </pc:spChg>
      </pc:sldChg>
      <pc:sldChg chg="modSp add mod">
        <pc:chgData name="Joumana Dargham" userId="aabf4ddd-cfa3-4650-b330-4091fcb9a7df" providerId="ADAL" clId="{58BC6AB4-4BDB-4358-886F-1255034CF0BD}" dt="2024-01-23T18:47:33.742" v="141" actId="113"/>
        <pc:sldMkLst>
          <pc:docMk/>
          <pc:sldMk cId="0" sldId="366"/>
        </pc:sldMkLst>
        <pc:spChg chg="mod">
          <ac:chgData name="Joumana Dargham" userId="aabf4ddd-cfa3-4650-b330-4091fcb9a7df" providerId="ADAL" clId="{58BC6AB4-4BDB-4358-886F-1255034CF0BD}" dt="2024-01-23T18:47:33.742" v="141" actId="113"/>
          <ac:spMkLst>
            <pc:docMk/>
            <pc:sldMk cId="0" sldId="366"/>
            <ac:spMk id="2" creationId="{00000000-0000-0000-0000-000000000000}"/>
          </ac:spMkLst>
        </pc:spChg>
      </pc:sldChg>
      <pc:sldChg chg="modSp add mod">
        <pc:chgData name="Joumana Dargham" userId="aabf4ddd-cfa3-4650-b330-4091fcb9a7df" providerId="ADAL" clId="{58BC6AB4-4BDB-4358-886F-1255034CF0BD}" dt="2024-01-23T18:47:41.858" v="144" actId="113"/>
        <pc:sldMkLst>
          <pc:docMk/>
          <pc:sldMk cId="0" sldId="367"/>
        </pc:sldMkLst>
        <pc:spChg chg="mod">
          <ac:chgData name="Joumana Dargham" userId="aabf4ddd-cfa3-4650-b330-4091fcb9a7df" providerId="ADAL" clId="{58BC6AB4-4BDB-4358-886F-1255034CF0BD}" dt="2024-01-23T18:47:41.858" v="144" actId="113"/>
          <ac:spMkLst>
            <pc:docMk/>
            <pc:sldMk cId="0" sldId="367"/>
            <ac:spMk id="2" creationId="{00000000-0000-0000-0000-000000000000}"/>
          </ac:spMkLst>
        </pc:spChg>
      </pc:sldChg>
      <pc:sldChg chg="modSp add mod">
        <pc:chgData name="Joumana Dargham" userId="aabf4ddd-cfa3-4650-b330-4091fcb9a7df" providerId="ADAL" clId="{58BC6AB4-4BDB-4358-886F-1255034CF0BD}" dt="2024-01-23T18:47:50.153" v="147" actId="113"/>
        <pc:sldMkLst>
          <pc:docMk/>
          <pc:sldMk cId="0" sldId="368"/>
        </pc:sldMkLst>
        <pc:spChg chg="mod">
          <ac:chgData name="Joumana Dargham" userId="aabf4ddd-cfa3-4650-b330-4091fcb9a7df" providerId="ADAL" clId="{58BC6AB4-4BDB-4358-886F-1255034CF0BD}" dt="2024-01-23T18:47:50.153" v="147" actId="113"/>
          <ac:spMkLst>
            <pc:docMk/>
            <pc:sldMk cId="0" sldId="368"/>
            <ac:spMk id="2" creationId="{00000000-0000-0000-0000-000000000000}"/>
          </ac:spMkLst>
        </pc:spChg>
      </pc:sldChg>
      <pc:sldChg chg="add del">
        <pc:chgData name="Joumana Dargham" userId="aabf4ddd-cfa3-4650-b330-4091fcb9a7df" providerId="ADAL" clId="{58BC6AB4-4BDB-4358-886F-1255034CF0BD}" dt="2024-01-23T18:56:44.284" v="156"/>
        <pc:sldMkLst>
          <pc:docMk/>
          <pc:sldMk cId="0" sldId="369"/>
        </pc:sldMkLst>
      </pc:sldChg>
      <pc:sldChg chg="add del">
        <pc:chgData name="Joumana Dargham" userId="aabf4ddd-cfa3-4650-b330-4091fcb9a7df" providerId="ADAL" clId="{58BC6AB4-4BDB-4358-886F-1255034CF0BD}" dt="2024-01-23T18:58:01.813" v="163" actId="47"/>
        <pc:sldMkLst>
          <pc:docMk/>
          <pc:sldMk cId="0" sldId="370"/>
        </pc:sldMkLst>
      </pc:sldChg>
      <pc:sldChg chg="add modNotes">
        <pc:chgData name="Joumana Dargham" userId="aabf4ddd-cfa3-4650-b330-4091fcb9a7df" providerId="ADAL" clId="{58BC6AB4-4BDB-4358-886F-1255034CF0BD}" dt="2024-01-23T18:56:44.478" v="159" actId="27636"/>
        <pc:sldMkLst>
          <pc:docMk/>
          <pc:sldMk cId="0" sldId="37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EF6B8-6D4E-4A97-B0A5-554F13AFCD73}"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359B25A-2DB2-4511-BAAC-6F314A808383}">
      <dgm:prSet/>
      <dgm:spPr/>
      <dgm:t>
        <a:bodyPr/>
        <a:lstStyle/>
        <a:p>
          <a:pPr>
            <a:defRPr cap="all"/>
          </a:pPr>
          <a:r>
            <a:rPr lang="en-US" i="1"/>
            <a:t>Experience-based techniques</a:t>
          </a:r>
          <a:r>
            <a:rPr lang="en-US"/>
            <a:t> </a:t>
          </a:r>
        </a:p>
      </dgm:t>
    </dgm:pt>
    <dgm:pt modelId="{FFB21161-3ED4-4158-8AFB-3BB8A5A8E84B}" type="parTrans" cxnId="{C3826C93-7DCE-4BDE-968C-95B1C2E63855}">
      <dgm:prSet/>
      <dgm:spPr/>
      <dgm:t>
        <a:bodyPr/>
        <a:lstStyle/>
        <a:p>
          <a:endParaRPr lang="en-US"/>
        </a:p>
      </dgm:t>
    </dgm:pt>
    <dgm:pt modelId="{1FE90E68-2E22-4097-8E5C-BCABC75CBAA1}" type="sibTrans" cxnId="{C3826C93-7DCE-4BDE-968C-95B1C2E63855}">
      <dgm:prSet/>
      <dgm:spPr/>
      <dgm:t>
        <a:bodyPr/>
        <a:lstStyle/>
        <a:p>
          <a:endParaRPr lang="en-US"/>
        </a:p>
      </dgm:t>
    </dgm:pt>
    <dgm:pt modelId="{F00B2D61-3212-482F-BAA4-20869F87DDCB}">
      <dgm:prSet/>
      <dgm:spPr/>
      <dgm:t>
        <a:bodyPr/>
        <a:lstStyle/>
        <a:p>
          <a:pPr>
            <a:defRPr cap="all"/>
          </a:pPr>
          <a:r>
            <a:rPr lang="en-US" i="1"/>
            <a:t>Algorithmic cost modeling</a:t>
          </a:r>
          <a:endParaRPr lang="en-US"/>
        </a:p>
      </dgm:t>
    </dgm:pt>
    <dgm:pt modelId="{586E27BE-9F9A-4A69-8CB1-58241DC52F90}" type="parTrans" cxnId="{E59AFD37-7257-4F83-93B1-470174A49EE9}">
      <dgm:prSet/>
      <dgm:spPr/>
      <dgm:t>
        <a:bodyPr/>
        <a:lstStyle/>
        <a:p>
          <a:endParaRPr lang="en-US"/>
        </a:p>
      </dgm:t>
    </dgm:pt>
    <dgm:pt modelId="{D0DA1C4F-428A-4406-899A-A1D5665A33D5}" type="sibTrans" cxnId="{E59AFD37-7257-4F83-93B1-470174A49EE9}">
      <dgm:prSet/>
      <dgm:spPr/>
      <dgm:t>
        <a:bodyPr/>
        <a:lstStyle/>
        <a:p>
          <a:endParaRPr lang="en-US"/>
        </a:p>
      </dgm:t>
    </dgm:pt>
    <dgm:pt modelId="{328CE1C6-70A4-4EEA-B745-AD5C9A13C648}" type="pres">
      <dgm:prSet presAssocID="{256EF6B8-6D4E-4A97-B0A5-554F13AFCD73}" presName="root" presStyleCnt="0">
        <dgm:presLayoutVars>
          <dgm:dir/>
          <dgm:resizeHandles val="exact"/>
        </dgm:presLayoutVars>
      </dgm:prSet>
      <dgm:spPr/>
    </dgm:pt>
    <dgm:pt modelId="{BA6A3722-1116-49DD-B8DF-00FEBD130EB4}" type="pres">
      <dgm:prSet presAssocID="{7359B25A-2DB2-4511-BAAC-6F314A808383}" presName="compNode" presStyleCnt="0"/>
      <dgm:spPr/>
    </dgm:pt>
    <dgm:pt modelId="{94384564-B7E6-45A4-B8B0-B63C73BCF67F}" type="pres">
      <dgm:prSet presAssocID="{7359B25A-2DB2-4511-BAAC-6F314A808383}" presName="iconBgRect" presStyleLbl="bgShp" presStyleIdx="0" presStyleCnt="2"/>
      <dgm:spPr/>
    </dgm:pt>
    <dgm:pt modelId="{1CED0078-F395-40CC-8F26-19912FF8CB73}" type="pres">
      <dgm:prSet presAssocID="{7359B25A-2DB2-4511-BAAC-6F314A8083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07CCAEE-23C3-40AE-B838-6D3EFE03A548}" type="pres">
      <dgm:prSet presAssocID="{7359B25A-2DB2-4511-BAAC-6F314A808383}" presName="spaceRect" presStyleCnt="0"/>
      <dgm:spPr/>
    </dgm:pt>
    <dgm:pt modelId="{6D1C7300-FB04-4374-93D1-105AC36FE51A}" type="pres">
      <dgm:prSet presAssocID="{7359B25A-2DB2-4511-BAAC-6F314A808383}" presName="textRect" presStyleLbl="revTx" presStyleIdx="0" presStyleCnt="2">
        <dgm:presLayoutVars>
          <dgm:chMax val="1"/>
          <dgm:chPref val="1"/>
        </dgm:presLayoutVars>
      </dgm:prSet>
      <dgm:spPr/>
    </dgm:pt>
    <dgm:pt modelId="{3B1D85EC-E785-4D6D-8F93-19E6AE73DEDA}" type="pres">
      <dgm:prSet presAssocID="{1FE90E68-2E22-4097-8E5C-BCABC75CBAA1}" presName="sibTrans" presStyleCnt="0"/>
      <dgm:spPr/>
    </dgm:pt>
    <dgm:pt modelId="{78FEF8E0-D5FF-4A35-A42A-503561C9BF2F}" type="pres">
      <dgm:prSet presAssocID="{F00B2D61-3212-482F-BAA4-20869F87DDCB}" presName="compNode" presStyleCnt="0"/>
      <dgm:spPr/>
    </dgm:pt>
    <dgm:pt modelId="{746DE63A-FED2-446D-9010-7A24C8FEC92C}" type="pres">
      <dgm:prSet presAssocID="{F00B2D61-3212-482F-BAA4-20869F87DDCB}" presName="iconBgRect" presStyleLbl="bgShp" presStyleIdx="1" presStyleCnt="2"/>
      <dgm:spPr/>
    </dgm:pt>
    <dgm:pt modelId="{A7AB4E3A-4ED3-4154-9894-E4AEDB3F897F}" type="pres">
      <dgm:prSet presAssocID="{F00B2D61-3212-482F-BAA4-20869F87DDC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lculator with solid fill"/>
        </a:ext>
      </dgm:extLst>
    </dgm:pt>
    <dgm:pt modelId="{663606EB-C464-4104-80AE-AB29A0826D2B}" type="pres">
      <dgm:prSet presAssocID="{F00B2D61-3212-482F-BAA4-20869F87DDCB}" presName="spaceRect" presStyleCnt="0"/>
      <dgm:spPr/>
    </dgm:pt>
    <dgm:pt modelId="{5BD75AA8-9C90-4AC4-AA83-0DEC4919E819}" type="pres">
      <dgm:prSet presAssocID="{F00B2D61-3212-482F-BAA4-20869F87DDCB}" presName="textRect" presStyleLbl="revTx" presStyleIdx="1" presStyleCnt="2">
        <dgm:presLayoutVars>
          <dgm:chMax val="1"/>
          <dgm:chPref val="1"/>
        </dgm:presLayoutVars>
      </dgm:prSet>
      <dgm:spPr/>
    </dgm:pt>
  </dgm:ptLst>
  <dgm:cxnLst>
    <dgm:cxn modelId="{E59AFD37-7257-4F83-93B1-470174A49EE9}" srcId="{256EF6B8-6D4E-4A97-B0A5-554F13AFCD73}" destId="{F00B2D61-3212-482F-BAA4-20869F87DDCB}" srcOrd="1" destOrd="0" parTransId="{586E27BE-9F9A-4A69-8CB1-58241DC52F90}" sibTransId="{D0DA1C4F-428A-4406-899A-A1D5665A33D5}"/>
    <dgm:cxn modelId="{5CDCE864-94B8-49C1-A074-41DFFC93C6D9}" type="presOf" srcId="{F00B2D61-3212-482F-BAA4-20869F87DDCB}" destId="{5BD75AA8-9C90-4AC4-AA83-0DEC4919E819}" srcOrd="0" destOrd="0" presId="urn:microsoft.com/office/officeart/2018/5/layout/IconCircleLabelList"/>
    <dgm:cxn modelId="{984B2852-F7D7-4646-97C4-CF27173F57D4}" type="presOf" srcId="{7359B25A-2DB2-4511-BAAC-6F314A808383}" destId="{6D1C7300-FB04-4374-93D1-105AC36FE51A}" srcOrd="0" destOrd="0" presId="urn:microsoft.com/office/officeart/2018/5/layout/IconCircleLabelList"/>
    <dgm:cxn modelId="{C3826C93-7DCE-4BDE-968C-95B1C2E63855}" srcId="{256EF6B8-6D4E-4A97-B0A5-554F13AFCD73}" destId="{7359B25A-2DB2-4511-BAAC-6F314A808383}" srcOrd="0" destOrd="0" parTransId="{FFB21161-3ED4-4158-8AFB-3BB8A5A8E84B}" sibTransId="{1FE90E68-2E22-4097-8E5C-BCABC75CBAA1}"/>
    <dgm:cxn modelId="{1FB84BB3-F73A-4489-97C4-3D20F8091D1D}" type="presOf" srcId="{256EF6B8-6D4E-4A97-B0A5-554F13AFCD73}" destId="{328CE1C6-70A4-4EEA-B745-AD5C9A13C648}" srcOrd="0" destOrd="0" presId="urn:microsoft.com/office/officeart/2018/5/layout/IconCircleLabelList"/>
    <dgm:cxn modelId="{E03E90D9-58C0-4DE1-A92F-07D62AE6DA8F}" type="presParOf" srcId="{328CE1C6-70A4-4EEA-B745-AD5C9A13C648}" destId="{BA6A3722-1116-49DD-B8DF-00FEBD130EB4}" srcOrd="0" destOrd="0" presId="urn:microsoft.com/office/officeart/2018/5/layout/IconCircleLabelList"/>
    <dgm:cxn modelId="{DE56A382-D8C6-4647-8500-DC57F355FEAB}" type="presParOf" srcId="{BA6A3722-1116-49DD-B8DF-00FEBD130EB4}" destId="{94384564-B7E6-45A4-B8B0-B63C73BCF67F}" srcOrd="0" destOrd="0" presId="urn:microsoft.com/office/officeart/2018/5/layout/IconCircleLabelList"/>
    <dgm:cxn modelId="{98803CF6-46F3-4755-B85D-8A551CF42260}" type="presParOf" srcId="{BA6A3722-1116-49DD-B8DF-00FEBD130EB4}" destId="{1CED0078-F395-40CC-8F26-19912FF8CB73}" srcOrd="1" destOrd="0" presId="urn:microsoft.com/office/officeart/2018/5/layout/IconCircleLabelList"/>
    <dgm:cxn modelId="{EA50C80A-6C4E-4C0C-BB5F-D29C5AF890DE}" type="presParOf" srcId="{BA6A3722-1116-49DD-B8DF-00FEBD130EB4}" destId="{007CCAEE-23C3-40AE-B838-6D3EFE03A548}" srcOrd="2" destOrd="0" presId="urn:microsoft.com/office/officeart/2018/5/layout/IconCircleLabelList"/>
    <dgm:cxn modelId="{58A2C57E-3527-4F4E-BCC2-BF5318CCF9A1}" type="presParOf" srcId="{BA6A3722-1116-49DD-B8DF-00FEBD130EB4}" destId="{6D1C7300-FB04-4374-93D1-105AC36FE51A}" srcOrd="3" destOrd="0" presId="urn:microsoft.com/office/officeart/2018/5/layout/IconCircleLabelList"/>
    <dgm:cxn modelId="{1B7E6788-1392-4D75-A291-8BB7FE901D37}" type="presParOf" srcId="{328CE1C6-70A4-4EEA-B745-AD5C9A13C648}" destId="{3B1D85EC-E785-4D6D-8F93-19E6AE73DEDA}" srcOrd="1" destOrd="0" presId="urn:microsoft.com/office/officeart/2018/5/layout/IconCircleLabelList"/>
    <dgm:cxn modelId="{40199915-505E-415F-94C9-9EB90E861163}" type="presParOf" srcId="{328CE1C6-70A4-4EEA-B745-AD5C9A13C648}" destId="{78FEF8E0-D5FF-4A35-A42A-503561C9BF2F}" srcOrd="2" destOrd="0" presId="urn:microsoft.com/office/officeart/2018/5/layout/IconCircleLabelList"/>
    <dgm:cxn modelId="{B47B988F-F4F4-4BBB-B3A5-B640E38584B0}" type="presParOf" srcId="{78FEF8E0-D5FF-4A35-A42A-503561C9BF2F}" destId="{746DE63A-FED2-446D-9010-7A24C8FEC92C}" srcOrd="0" destOrd="0" presId="urn:microsoft.com/office/officeart/2018/5/layout/IconCircleLabelList"/>
    <dgm:cxn modelId="{AB4AC9AE-D851-42FF-A14B-8D769D323E33}" type="presParOf" srcId="{78FEF8E0-D5FF-4A35-A42A-503561C9BF2F}" destId="{A7AB4E3A-4ED3-4154-9894-E4AEDB3F897F}" srcOrd="1" destOrd="0" presId="urn:microsoft.com/office/officeart/2018/5/layout/IconCircleLabelList"/>
    <dgm:cxn modelId="{6CB91ACE-B677-443F-AB5B-6BA24AE10139}" type="presParOf" srcId="{78FEF8E0-D5FF-4A35-A42A-503561C9BF2F}" destId="{663606EB-C464-4104-80AE-AB29A0826D2B}" srcOrd="2" destOrd="0" presId="urn:microsoft.com/office/officeart/2018/5/layout/IconCircleLabelList"/>
    <dgm:cxn modelId="{763B724B-5FFE-4ABD-8249-BD48DE3712A8}" type="presParOf" srcId="{78FEF8E0-D5FF-4A35-A42A-503561C9BF2F}" destId="{5BD75AA8-9C90-4AC4-AA83-0DEC4919E81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BD16C-0260-49DF-BE07-2607099F28C7}"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9628D9D6-3F58-41A5-B6F3-7AAB2617EACC}">
      <dgm:prSet/>
      <dgm:spPr/>
      <dgm:t>
        <a:bodyPr/>
        <a:lstStyle/>
        <a:p>
          <a:pPr>
            <a:defRPr cap="all"/>
          </a:pPr>
          <a:r>
            <a:rPr lang="en-US" b="1"/>
            <a:t>Estimation by Analogy</a:t>
          </a:r>
          <a:endParaRPr lang="en-US"/>
        </a:p>
      </dgm:t>
    </dgm:pt>
    <dgm:pt modelId="{40892482-00D5-4639-9163-436A119300D6}" type="parTrans" cxnId="{B8F6A551-06D5-4E56-958D-BB123A7373E7}">
      <dgm:prSet/>
      <dgm:spPr/>
      <dgm:t>
        <a:bodyPr/>
        <a:lstStyle/>
        <a:p>
          <a:endParaRPr lang="en-US"/>
        </a:p>
      </dgm:t>
    </dgm:pt>
    <dgm:pt modelId="{6E1360B8-1344-4DAA-83A4-B6EC26297A77}" type="sibTrans" cxnId="{B8F6A551-06D5-4E56-958D-BB123A7373E7}">
      <dgm:prSet/>
      <dgm:spPr/>
      <dgm:t>
        <a:bodyPr/>
        <a:lstStyle/>
        <a:p>
          <a:endParaRPr lang="en-US"/>
        </a:p>
      </dgm:t>
    </dgm:pt>
    <dgm:pt modelId="{36E6795D-32C0-44BB-82B4-06B675A0018B}">
      <dgm:prSet/>
      <dgm:spPr/>
      <dgm:t>
        <a:bodyPr/>
        <a:lstStyle/>
        <a:p>
          <a:pPr>
            <a:defRPr cap="all"/>
          </a:pPr>
          <a:r>
            <a:rPr lang="en-US"/>
            <a:t>Estimation by Expert Judgment</a:t>
          </a:r>
        </a:p>
      </dgm:t>
    </dgm:pt>
    <dgm:pt modelId="{5334BF60-0C49-45CB-9367-1CD241E9A167}" type="parTrans" cxnId="{DFFDF710-A006-469F-B3FE-9FD3FAEDF2F7}">
      <dgm:prSet/>
      <dgm:spPr/>
      <dgm:t>
        <a:bodyPr/>
        <a:lstStyle/>
        <a:p>
          <a:endParaRPr lang="en-US"/>
        </a:p>
      </dgm:t>
    </dgm:pt>
    <dgm:pt modelId="{086C73BC-2858-4F97-9A35-761A179DEEDE}" type="sibTrans" cxnId="{DFFDF710-A006-469F-B3FE-9FD3FAEDF2F7}">
      <dgm:prSet/>
      <dgm:spPr/>
      <dgm:t>
        <a:bodyPr/>
        <a:lstStyle/>
        <a:p>
          <a:endParaRPr lang="en-US"/>
        </a:p>
      </dgm:t>
    </dgm:pt>
    <dgm:pt modelId="{1761DFAE-7EF5-4B00-996B-BBF8754BC312}" type="pres">
      <dgm:prSet presAssocID="{660BD16C-0260-49DF-BE07-2607099F28C7}" presName="root" presStyleCnt="0">
        <dgm:presLayoutVars>
          <dgm:dir/>
          <dgm:resizeHandles val="exact"/>
        </dgm:presLayoutVars>
      </dgm:prSet>
      <dgm:spPr/>
    </dgm:pt>
    <dgm:pt modelId="{A966BDBF-EAB8-43CF-B51D-D92794E3D39D}" type="pres">
      <dgm:prSet presAssocID="{9628D9D6-3F58-41A5-B6F3-7AAB2617EACC}" presName="compNode" presStyleCnt="0"/>
      <dgm:spPr/>
    </dgm:pt>
    <dgm:pt modelId="{D8BE4155-C9EB-4C43-B2DA-C03BFBDC1B54}" type="pres">
      <dgm:prSet presAssocID="{9628D9D6-3F58-41A5-B6F3-7AAB2617EACC}" presName="iconBgRect" presStyleLbl="bgShp" presStyleIdx="0" presStyleCnt="2"/>
      <dgm:spPr/>
    </dgm:pt>
    <dgm:pt modelId="{983263B8-0C0B-41A5-8145-A9465A98D0D4}" type="pres">
      <dgm:prSet presAssocID="{9628D9D6-3F58-41A5-B6F3-7AAB2617EA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A934918-8FD5-4AFC-87FD-BA215F8B90FF}" type="pres">
      <dgm:prSet presAssocID="{9628D9D6-3F58-41A5-B6F3-7AAB2617EACC}" presName="spaceRect" presStyleCnt="0"/>
      <dgm:spPr/>
    </dgm:pt>
    <dgm:pt modelId="{8807E572-7AB2-4C29-B1F9-A2725C124055}" type="pres">
      <dgm:prSet presAssocID="{9628D9D6-3F58-41A5-B6F3-7AAB2617EACC}" presName="textRect" presStyleLbl="revTx" presStyleIdx="0" presStyleCnt="2">
        <dgm:presLayoutVars>
          <dgm:chMax val="1"/>
          <dgm:chPref val="1"/>
        </dgm:presLayoutVars>
      </dgm:prSet>
      <dgm:spPr/>
    </dgm:pt>
    <dgm:pt modelId="{81C819E6-0491-4F48-B2B4-0A86237B0739}" type="pres">
      <dgm:prSet presAssocID="{6E1360B8-1344-4DAA-83A4-B6EC26297A77}" presName="sibTrans" presStyleCnt="0"/>
      <dgm:spPr/>
    </dgm:pt>
    <dgm:pt modelId="{5EC717AF-7112-42ED-A9EE-0D7A90B4ACA4}" type="pres">
      <dgm:prSet presAssocID="{36E6795D-32C0-44BB-82B4-06B675A0018B}" presName="compNode" presStyleCnt="0"/>
      <dgm:spPr/>
    </dgm:pt>
    <dgm:pt modelId="{9AF705B1-D15B-4147-88D6-F6B1D71083E6}" type="pres">
      <dgm:prSet presAssocID="{36E6795D-32C0-44BB-82B4-06B675A0018B}" presName="iconBgRect" presStyleLbl="bgShp" presStyleIdx="1" presStyleCnt="2"/>
      <dgm:spPr/>
    </dgm:pt>
    <dgm:pt modelId="{45076236-D0F8-4623-B2D1-79C6AD137A79}" type="pres">
      <dgm:prSet presAssocID="{36E6795D-32C0-44BB-82B4-06B675A001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6A426DB5-3CB1-41E5-B818-BB4A3F0F3722}" type="pres">
      <dgm:prSet presAssocID="{36E6795D-32C0-44BB-82B4-06B675A0018B}" presName="spaceRect" presStyleCnt="0"/>
      <dgm:spPr/>
    </dgm:pt>
    <dgm:pt modelId="{6CFDFE9E-CEAF-44A5-B4D6-4A0BB3F19317}" type="pres">
      <dgm:prSet presAssocID="{36E6795D-32C0-44BB-82B4-06B675A0018B}" presName="textRect" presStyleLbl="revTx" presStyleIdx="1" presStyleCnt="2">
        <dgm:presLayoutVars>
          <dgm:chMax val="1"/>
          <dgm:chPref val="1"/>
        </dgm:presLayoutVars>
      </dgm:prSet>
      <dgm:spPr/>
    </dgm:pt>
  </dgm:ptLst>
  <dgm:cxnLst>
    <dgm:cxn modelId="{DFFDF710-A006-469F-B3FE-9FD3FAEDF2F7}" srcId="{660BD16C-0260-49DF-BE07-2607099F28C7}" destId="{36E6795D-32C0-44BB-82B4-06B675A0018B}" srcOrd="1" destOrd="0" parTransId="{5334BF60-0C49-45CB-9367-1CD241E9A167}" sibTransId="{086C73BC-2858-4F97-9A35-761A179DEEDE}"/>
    <dgm:cxn modelId="{14B9893F-EB72-430F-8CF2-61EDACA869C3}" type="presOf" srcId="{660BD16C-0260-49DF-BE07-2607099F28C7}" destId="{1761DFAE-7EF5-4B00-996B-BBF8754BC312}" srcOrd="0" destOrd="0" presId="urn:microsoft.com/office/officeart/2018/5/layout/IconCircleLabelList"/>
    <dgm:cxn modelId="{B8F6A551-06D5-4E56-958D-BB123A7373E7}" srcId="{660BD16C-0260-49DF-BE07-2607099F28C7}" destId="{9628D9D6-3F58-41A5-B6F3-7AAB2617EACC}" srcOrd="0" destOrd="0" parTransId="{40892482-00D5-4639-9163-436A119300D6}" sibTransId="{6E1360B8-1344-4DAA-83A4-B6EC26297A77}"/>
    <dgm:cxn modelId="{79E193F3-0465-417B-B4A8-6A835E0BB251}" type="presOf" srcId="{36E6795D-32C0-44BB-82B4-06B675A0018B}" destId="{6CFDFE9E-CEAF-44A5-B4D6-4A0BB3F19317}" srcOrd="0" destOrd="0" presId="urn:microsoft.com/office/officeart/2018/5/layout/IconCircleLabelList"/>
    <dgm:cxn modelId="{126457FB-F283-4CAA-B16B-F0248BA6FDDB}" type="presOf" srcId="{9628D9D6-3F58-41A5-B6F3-7AAB2617EACC}" destId="{8807E572-7AB2-4C29-B1F9-A2725C124055}" srcOrd="0" destOrd="0" presId="urn:microsoft.com/office/officeart/2018/5/layout/IconCircleLabelList"/>
    <dgm:cxn modelId="{D402A7AE-17C0-440C-8CC1-7937464F2F92}" type="presParOf" srcId="{1761DFAE-7EF5-4B00-996B-BBF8754BC312}" destId="{A966BDBF-EAB8-43CF-B51D-D92794E3D39D}" srcOrd="0" destOrd="0" presId="urn:microsoft.com/office/officeart/2018/5/layout/IconCircleLabelList"/>
    <dgm:cxn modelId="{D60306D4-79B5-4438-AB6C-9FDF6324D44F}" type="presParOf" srcId="{A966BDBF-EAB8-43CF-B51D-D92794E3D39D}" destId="{D8BE4155-C9EB-4C43-B2DA-C03BFBDC1B54}" srcOrd="0" destOrd="0" presId="urn:microsoft.com/office/officeart/2018/5/layout/IconCircleLabelList"/>
    <dgm:cxn modelId="{FC26AD0A-2D61-4DB3-8C92-1859DA8A2ED1}" type="presParOf" srcId="{A966BDBF-EAB8-43CF-B51D-D92794E3D39D}" destId="{983263B8-0C0B-41A5-8145-A9465A98D0D4}" srcOrd="1" destOrd="0" presId="urn:microsoft.com/office/officeart/2018/5/layout/IconCircleLabelList"/>
    <dgm:cxn modelId="{4AD55E3D-47E4-4E9E-B500-F1BEFD92632A}" type="presParOf" srcId="{A966BDBF-EAB8-43CF-B51D-D92794E3D39D}" destId="{6A934918-8FD5-4AFC-87FD-BA215F8B90FF}" srcOrd="2" destOrd="0" presId="urn:microsoft.com/office/officeart/2018/5/layout/IconCircleLabelList"/>
    <dgm:cxn modelId="{0575F639-7477-4516-8E70-3C91B2A233A4}" type="presParOf" srcId="{A966BDBF-EAB8-43CF-B51D-D92794E3D39D}" destId="{8807E572-7AB2-4C29-B1F9-A2725C124055}" srcOrd="3" destOrd="0" presId="urn:microsoft.com/office/officeart/2018/5/layout/IconCircleLabelList"/>
    <dgm:cxn modelId="{01D94359-C9B2-402E-987B-D904A3D58371}" type="presParOf" srcId="{1761DFAE-7EF5-4B00-996B-BBF8754BC312}" destId="{81C819E6-0491-4F48-B2B4-0A86237B0739}" srcOrd="1" destOrd="0" presId="urn:microsoft.com/office/officeart/2018/5/layout/IconCircleLabelList"/>
    <dgm:cxn modelId="{293CE72F-1CB0-4B93-A19F-78AD90561A1B}" type="presParOf" srcId="{1761DFAE-7EF5-4B00-996B-BBF8754BC312}" destId="{5EC717AF-7112-42ED-A9EE-0D7A90B4ACA4}" srcOrd="2" destOrd="0" presId="urn:microsoft.com/office/officeart/2018/5/layout/IconCircleLabelList"/>
    <dgm:cxn modelId="{BDE42459-7238-49E1-A725-4D88A4FF0FFC}" type="presParOf" srcId="{5EC717AF-7112-42ED-A9EE-0D7A90B4ACA4}" destId="{9AF705B1-D15B-4147-88D6-F6B1D71083E6}" srcOrd="0" destOrd="0" presId="urn:microsoft.com/office/officeart/2018/5/layout/IconCircleLabelList"/>
    <dgm:cxn modelId="{2AE6E3B2-8B54-4E9B-9590-498EC97DA757}" type="presParOf" srcId="{5EC717AF-7112-42ED-A9EE-0D7A90B4ACA4}" destId="{45076236-D0F8-4623-B2D1-79C6AD137A79}" srcOrd="1" destOrd="0" presId="urn:microsoft.com/office/officeart/2018/5/layout/IconCircleLabelList"/>
    <dgm:cxn modelId="{EDB76E4C-565B-48BB-8BB5-947ED0B58DAC}" type="presParOf" srcId="{5EC717AF-7112-42ED-A9EE-0D7A90B4ACA4}" destId="{6A426DB5-3CB1-41E5-B818-BB4A3F0F3722}" srcOrd="2" destOrd="0" presId="urn:microsoft.com/office/officeart/2018/5/layout/IconCircleLabelList"/>
    <dgm:cxn modelId="{4E667F01-BFC3-4E6F-ACD2-A39D5037ADC5}" type="presParOf" srcId="{5EC717AF-7112-42ED-A9EE-0D7A90B4ACA4}" destId="{6CFDFE9E-CEAF-44A5-B4D6-4A0BB3F1931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0BD16C-0260-49DF-BE07-2607099F28C7}"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9628D9D6-3F58-41A5-B6F3-7AAB2617EACC}">
      <dgm:prSet/>
      <dgm:spPr/>
      <dgm:t>
        <a:bodyPr/>
        <a:lstStyle/>
        <a:p>
          <a:pPr>
            <a:defRPr cap="all"/>
          </a:pPr>
          <a:r>
            <a:rPr lang="en-US" b="0" dirty="0"/>
            <a:t>Estimation by Analogy</a:t>
          </a:r>
        </a:p>
      </dgm:t>
    </dgm:pt>
    <dgm:pt modelId="{40892482-00D5-4639-9163-436A119300D6}" type="parTrans" cxnId="{B8F6A551-06D5-4E56-958D-BB123A7373E7}">
      <dgm:prSet/>
      <dgm:spPr/>
      <dgm:t>
        <a:bodyPr/>
        <a:lstStyle/>
        <a:p>
          <a:endParaRPr lang="en-US"/>
        </a:p>
      </dgm:t>
    </dgm:pt>
    <dgm:pt modelId="{6E1360B8-1344-4DAA-83A4-B6EC26297A77}" type="sibTrans" cxnId="{B8F6A551-06D5-4E56-958D-BB123A7373E7}">
      <dgm:prSet/>
      <dgm:spPr/>
      <dgm:t>
        <a:bodyPr/>
        <a:lstStyle/>
        <a:p>
          <a:endParaRPr lang="en-US"/>
        </a:p>
      </dgm:t>
    </dgm:pt>
    <dgm:pt modelId="{36E6795D-32C0-44BB-82B4-06B675A0018B}">
      <dgm:prSet/>
      <dgm:spPr/>
      <dgm:t>
        <a:bodyPr/>
        <a:lstStyle/>
        <a:p>
          <a:pPr>
            <a:defRPr cap="all"/>
          </a:pPr>
          <a:r>
            <a:rPr lang="en-US" b="1" dirty="0"/>
            <a:t>Estimation by Expert Judgment</a:t>
          </a:r>
        </a:p>
      </dgm:t>
    </dgm:pt>
    <dgm:pt modelId="{5334BF60-0C49-45CB-9367-1CD241E9A167}" type="parTrans" cxnId="{DFFDF710-A006-469F-B3FE-9FD3FAEDF2F7}">
      <dgm:prSet/>
      <dgm:spPr/>
      <dgm:t>
        <a:bodyPr/>
        <a:lstStyle/>
        <a:p>
          <a:endParaRPr lang="en-US"/>
        </a:p>
      </dgm:t>
    </dgm:pt>
    <dgm:pt modelId="{086C73BC-2858-4F97-9A35-761A179DEEDE}" type="sibTrans" cxnId="{DFFDF710-A006-469F-B3FE-9FD3FAEDF2F7}">
      <dgm:prSet/>
      <dgm:spPr/>
      <dgm:t>
        <a:bodyPr/>
        <a:lstStyle/>
        <a:p>
          <a:endParaRPr lang="en-US"/>
        </a:p>
      </dgm:t>
    </dgm:pt>
    <dgm:pt modelId="{1761DFAE-7EF5-4B00-996B-BBF8754BC312}" type="pres">
      <dgm:prSet presAssocID="{660BD16C-0260-49DF-BE07-2607099F28C7}" presName="root" presStyleCnt="0">
        <dgm:presLayoutVars>
          <dgm:dir/>
          <dgm:resizeHandles val="exact"/>
        </dgm:presLayoutVars>
      </dgm:prSet>
      <dgm:spPr/>
    </dgm:pt>
    <dgm:pt modelId="{A966BDBF-EAB8-43CF-B51D-D92794E3D39D}" type="pres">
      <dgm:prSet presAssocID="{9628D9D6-3F58-41A5-B6F3-7AAB2617EACC}" presName="compNode" presStyleCnt="0"/>
      <dgm:spPr/>
    </dgm:pt>
    <dgm:pt modelId="{D8BE4155-C9EB-4C43-B2DA-C03BFBDC1B54}" type="pres">
      <dgm:prSet presAssocID="{9628D9D6-3F58-41A5-B6F3-7AAB2617EACC}" presName="iconBgRect" presStyleLbl="bgShp" presStyleIdx="0" presStyleCnt="2"/>
      <dgm:spPr/>
    </dgm:pt>
    <dgm:pt modelId="{983263B8-0C0B-41A5-8145-A9465A98D0D4}" type="pres">
      <dgm:prSet presAssocID="{9628D9D6-3F58-41A5-B6F3-7AAB2617EA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A934918-8FD5-4AFC-87FD-BA215F8B90FF}" type="pres">
      <dgm:prSet presAssocID="{9628D9D6-3F58-41A5-B6F3-7AAB2617EACC}" presName="spaceRect" presStyleCnt="0"/>
      <dgm:spPr/>
    </dgm:pt>
    <dgm:pt modelId="{8807E572-7AB2-4C29-B1F9-A2725C124055}" type="pres">
      <dgm:prSet presAssocID="{9628D9D6-3F58-41A5-B6F3-7AAB2617EACC}" presName="textRect" presStyleLbl="revTx" presStyleIdx="0" presStyleCnt="2">
        <dgm:presLayoutVars>
          <dgm:chMax val="1"/>
          <dgm:chPref val="1"/>
        </dgm:presLayoutVars>
      </dgm:prSet>
      <dgm:spPr/>
    </dgm:pt>
    <dgm:pt modelId="{81C819E6-0491-4F48-B2B4-0A86237B0739}" type="pres">
      <dgm:prSet presAssocID="{6E1360B8-1344-4DAA-83A4-B6EC26297A77}" presName="sibTrans" presStyleCnt="0"/>
      <dgm:spPr/>
    </dgm:pt>
    <dgm:pt modelId="{5EC717AF-7112-42ED-A9EE-0D7A90B4ACA4}" type="pres">
      <dgm:prSet presAssocID="{36E6795D-32C0-44BB-82B4-06B675A0018B}" presName="compNode" presStyleCnt="0"/>
      <dgm:spPr/>
    </dgm:pt>
    <dgm:pt modelId="{9AF705B1-D15B-4147-88D6-F6B1D71083E6}" type="pres">
      <dgm:prSet presAssocID="{36E6795D-32C0-44BB-82B4-06B675A0018B}" presName="iconBgRect" presStyleLbl="bgShp" presStyleIdx="1" presStyleCnt="2"/>
      <dgm:spPr/>
    </dgm:pt>
    <dgm:pt modelId="{45076236-D0F8-4623-B2D1-79C6AD137A79}" type="pres">
      <dgm:prSet presAssocID="{36E6795D-32C0-44BB-82B4-06B675A001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6A426DB5-3CB1-41E5-B818-BB4A3F0F3722}" type="pres">
      <dgm:prSet presAssocID="{36E6795D-32C0-44BB-82B4-06B675A0018B}" presName="spaceRect" presStyleCnt="0"/>
      <dgm:spPr/>
    </dgm:pt>
    <dgm:pt modelId="{6CFDFE9E-CEAF-44A5-B4D6-4A0BB3F19317}" type="pres">
      <dgm:prSet presAssocID="{36E6795D-32C0-44BB-82B4-06B675A0018B}" presName="textRect" presStyleLbl="revTx" presStyleIdx="1" presStyleCnt="2">
        <dgm:presLayoutVars>
          <dgm:chMax val="1"/>
          <dgm:chPref val="1"/>
        </dgm:presLayoutVars>
      </dgm:prSet>
      <dgm:spPr/>
    </dgm:pt>
  </dgm:ptLst>
  <dgm:cxnLst>
    <dgm:cxn modelId="{DFFDF710-A006-469F-B3FE-9FD3FAEDF2F7}" srcId="{660BD16C-0260-49DF-BE07-2607099F28C7}" destId="{36E6795D-32C0-44BB-82B4-06B675A0018B}" srcOrd="1" destOrd="0" parTransId="{5334BF60-0C49-45CB-9367-1CD241E9A167}" sibTransId="{086C73BC-2858-4F97-9A35-761A179DEEDE}"/>
    <dgm:cxn modelId="{14B9893F-EB72-430F-8CF2-61EDACA869C3}" type="presOf" srcId="{660BD16C-0260-49DF-BE07-2607099F28C7}" destId="{1761DFAE-7EF5-4B00-996B-BBF8754BC312}" srcOrd="0" destOrd="0" presId="urn:microsoft.com/office/officeart/2018/5/layout/IconCircleLabelList"/>
    <dgm:cxn modelId="{B8F6A551-06D5-4E56-958D-BB123A7373E7}" srcId="{660BD16C-0260-49DF-BE07-2607099F28C7}" destId="{9628D9D6-3F58-41A5-B6F3-7AAB2617EACC}" srcOrd="0" destOrd="0" parTransId="{40892482-00D5-4639-9163-436A119300D6}" sibTransId="{6E1360B8-1344-4DAA-83A4-B6EC26297A77}"/>
    <dgm:cxn modelId="{79E193F3-0465-417B-B4A8-6A835E0BB251}" type="presOf" srcId="{36E6795D-32C0-44BB-82B4-06B675A0018B}" destId="{6CFDFE9E-CEAF-44A5-B4D6-4A0BB3F19317}" srcOrd="0" destOrd="0" presId="urn:microsoft.com/office/officeart/2018/5/layout/IconCircleLabelList"/>
    <dgm:cxn modelId="{126457FB-F283-4CAA-B16B-F0248BA6FDDB}" type="presOf" srcId="{9628D9D6-3F58-41A5-B6F3-7AAB2617EACC}" destId="{8807E572-7AB2-4C29-B1F9-A2725C124055}" srcOrd="0" destOrd="0" presId="urn:microsoft.com/office/officeart/2018/5/layout/IconCircleLabelList"/>
    <dgm:cxn modelId="{D402A7AE-17C0-440C-8CC1-7937464F2F92}" type="presParOf" srcId="{1761DFAE-7EF5-4B00-996B-BBF8754BC312}" destId="{A966BDBF-EAB8-43CF-B51D-D92794E3D39D}" srcOrd="0" destOrd="0" presId="urn:microsoft.com/office/officeart/2018/5/layout/IconCircleLabelList"/>
    <dgm:cxn modelId="{D60306D4-79B5-4438-AB6C-9FDF6324D44F}" type="presParOf" srcId="{A966BDBF-EAB8-43CF-B51D-D92794E3D39D}" destId="{D8BE4155-C9EB-4C43-B2DA-C03BFBDC1B54}" srcOrd="0" destOrd="0" presId="urn:microsoft.com/office/officeart/2018/5/layout/IconCircleLabelList"/>
    <dgm:cxn modelId="{FC26AD0A-2D61-4DB3-8C92-1859DA8A2ED1}" type="presParOf" srcId="{A966BDBF-EAB8-43CF-B51D-D92794E3D39D}" destId="{983263B8-0C0B-41A5-8145-A9465A98D0D4}" srcOrd="1" destOrd="0" presId="urn:microsoft.com/office/officeart/2018/5/layout/IconCircleLabelList"/>
    <dgm:cxn modelId="{4AD55E3D-47E4-4E9E-B500-F1BEFD92632A}" type="presParOf" srcId="{A966BDBF-EAB8-43CF-B51D-D92794E3D39D}" destId="{6A934918-8FD5-4AFC-87FD-BA215F8B90FF}" srcOrd="2" destOrd="0" presId="urn:microsoft.com/office/officeart/2018/5/layout/IconCircleLabelList"/>
    <dgm:cxn modelId="{0575F639-7477-4516-8E70-3C91B2A233A4}" type="presParOf" srcId="{A966BDBF-EAB8-43CF-B51D-D92794E3D39D}" destId="{8807E572-7AB2-4C29-B1F9-A2725C124055}" srcOrd="3" destOrd="0" presId="urn:microsoft.com/office/officeart/2018/5/layout/IconCircleLabelList"/>
    <dgm:cxn modelId="{01D94359-C9B2-402E-987B-D904A3D58371}" type="presParOf" srcId="{1761DFAE-7EF5-4B00-996B-BBF8754BC312}" destId="{81C819E6-0491-4F48-B2B4-0A86237B0739}" srcOrd="1" destOrd="0" presId="urn:microsoft.com/office/officeart/2018/5/layout/IconCircleLabelList"/>
    <dgm:cxn modelId="{293CE72F-1CB0-4B93-A19F-78AD90561A1B}" type="presParOf" srcId="{1761DFAE-7EF5-4B00-996B-BBF8754BC312}" destId="{5EC717AF-7112-42ED-A9EE-0D7A90B4ACA4}" srcOrd="2" destOrd="0" presId="urn:microsoft.com/office/officeart/2018/5/layout/IconCircleLabelList"/>
    <dgm:cxn modelId="{BDE42459-7238-49E1-A725-4D88A4FF0FFC}" type="presParOf" srcId="{5EC717AF-7112-42ED-A9EE-0D7A90B4ACA4}" destId="{9AF705B1-D15B-4147-88D6-F6B1D71083E6}" srcOrd="0" destOrd="0" presId="urn:microsoft.com/office/officeart/2018/5/layout/IconCircleLabelList"/>
    <dgm:cxn modelId="{2AE6E3B2-8B54-4E9B-9590-498EC97DA757}" type="presParOf" srcId="{5EC717AF-7112-42ED-A9EE-0D7A90B4ACA4}" destId="{45076236-D0F8-4623-B2D1-79C6AD137A79}" srcOrd="1" destOrd="0" presId="urn:microsoft.com/office/officeart/2018/5/layout/IconCircleLabelList"/>
    <dgm:cxn modelId="{EDB76E4C-565B-48BB-8BB5-947ED0B58DAC}" type="presParOf" srcId="{5EC717AF-7112-42ED-A9EE-0D7A90B4ACA4}" destId="{6A426DB5-3CB1-41E5-B818-BB4A3F0F3722}" srcOrd="2" destOrd="0" presId="urn:microsoft.com/office/officeart/2018/5/layout/IconCircleLabelList"/>
    <dgm:cxn modelId="{4E667F01-BFC3-4E6F-ACD2-A39D5037ADC5}" type="presParOf" srcId="{5EC717AF-7112-42ED-A9EE-0D7A90B4ACA4}" destId="{6CFDFE9E-CEAF-44A5-B4D6-4A0BB3F1931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4564-B7E6-45A4-B8B0-B63C73BCF67F}">
      <dsp:nvSpPr>
        <dsp:cNvPr id="0" name=""/>
        <dsp:cNvSpPr/>
      </dsp:nvSpPr>
      <dsp:spPr>
        <a:xfrm>
          <a:off x="901799" y="46298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D0078-F395-40CC-8F26-19912FF8CB73}">
      <dsp:nvSpPr>
        <dsp:cNvPr id="0" name=""/>
        <dsp:cNvSpPr/>
      </dsp:nvSpPr>
      <dsp:spPr>
        <a:xfrm>
          <a:off x="1369799" y="93098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1C7300-FB04-4374-93D1-105AC36FE51A}">
      <dsp:nvSpPr>
        <dsp:cNvPr id="0" name=""/>
        <dsp:cNvSpPr/>
      </dsp:nvSpPr>
      <dsp:spPr>
        <a:xfrm>
          <a:off x="199799"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i="1" kern="1200"/>
            <a:t>Experience-based techniques</a:t>
          </a:r>
          <a:r>
            <a:rPr lang="en-US" sz="2500" kern="1200"/>
            <a:t> </a:t>
          </a:r>
        </a:p>
      </dsp:txBody>
      <dsp:txXfrm>
        <a:off x="199799" y="3342981"/>
        <a:ext cx="3600000" cy="720000"/>
      </dsp:txXfrm>
    </dsp:sp>
    <dsp:sp modelId="{746DE63A-FED2-446D-9010-7A24C8FEC92C}">
      <dsp:nvSpPr>
        <dsp:cNvPr id="0" name=""/>
        <dsp:cNvSpPr/>
      </dsp:nvSpPr>
      <dsp:spPr>
        <a:xfrm>
          <a:off x="5131800" y="46298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B4E3A-4ED3-4154-9894-E4AEDB3F897F}">
      <dsp:nvSpPr>
        <dsp:cNvPr id="0" name=""/>
        <dsp:cNvSpPr/>
      </dsp:nvSpPr>
      <dsp:spPr>
        <a:xfrm>
          <a:off x="5599800" y="930981"/>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75AA8-9C90-4AC4-AA83-0DEC4919E819}">
      <dsp:nvSpPr>
        <dsp:cNvPr id="0" name=""/>
        <dsp:cNvSpPr/>
      </dsp:nvSpPr>
      <dsp:spPr>
        <a:xfrm>
          <a:off x="4429800"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i="1" kern="1200"/>
            <a:t>Algorithmic cost modeling</a:t>
          </a:r>
          <a:endParaRPr lang="en-US" sz="2500" kern="1200"/>
        </a:p>
      </dsp:txBody>
      <dsp:txXfrm>
        <a:off x="4429800" y="3342981"/>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E4155-C9EB-4C43-B2DA-C03BFBDC1B54}">
      <dsp:nvSpPr>
        <dsp:cNvPr id="0" name=""/>
        <dsp:cNvSpPr/>
      </dsp:nvSpPr>
      <dsp:spPr>
        <a:xfrm>
          <a:off x="1131974"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263B8-0C0B-41A5-8145-A9465A98D0D4}">
      <dsp:nvSpPr>
        <dsp:cNvPr id="0" name=""/>
        <dsp:cNvSpPr/>
      </dsp:nvSpPr>
      <dsp:spPr>
        <a:xfrm>
          <a:off x="1541474" y="4212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7E572-7AB2-4C29-B1F9-A2725C124055}">
      <dsp:nvSpPr>
        <dsp:cNvPr id="0" name=""/>
        <dsp:cNvSpPr/>
      </dsp:nvSpPr>
      <dsp:spPr>
        <a:xfrm>
          <a:off x="517724"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a:t>Estimation by Analogy</a:t>
          </a:r>
          <a:endParaRPr lang="en-US" sz="2500" kern="1200"/>
        </a:p>
      </dsp:txBody>
      <dsp:txXfrm>
        <a:off x="517724" y="2531752"/>
        <a:ext cx="3150000" cy="720000"/>
      </dsp:txXfrm>
    </dsp:sp>
    <dsp:sp modelId="{9AF705B1-D15B-4147-88D6-F6B1D71083E6}">
      <dsp:nvSpPr>
        <dsp:cNvPr id="0" name=""/>
        <dsp:cNvSpPr/>
      </dsp:nvSpPr>
      <dsp:spPr>
        <a:xfrm>
          <a:off x="4833225"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76236-D0F8-4623-B2D1-79C6AD137A79}">
      <dsp:nvSpPr>
        <dsp:cNvPr id="0" name=""/>
        <dsp:cNvSpPr/>
      </dsp:nvSpPr>
      <dsp:spPr>
        <a:xfrm>
          <a:off x="5242725" y="4212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FDFE9E-CEAF-44A5-B4D6-4A0BB3F19317}">
      <dsp:nvSpPr>
        <dsp:cNvPr id="0" name=""/>
        <dsp:cNvSpPr/>
      </dsp:nvSpPr>
      <dsp:spPr>
        <a:xfrm>
          <a:off x="4218975"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Estimation by Expert Judgment</a:t>
          </a:r>
        </a:p>
      </dsp:txBody>
      <dsp:txXfrm>
        <a:off x="4218975" y="2531752"/>
        <a:ext cx="315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E4155-C9EB-4C43-B2DA-C03BFBDC1B54}">
      <dsp:nvSpPr>
        <dsp:cNvPr id="0" name=""/>
        <dsp:cNvSpPr/>
      </dsp:nvSpPr>
      <dsp:spPr>
        <a:xfrm>
          <a:off x="1131974"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263B8-0C0B-41A5-8145-A9465A98D0D4}">
      <dsp:nvSpPr>
        <dsp:cNvPr id="0" name=""/>
        <dsp:cNvSpPr/>
      </dsp:nvSpPr>
      <dsp:spPr>
        <a:xfrm>
          <a:off x="1541474" y="4212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7E572-7AB2-4C29-B1F9-A2725C124055}">
      <dsp:nvSpPr>
        <dsp:cNvPr id="0" name=""/>
        <dsp:cNvSpPr/>
      </dsp:nvSpPr>
      <dsp:spPr>
        <a:xfrm>
          <a:off x="517724"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kern="1200" dirty="0"/>
            <a:t>Estimation by Analogy</a:t>
          </a:r>
        </a:p>
      </dsp:txBody>
      <dsp:txXfrm>
        <a:off x="517724" y="2531752"/>
        <a:ext cx="3150000" cy="720000"/>
      </dsp:txXfrm>
    </dsp:sp>
    <dsp:sp modelId="{9AF705B1-D15B-4147-88D6-F6B1D71083E6}">
      <dsp:nvSpPr>
        <dsp:cNvPr id="0" name=""/>
        <dsp:cNvSpPr/>
      </dsp:nvSpPr>
      <dsp:spPr>
        <a:xfrm>
          <a:off x="4833225"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76236-D0F8-4623-B2D1-79C6AD137A79}">
      <dsp:nvSpPr>
        <dsp:cNvPr id="0" name=""/>
        <dsp:cNvSpPr/>
      </dsp:nvSpPr>
      <dsp:spPr>
        <a:xfrm>
          <a:off x="5242725" y="4212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FDFE9E-CEAF-44A5-B4D6-4A0BB3F19317}">
      <dsp:nvSpPr>
        <dsp:cNvPr id="0" name=""/>
        <dsp:cNvSpPr/>
      </dsp:nvSpPr>
      <dsp:spPr>
        <a:xfrm>
          <a:off x="4218975"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dirty="0"/>
            <a:t>Estimation by Expert Judgment</a:t>
          </a:r>
        </a:p>
      </dsp:txBody>
      <dsp:txXfrm>
        <a:off x="4218975" y="2531752"/>
        <a:ext cx="315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3B3-F34B-4921-87D0-2276EC5ED0AD}" type="datetimeFigureOut">
              <a:rPr lang="fr-CA" smtClean="0"/>
              <a:t>2024-01-24</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6306-FC6F-4B20-A459-53AD94D28AD3}" type="slidenum">
              <a:rPr lang="fr-CA" smtClean="0"/>
              <a:t>‹#›</a:t>
            </a:fld>
            <a:endParaRPr lang="fr-CA"/>
          </a:p>
        </p:txBody>
      </p:sp>
    </p:spTree>
    <p:extLst>
      <p:ext uri="{BB962C8B-B14F-4D97-AF65-F5344CB8AC3E}">
        <p14:creationId xmlns:p14="http://schemas.microsoft.com/office/powerpoint/2010/main" val="2972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estimation in other engineering</a:t>
            </a:r>
          </a:p>
          <a:p>
            <a:r>
              <a:rPr lang="en-CA" dirty="0"/>
              <a:t>For software planning such as activity network diagram that we discussed, plans are derived using experience </a:t>
            </a:r>
          </a:p>
          <a:p>
            <a:endParaRPr lang="en-CA" dirty="0"/>
          </a:p>
          <a:p>
            <a:pPr lvl="1"/>
            <a:r>
              <a:rPr lang="en-US" i="1" dirty="0"/>
              <a:t>Experience-based techniques</a:t>
            </a:r>
            <a:r>
              <a:rPr lang="en-US" dirty="0"/>
              <a:t> The estimate of future effort requirements is based on experience of one or more experts on past projects and the application domain. It implies to make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CA" dirty="0"/>
          </a:p>
        </p:txBody>
      </p:sp>
      <p:sp>
        <p:nvSpPr>
          <p:cNvPr id="4" name="Slide Number Placeholder 3"/>
          <p:cNvSpPr>
            <a:spLocks noGrp="1"/>
          </p:cNvSpPr>
          <p:nvPr>
            <p:ph type="sldNum" sz="quarter" idx="10"/>
          </p:nvPr>
        </p:nvSpPr>
        <p:spPr/>
        <p:txBody>
          <a:bodyPr/>
          <a:lstStyle/>
          <a:p>
            <a:fld id="{8A0993E7-8755-214F-88A5-D2D0847D26E1}" type="slidenum">
              <a:rPr lang="en-US" smtClean="0"/>
              <a:pPr/>
              <a:t>4</a:t>
            </a:fld>
            <a:endParaRPr lang="en-US"/>
          </a:p>
        </p:txBody>
      </p:sp>
    </p:spTree>
    <p:extLst>
      <p:ext uri="{BB962C8B-B14F-4D97-AF65-F5344CB8AC3E}">
        <p14:creationId xmlns:p14="http://schemas.microsoft.com/office/powerpoint/2010/main" val="66093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cs typeface="Times New Roman"/>
              </a:rPr>
              <a:t>Find consensus, i.e.,  </a:t>
            </a:r>
            <a:r>
              <a:rPr lang="en-US" sz="1200" spc="-5" dirty="0">
                <a:latin typeface="Times New Roman"/>
                <a:cs typeface="Times New Roman"/>
              </a:rPr>
              <a:t>estimate </a:t>
            </a:r>
            <a:r>
              <a:rPr lang="en-US" sz="1200" b="1" i="1" dirty="0">
                <a:solidFill>
                  <a:srgbClr val="FF0000"/>
                </a:solidFill>
                <a:latin typeface="Times New Roman"/>
                <a:cs typeface="Times New Roman"/>
              </a:rPr>
              <a:t>E </a:t>
            </a:r>
            <a:r>
              <a:rPr lang="en-US" sz="1200" dirty="0">
                <a:latin typeface="Times New Roman"/>
                <a:cs typeface="Times New Roman"/>
              </a:rPr>
              <a:t>that the </a:t>
            </a:r>
            <a:r>
              <a:rPr lang="en-US" sz="1200" spc="-5" dirty="0">
                <a:latin typeface="Times New Roman"/>
                <a:cs typeface="Times New Roman"/>
              </a:rPr>
              <a:t>whole </a:t>
            </a:r>
            <a:r>
              <a:rPr lang="en-US" sz="1200" dirty="0">
                <a:latin typeface="Times New Roman"/>
                <a:cs typeface="Times New Roman"/>
              </a:rPr>
              <a:t>group</a:t>
            </a:r>
            <a:r>
              <a:rPr lang="en-US" sz="1200" spc="-80" dirty="0">
                <a:latin typeface="Times New Roman"/>
                <a:cs typeface="Times New Roman"/>
              </a:rPr>
              <a:t> </a:t>
            </a:r>
            <a:r>
              <a:rPr lang="en-US" sz="1200" dirty="0">
                <a:latin typeface="Times New Roman"/>
                <a:cs typeface="Times New Roman"/>
              </a:rPr>
              <a:t>accepts</a:t>
            </a:r>
          </a:p>
          <a:p>
            <a:endParaRPr lang="en-CA" dirty="0"/>
          </a:p>
        </p:txBody>
      </p:sp>
      <p:sp>
        <p:nvSpPr>
          <p:cNvPr id="4" name="Slide Number Placeholder 3"/>
          <p:cNvSpPr>
            <a:spLocks noGrp="1"/>
          </p:cNvSpPr>
          <p:nvPr>
            <p:ph type="sldNum" sz="quarter" idx="5"/>
          </p:nvPr>
        </p:nvSpPr>
        <p:spPr/>
        <p:txBody>
          <a:bodyPr/>
          <a:lstStyle/>
          <a:p>
            <a:fld id="{8037135A-E979-4328-A019-FA798B2CA020}" type="slidenum">
              <a:rPr lang="en-CA" smtClean="0"/>
              <a:t>42</a:t>
            </a:fld>
            <a:endParaRPr lang="en-CA"/>
          </a:p>
        </p:txBody>
      </p:sp>
    </p:spTree>
    <p:extLst>
      <p:ext uri="{BB962C8B-B14F-4D97-AF65-F5344CB8AC3E}">
        <p14:creationId xmlns:p14="http://schemas.microsoft.com/office/powerpoint/2010/main" val="230027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 </a:t>
            </a:r>
            <a:r>
              <a:rPr lang="en-CA" sz="1200" kern="1200" dirty="0">
                <a:solidFill>
                  <a:schemeClr val="tx1"/>
                </a:solidFill>
                <a:effectLst/>
                <a:latin typeface="+mn-lt"/>
                <a:ea typeface="+mn-ea"/>
                <a:cs typeface="+mn-cs"/>
              </a:rPr>
              <a:t>This reflects the fact that costs do not usually increase linearly with project size</a:t>
            </a: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 e.g., </a:t>
            </a:r>
            <a:r>
              <a:rPr lang="en-CA" sz="1200" kern="1200" dirty="0">
                <a:solidFill>
                  <a:schemeClr val="tx1"/>
                </a:solidFill>
                <a:effectLst/>
                <a:latin typeface="+mn-lt"/>
                <a:ea typeface="+mn-ea"/>
                <a:cs typeface="+mn-cs"/>
              </a:rPr>
              <a:t>dependability requirements for the software and the experience of the development team</a:t>
            </a: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3811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COCOMO: constructive cost modeling</a:t>
            </a:r>
          </a:p>
        </p:txBody>
      </p:sp>
      <p:sp>
        <p:nvSpPr>
          <p:cNvPr id="4" name="Slide Number Placeholder 3"/>
          <p:cNvSpPr>
            <a:spLocks noGrp="1"/>
          </p:cNvSpPr>
          <p:nvPr>
            <p:ph type="sldNum" sz="quarter" idx="10"/>
          </p:nvPr>
        </p:nvSpPr>
        <p:spPr/>
        <p:txBody>
          <a:bodyPr/>
          <a:lstStyle/>
          <a:p>
            <a:fld id="{8A0993E7-8755-214F-88A5-D2D0847D26E1}" type="slidenum">
              <a:rPr lang="en-US" smtClean="0"/>
              <a:pPr/>
              <a:t>49</a:t>
            </a:fld>
            <a:endParaRPr lang="en-US"/>
          </a:p>
        </p:txBody>
      </p:sp>
    </p:spTree>
    <p:extLst>
      <p:ext uri="{BB962C8B-B14F-4D97-AF65-F5344CB8AC3E}">
        <p14:creationId xmlns:p14="http://schemas.microsoft.com/office/powerpoint/2010/main" val="174459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was derived by collecting data from a large number of software projects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Constructive Cost Model</a:t>
            </a:r>
            <a:endParaRPr lang="en-CA" dirty="0"/>
          </a:p>
          <a:p>
            <a:endParaRPr lang="en-US" dirty="0"/>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704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1"/>
                </a:solidFill>
              </a:rPr>
              <a:t>Post-architecture model: use formula mentioned in the intro with 17 </a:t>
            </a:r>
            <a:r>
              <a:rPr lang="en-CA" sz="1200" kern="1200" dirty="0">
                <a:solidFill>
                  <a:schemeClr val="tx1"/>
                </a:solidFill>
                <a:effectLst/>
                <a:latin typeface="+mn-lt"/>
                <a:ea typeface="+mn-ea"/>
                <a:cs typeface="+mn-cs"/>
              </a:rPr>
              <a:t>multipliers</a:t>
            </a:r>
          </a:p>
          <a:p>
            <a:r>
              <a:rPr lang="en-US" sz="1200" dirty="0">
                <a:solidFill>
                  <a:schemeClr val="accent1"/>
                </a:solidFill>
              </a:rPr>
              <a:t>Early design model: use formula mentioned in the intro with 7 </a:t>
            </a:r>
            <a:r>
              <a:rPr lang="en-CA" sz="1200" kern="1200" dirty="0">
                <a:solidFill>
                  <a:schemeClr val="tx1"/>
                </a:solidFill>
                <a:effectLst/>
                <a:latin typeface="+mn-lt"/>
                <a:ea typeface="+mn-ea"/>
                <a:cs typeface="+mn-cs"/>
              </a:rPr>
              <a:t>multipliers</a:t>
            </a:r>
          </a:p>
          <a:p>
            <a:r>
              <a:rPr lang="en-US" sz="1200" dirty="0">
                <a:solidFill>
                  <a:schemeClr val="accent1"/>
                </a:solidFill>
              </a:rPr>
              <a:t>Application composition model: </a:t>
            </a:r>
            <a:r>
              <a:rPr lang="en-CA" sz="1200" b="0" i="0" kern="1200" dirty="0">
                <a:solidFill>
                  <a:schemeClr val="tx1"/>
                </a:solidFill>
                <a:effectLst/>
                <a:latin typeface="+mn-lt"/>
                <a:ea typeface="+mn-ea"/>
                <a:cs typeface="+mn-cs"/>
              </a:rPr>
              <a:t>for early prototyping efforts</a:t>
            </a:r>
            <a:endParaRPr lang="en-CA" dirty="0"/>
          </a:p>
        </p:txBody>
      </p:sp>
      <p:sp>
        <p:nvSpPr>
          <p:cNvPr id="4" name="Slide Number Placeholder 3"/>
          <p:cNvSpPr>
            <a:spLocks noGrp="1"/>
          </p:cNvSpPr>
          <p:nvPr>
            <p:ph type="sldNum" sz="quarter" idx="10"/>
          </p:nvPr>
        </p:nvSpPr>
        <p:spPr/>
        <p:txBody>
          <a:bodyPr/>
          <a:lstStyle/>
          <a:p>
            <a:fld id="{8A0993E7-8755-214F-88A5-D2D0847D26E1}" type="slidenum">
              <a:rPr lang="en-US" smtClean="0"/>
              <a:pPr/>
              <a:t>51</a:t>
            </a:fld>
            <a:endParaRPr lang="en-US"/>
          </a:p>
        </p:txBody>
      </p:sp>
    </p:spTree>
    <p:extLst>
      <p:ext uri="{BB962C8B-B14F-4D97-AF65-F5344CB8AC3E}">
        <p14:creationId xmlns:p14="http://schemas.microsoft.com/office/powerpoint/2010/main" val="330053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KDSI=</a:t>
            </a:r>
            <a:r>
              <a:rPr lang="fr-CA" b="0" i="0" dirty="0">
                <a:solidFill>
                  <a:srgbClr val="374151"/>
                </a:solidFill>
                <a:effectLst/>
                <a:latin typeface="Söhne"/>
              </a:rPr>
              <a:t>Kilo </a:t>
            </a:r>
            <a:r>
              <a:rPr lang="fr-CA" b="0" i="0" dirty="0" err="1">
                <a:solidFill>
                  <a:srgbClr val="374151"/>
                </a:solidFill>
                <a:effectLst/>
                <a:latin typeface="Söhne"/>
              </a:rPr>
              <a:t>Delivered</a:t>
            </a:r>
            <a:r>
              <a:rPr lang="fr-CA" b="0" i="0" dirty="0">
                <a:solidFill>
                  <a:srgbClr val="374151"/>
                </a:solidFill>
                <a:effectLst/>
                <a:latin typeface="Söhne"/>
              </a:rPr>
              <a:t> Source Instructions</a:t>
            </a:r>
            <a:endParaRPr lang="fr-CA" dirty="0"/>
          </a:p>
        </p:txBody>
      </p:sp>
      <p:sp>
        <p:nvSpPr>
          <p:cNvPr id="4" name="Slide Number Placeholder 3"/>
          <p:cNvSpPr>
            <a:spLocks noGrp="1"/>
          </p:cNvSpPr>
          <p:nvPr>
            <p:ph type="sldNum" sz="quarter" idx="5"/>
          </p:nvPr>
        </p:nvSpPr>
        <p:spPr/>
        <p:txBody>
          <a:bodyPr/>
          <a:lstStyle/>
          <a:p>
            <a:fld id="{8A0993E7-8755-214F-88A5-D2D0847D26E1}" type="slidenum">
              <a:rPr lang="en-US" smtClean="0"/>
              <a:pPr/>
              <a:t>52</a:t>
            </a:fld>
            <a:endParaRPr lang="en-US"/>
          </a:p>
        </p:txBody>
      </p:sp>
    </p:spTree>
    <p:extLst>
      <p:ext uri="{BB962C8B-B14F-4D97-AF65-F5344CB8AC3E}">
        <p14:creationId xmlns:p14="http://schemas.microsoft.com/office/powerpoint/2010/main" val="427506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1">
              <a:lnSpc>
                <a:spcPct val="90000"/>
              </a:lnSpc>
            </a:pPr>
            <a:r>
              <a:rPr lang="en-US" sz="2400" dirty="0">
                <a:solidFill>
                  <a:schemeClr val="accent1"/>
                </a:solidFill>
              </a:rPr>
              <a:t>Application composition model</a:t>
            </a:r>
            <a:r>
              <a:rPr lang="en-US" sz="2400" dirty="0"/>
              <a:t>. Used when software is composed from existing parts.</a:t>
            </a:r>
          </a:p>
          <a:p>
            <a:pPr lvl="1">
              <a:lnSpc>
                <a:spcPct val="90000"/>
              </a:lnSpc>
            </a:pPr>
            <a:r>
              <a:rPr lang="en-US" sz="2400" dirty="0">
                <a:solidFill>
                  <a:schemeClr val="accent1"/>
                </a:solidFill>
              </a:rPr>
              <a:t>Early design model</a:t>
            </a:r>
            <a:r>
              <a:rPr lang="en-US" sz="2400" dirty="0"/>
              <a:t>. Used when requirements are available but design has not yet started.</a:t>
            </a:r>
          </a:p>
          <a:p>
            <a:pPr lvl="1">
              <a:lnSpc>
                <a:spcPct val="90000"/>
              </a:lnSpc>
            </a:pPr>
            <a:r>
              <a:rPr lang="en-US" sz="2400" dirty="0">
                <a:solidFill>
                  <a:schemeClr val="accent1"/>
                </a:solidFill>
              </a:rPr>
              <a:t>Reuse model</a:t>
            </a:r>
            <a:r>
              <a:rPr lang="en-US" sz="2400" dirty="0"/>
              <a:t>. Used to compute the effort of integrating reusable components.</a:t>
            </a:r>
          </a:p>
          <a:p>
            <a:pPr lvl="1">
              <a:lnSpc>
                <a:spcPct val="90000"/>
              </a:lnSpc>
            </a:pPr>
            <a:r>
              <a:rPr lang="en-US" sz="2400" dirty="0">
                <a:solidFill>
                  <a:schemeClr val="accent1"/>
                </a:solidFill>
              </a:rPr>
              <a:t>Post-architecture model</a:t>
            </a:r>
            <a:r>
              <a:rPr lang="en-US" sz="2400" dirty="0"/>
              <a:t>. Used once the system architecture has been designed and more information about the system is available.</a:t>
            </a:r>
          </a:p>
          <a:p>
            <a:endParaRPr lang="en-US" dirty="0"/>
          </a:p>
        </p:txBody>
      </p:sp>
      <p:sp>
        <p:nvSpPr>
          <p:cNvPr id="4" name="Slide Number Placeholder 3"/>
          <p:cNvSpPr>
            <a:spLocks noGrp="1"/>
          </p:cNvSpPr>
          <p:nvPr>
            <p:ph type="sldNum" sz="quarter" idx="5"/>
          </p:nvPr>
        </p:nvSpPr>
        <p:spPr/>
        <p:txBody>
          <a:bodyPr/>
          <a:lstStyle/>
          <a:p>
            <a:fld id="{8A0993E7-8755-214F-88A5-D2D0847D26E1}" type="slidenum">
              <a:rPr lang="en-US" smtClean="0"/>
              <a:pPr/>
              <a:t>53</a:t>
            </a:fld>
            <a:endParaRPr lang="en-US"/>
          </a:p>
        </p:txBody>
      </p:sp>
    </p:spTree>
    <p:extLst>
      <p:ext uri="{BB962C8B-B14F-4D97-AF65-F5344CB8AC3E}">
        <p14:creationId xmlns:p14="http://schemas.microsoft.com/office/powerpoint/2010/main" val="34054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977-9A8D-E271-93A2-D4BC323C7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C4ED662-DE89-6E21-9A3B-9B572AAFE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70E2F2F9-B836-8A1B-B011-3E5559CB36FD}"/>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985FEADF-BB4A-F5F8-8775-C2168E8C5E8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F6A776C-4C4C-5031-70D8-C5093FD320CC}"/>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9023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7-5125-2BDA-EAC5-99D96759F207}"/>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87CFEDF-F908-DB03-8A2B-104DB06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A1730D0-9D15-5AAD-EE13-651DF3592AEA}"/>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EA29140E-E2EC-F5E6-ADCB-10FD5A391AB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375A309-7E7C-93D4-9B68-829D95E5E88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761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7C7EB-E12B-3A09-A128-E5D04D856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79F0F8D-D38B-650B-5CFA-CAEF036C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9A2BF72-AB0D-1F85-CA67-417C8C3E061E}"/>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312699AA-4B4B-B48A-4589-6F8456AE4E6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8C21215-E08D-3F6F-D5A0-E393A9F0639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9870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DB9-3F20-1CFB-D70F-F2005E1BEA5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9F317E6-C883-3BA4-4490-DA27F86E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FF05968-4164-3B25-80FB-90017A788AA9}"/>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A73E20E0-E47F-6C8B-DFE0-CE8ABAE822F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C1F9139-EC2C-9A8B-848C-9DD5800EE73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3782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EEBA-74BC-FBD6-33EE-92B4A50FB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4123B778-0F0F-058F-9D55-EB04C86DDF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FF97-CB54-FE4F-7D9D-81072DC8D31A}"/>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355EF96C-E5B5-D4F4-5A93-A77925AB750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64466EA-EB2C-9070-F1D4-9228E07EC936}"/>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37890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344-FD91-0530-B609-1686229ADDA3}"/>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7E62827B-F3E6-19E7-0E4D-7832916E4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FC47E59F-CBFC-2B34-FDBE-19D51A149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74B49C0-1DE1-A48D-958F-A453D60819D5}"/>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6" name="Footer Placeholder 5">
            <a:extLst>
              <a:ext uri="{FF2B5EF4-FFF2-40B4-BE49-F238E27FC236}">
                <a16:creationId xmlns:a16="http://schemas.microsoft.com/office/drawing/2014/main" id="{457374EA-5588-4D08-CE3A-ACB39BDAB6BE}"/>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E5AD3C6-1A7C-6248-DC4D-8C589BF83B6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679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1396-2916-5295-3028-C6E62372ABE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12F7E13-C6E3-EE31-164F-C42C96B72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8633C-183E-978D-0B0D-34A7812E1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ADC6FA5C-0E72-31F1-9A30-B77FB22AB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8613E-6F50-6385-1F00-ADCB33AB7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4F734C41-2885-6BDF-5ED6-BF83F1EE958E}"/>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8" name="Footer Placeholder 7">
            <a:extLst>
              <a:ext uri="{FF2B5EF4-FFF2-40B4-BE49-F238E27FC236}">
                <a16:creationId xmlns:a16="http://schemas.microsoft.com/office/drawing/2014/main" id="{C3D9BD87-AB19-8FB2-222C-2E46A06B8F72}"/>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18042F4-E4C3-6E6C-526E-89B6F96BFCCB}"/>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6571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AA7-81DE-DA10-2A67-77003F4ED86D}"/>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46019D7-0024-27E1-341F-0A0117367DDF}"/>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4" name="Footer Placeholder 3">
            <a:extLst>
              <a:ext uri="{FF2B5EF4-FFF2-40B4-BE49-F238E27FC236}">
                <a16:creationId xmlns:a16="http://schemas.microsoft.com/office/drawing/2014/main" id="{ACBB452C-82C0-ECCC-954C-03BA15F865E3}"/>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28822ED5-CB94-7717-9FD8-F5E6B287D8B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4461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E04E7-ADA3-6934-E576-C26CF5F59DCD}"/>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3" name="Footer Placeholder 2">
            <a:extLst>
              <a:ext uri="{FF2B5EF4-FFF2-40B4-BE49-F238E27FC236}">
                <a16:creationId xmlns:a16="http://schemas.microsoft.com/office/drawing/2014/main" id="{98D61AF6-AEC9-C001-2544-988A074936E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9231466-11DA-7A90-44D2-0A26219FFCF2}"/>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82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992-D1DA-8379-8D92-D8393684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B4FC4FA0-8878-EFA7-E7D2-04778EB6F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FBAC6895-DD77-4B47-5A7D-C7C5886C2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FCB8-951E-B99C-0480-A270DF7D6211}"/>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6" name="Footer Placeholder 5">
            <a:extLst>
              <a:ext uri="{FF2B5EF4-FFF2-40B4-BE49-F238E27FC236}">
                <a16:creationId xmlns:a16="http://schemas.microsoft.com/office/drawing/2014/main" id="{FE73E451-33EF-4CD9-8C68-0A6CECA6166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771721C-E20F-7148-44D6-EDF9F4F5DA34}"/>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0348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3D5-EE6A-93FE-BD1E-AD0A00D4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D2CD5696-40A3-7AE8-60C9-614871DE2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8A5E832B-0F55-66C1-009B-3E7B0B86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B7DCE-CE52-08FB-C59D-08007C0B43B9}"/>
              </a:ext>
            </a:extLst>
          </p:cNvPr>
          <p:cNvSpPr>
            <a:spLocks noGrp="1"/>
          </p:cNvSpPr>
          <p:nvPr>
            <p:ph type="dt" sz="half" idx="10"/>
          </p:nvPr>
        </p:nvSpPr>
        <p:spPr/>
        <p:txBody>
          <a:bodyPr/>
          <a:lstStyle/>
          <a:p>
            <a:fld id="{544661CC-CF67-4CEC-8881-64E7C6F1BC47}" type="datetimeFigureOut">
              <a:rPr lang="fr-CA" smtClean="0"/>
              <a:t>2024-01-24</a:t>
            </a:fld>
            <a:endParaRPr lang="fr-CA"/>
          </a:p>
        </p:txBody>
      </p:sp>
      <p:sp>
        <p:nvSpPr>
          <p:cNvPr id="6" name="Footer Placeholder 5">
            <a:extLst>
              <a:ext uri="{FF2B5EF4-FFF2-40B4-BE49-F238E27FC236}">
                <a16:creationId xmlns:a16="http://schemas.microsoft.com/office/drawing/2014/main" id="{A437118C-D24C-DC50-7EE7-48C828BF916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DE2EBE9-4919-7AEF-AFA4-DE748800B4DE}"/>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6225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42F46-EF1B-8D2E-24DA-27DE328DF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04625C0-4588-8721-5672-574B114D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1532849-F40C-4361-AD47-96BA896FA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4661CC-CF67-4CEC-8881-64E7C6F1BC47}" type="datetimeFigureOut">
              <a:rPr lang="fr-CA" smtClean="0"/>
              <a:t>2024-01-24</a:t>
            </a:fld>
            <a:endParaRPr lang="fr-CA"/>
          </a:p>
        </p:txBody>
      </p:sp>
      <p:sp>
        <p:nvSpPr>
          <p:cNvPr id="5" name="Footer Placeholder 4">
            <a:extLst>
              <a:ext uri="{FF2B5EF4-FFF2-40B4-BE49-F238E27FC236}">
                <a16:creationId xmlns:a16="http://schemas.microsoft.com/office/drawing/2014/main" id="{7C78FACB-24CF-B1E8-BD2D-7FA93586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B6A4A323-B888-5AE0-BEBF-984AB154C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76A7D-4D09-41CC-8A11-FA35C28CD4DC}" type="slidenum">
              <a:rPr lang="fr-CA" smtClean="0"/>
              <a:t>‹#›</a:t>
            </a:fld>
            <a:endParaRPr lang="fr-CA"/>
          </a:p>
        </p:txBody>
      </p:sp>
    </p:spTree>
    <p:extLst>
      <p:ext uri="{BB962C8B-B14F-4D97-AF65-F5344CB8AC3E}">
        <p14:creationId xmlns:p14="http://schemas.microsoft.com/office/powerpoint/2010/main" val="304678665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900" y="374352"/>
            <a:ext cx="5469924" cy="1231844"/>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Estimation by Analogy</a:t>
            </a:r>
            <a:r>
              <a:rPr lang="en-CA" spc="-4" dirty="0"/>
              <a:t> </a:t>
            </a:r>
            <a:r>
              <a:rPr spc="-4" dirty="0"/>
              <a:t>(</a:t>
            </a:r>
            <a:r>
              <a:rPr lang="en-CA" spc="-4" dirty="0"/>
              <a:t>1</a:t>
            </a:r>
            <a:r>
              <a:rPr spc="-4" dirty="0"/>
              <a:t>)</a:t>
            </a:r>
          </a:p>
        </p:txBody>
      </p:sp>
      <p:sp>
        <p:nvSpPr>
          <p:cNvPr id="6" name="Content Placeholder 5">
            <a:extLst>
              <a:ext uri="{FF2B5EF4-FFF2-40B4-BE49-F238E27FC236}">
                <a16:creationId xmlns:a16="http://schemas.microsoft.com/office/drawing/2014/main" id="{9B4D4C0D-FE12-467D-8459-213025393838}"/>
              </a:ext>
            </a:extLst>
          </p:cNvPr>
          <p:cNvSpPr>
            <a:spLocks noGrp="1"/>
          </p:cNvSpPr>
          <p:nvPr>
            <p:ph idx="1"/>
          </p:nvPr>
        </p:nvSpPr>
        <p:spPr/>
        <p:txBody>
          <a:bodyPr/>
          <a:lstStyle/>
          <a:p>
            <a:pPr marL="266700" marR="219551" indent="-257175">
              <a:lnSpc>
                <a:spcPts val="2595"/>
              </a:lnSpc>
              <a:spcBef>
                <a:spcPts val="401"/>
              </a:spcBef>
              <a:buClr>
                <a:srgbClr val="CC0000"/>
              </a:buClr>
              <a:buFont typeface="Times New Roman"/>
              <a:buChar char="•"/>
              <a:tabLst>
                <a:tab pos="266224" algn="l"/>
                <a:tab pos="266700" algn="l"/>
              </a:tabLst>
            </a:pPr>
            <a:r>
              <a:rPr lang="en-US" b="1" dirty="0">
                <a:cs typeface="Times New Roman"/>
              </a:rPr>
              <a:t>Step 1: </a:t>
            </a:r>
            <a:r>
              <a:rPr lang="en-US" dirty="0">
                <a:cs typeface="Times New Roman"/>
              </a:rPr>
              <a:t>Get detailed size results for a</a:t>
            </a:r>
            <a:r>
              <a:rPr lang="en-US" spc="-75" dirty="0">
                <a:cs typeface="Times New Roman"/>
              </a:rPr>
              <a:t> </a:t>
            </a:r>
            <a:r>
              <a:rPr lang="en-US" dirty="0">
                <a:cs typeface="Times New Roman"/>
              </a:rPr>
              <a:t>similar  previous</a:t>
            </a:r>
            <a:r>
              <a:rPr lang="en-US" spc="-38" dirty="0">
                <a:cs typeface="Times New Roman"/>
              </a:rPr>
              <a:t> </a:t>
            </a:r>
            <a:r>
              <a:rPr lang="en-US" dirty="0">
                <a:cs typeface="Times New Roman"/>
              </a:rPr>
              <a:t>project:</a:t>
            </a:r>
          </a:p>
          <a:p>
            <a:pPr marL="609600" marR="219551" lvl="1" indent="-257175">
              <a:lnSpc>
                <a:spcPts val="2595"/>
              </a:lnSpc>
              <a:spcBef>
                <a:spcPts val="401"/>
              </a:spcBef>
              <a:buClr>
                <a:srgbClr val="CC0000"/>
              </a:buClr>
              <a:buFont typeface="Times New Roman"/>
              <a:buChar char="•"/>
              <a:tabLst>
                <a:tab pos="266224" algn="l"/>
                <a:tab pos="266700" algn="l"/>
              </a:tabLst>
            </a:pPr>
            <a:r>
              <a:rPr lang="en-US" sz="2100" dirty="0">
                <a:cs typeface="Times New Roman"/>
              </a:rPr>
              <a:t>Find the subsystems (DB, UI, Graphs/reports,  Foundation classes, Business rules,…etc.).</a:t>
            </a:r>
          </a:p>
          <a:p>
            <a:pPr marL="609600" marR="219551" lvl="1" indent="-257175">
              <a:lnSpc>
                <a:spcPts val="2595"/>
              </a:lnSpc>
              <a:spcBef>
                <a:spcPts val="401"/>
              </a:spcBef>
              <a:buClr>
                <a:srgbClr val="CC0000"/>
              </a:buClr>
              <a:buFont typeface="Times New Roman"/>
              <a:buChar char="•"/>
              <a:tabLst>
                <a:tab pos="266224" algn="l"/>
                <a:tab pos="266700" algn="l"/>
              </a:tabLst>
            </a:pPr>
            <a:r>
              <a:rPr lang="en-US" sz="2100" dirty="0">
                <a:cs typeface="Times New Roman"/>
              </a:rPr>
              <a:t>Find the </a:t>
            </a:r>
            <a:r>
              <a:rPr lang="en-US" sz="2100" spc="-4" dirty="0">
                <a:cs typeface="Times New Roman"/>
              </a:rPr>
              <a:t>number of </a:t>
            </a:r>
            <a:r>
              <a:rPr lang="en-US" sz="2100" spc="-8" dirty="0">
                <a:cs typeface="Times New Roman"/>
              </a:rPr>
              <a:t>elements </a:t>
            </a:r>
            <a:r>
              <a:rPr lang="en-US" sz="2100" spc="-4" dirty="0">
                <a:cs typeface="Times New Roman"/>
              </a:rPr>
              <a:t>such as tables in </a:t>
            </a:r>
            <a:r>
              <a:rPr lang="en-US" sz="2100" spc="-8" dirty="0">
                <a:cs typeface="Times New Roman"/>
              </a:rPr>
              <a:t>DB,  </a:t>
            </a:r>
            <a:r>
              <a:rPr lang="en-US" sz="2100" spc="-4" dirty="0">
                <a:cs typeface="Times New Roman"/>
              </a:rPr>
              <a:t>web </a:t>
            </a:r>
            <a:r>
              <a:rPr lang="en-US" sz="2100" dirty="0">
                <a:cs typeface="Times New Roman"/>
              </a:rPr>
              <a:t>pages for </a:t>
            </a:r>
            <a:r>
              <a:rPr lang="en-US" sz="2100" spc="-8" dirty="0">
                <a:cs typeface="Times New Roman"/>
              </a:rPr>
              <a:t>each</a:t>
            </a:r>
            <a:r>
              <a:rPr lang="en-US" sz="2100" spc="-15" dirty="0">
                <a:cs typeface="Times New Roman"/>
              </a:rPr>
              <a:t> </a:t>
            </a:r>
            <a:r>
              <a:rPr lang="en-US" sz="2100" spc="-4" dirty="0">
                <a:cs typeface="Times New Roman"/>
              </a:rPr>
              <a:t>subsystem.</a:t>
            </a:r>
            <a:endParaRPr lang="en-US" sz="2100" dirty="0">
              <a:cs typeface="Times New Roman"/>
            </a:endParaRPr>
          </a:p>
          <a:p>
            <a:pPr marL="609600" marR="219551" lvl="1" indent="-257175">
              <a:lnSpc>
                <a:spcPts val="2595"/>
              </a:lnSpc>
              <a:spcBef>
                <a:spcPts val="401"/>
              </a:spcBef>
              <a:buClr>
                <a:srgbClr val="CC0000"/>
              </a:buClr>
              <a:buFont typeface="Times New Roman"/>
              <a:buChar char="•"/>
              <a:tabLst>
                <a:tab pos="266224" algn="l"/>
                <a:tab pos="266700" algn="l"/>
              </a:tabLst>
            </a:pPr>
            <a:r>
              <a:rPr lang="en-US" sz="2100" spc="-4" dirty="0">
                <a:cs typeface="Times New Roman"/>
              </a:rPr>
              <a:t>Scope out the new</a:t>
            </a:r>
            <a:r>
              <a:rPr lang="en-US" sz="2100" spc="-11" dirty="0">
                <a:cs typeface="Times New Roman"/>
              </a:rPr>
              <a:t> </a:t>
            </a:r>
            <a:r>
              <a:rPr lang="en-US" sz="2100" spc="-4" dirty="0">
                <a:cs typeface="Times New Roman"/>
              </a:rPr>
              <a:t>system.</a:t>
            </a:r>
            <a:endParaRPr lang="en-CA" dirty="0"/>
          </a:p>
        </p:txBody>
      </p:sp>
      <p:sp>
        <p:nvSpPr>
          <p:cNvPr id="4" name="Slide Number Placeholder 3">
            <a:extLst>
              <a:ext uri="{FF2B5EF4-FFF2-40B4-BE49-F238E27FC236}">
                <a16:creationId xmlns:a16="http://schemas.microsoft.com/office/drawing/2014/main" id="{92E14EEB-62E9-4429-B7AD-164DCDB6A0C3}"/>
              </a:ext>
            </a:extLst>
          </p:cNvPr>
          <p:cNvSpPr>
            <a:spLocks noGrp="1"/>
          </p:cNvSpPr>
          <p:nvPr>
            <p:ph type="sldNum" sz="quarter" idx="12"/>
          </p:nvPr>
        </p:nvSpPr>
        <p:spPr/>
        <p:txBody>
          <a:bodyPr/>
          <a:lstStyle/>
          <a:p>
            <a:fld id="{B6F15528-21DE-4FAA-801E-634DDDAF4B2B}" type="slidenum">
              <a:rPr lang="en-CA" smtClean="0"/>
              <a:t>10</a:t>
            </a:fld>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3238" y="549202"/>
            <a:ext cx="5469924" cy="759888"/>
          </a:xfrm>
          <a:prstGeom prst="rect">
            <a:avLst/>
          </a:prstGeom>
        </p:spPr>
        <p:txBody>
          <a:bodyPr vert="horz" wrap="square" lIns="0" tIns="9525" rIns="0" bIns="0" numCol="1" rtlCol="0" anchor="ctr" anchorCtr="0" compatLnSpc="1">
            <a:prstTxWarp prst="textNoShape">
              <a:avLst/>
            </a:prstTxWarp>
            <a:spAutoFit/>
          </a:bodyPr>
          <a:lstStyle/>
          <a:p>
            <a:pPr marL="9525" marR="3810">
              <a:spcBef>
                <a:spcPts val="75"/>
              </a:spcBef>
            </a:pPr>
            <a:r>
              <a:rPr sz="2700" spc="-4" dirty="0"/>
              <a:t>Example: AccSellerator </a:t>
            </a:r>
            <a:r>
              <a:rPr sz="2700" dirty="0"/>
              <a:t>is a </a:t>
            </a:r>
            <a:r>
              <a:rPr sz="2700" spc="-4" dirty="0"/>
              <a:t>past  project, </a:t>
            </a:r>
            <a:r>
              <a:rPr sz="2700" dirty="0"/>
              <a:t>Triad </a:t>
            </a:r>
            <a:r>
              <a:rPr sz="2700" spc="-4" dirty="0"/>
              <a:t>is </a:t>
            </a:r>
            <a:r>
              <a:rPr sz="2700" dirty="0"/>
              <a:t>a </a:t>
            </a:r>
            <a:r>
              <a:rPr sz="2700" spc="-4" dirty="0"/>
              <a:t>new similar </a:t>
            </a:r>
            <a:r>
              <a:rPr sz="2700" dirty="0"/>
              <a:t>project</a:t>
            </a:r>
          </a:p>
        </p:txBody>
      </p:sp>
      <p:sp>
        <p:nvSpPr>
          <p:cNvPr id="4" name="Slide Number Placeholder 3">
            <a:extLst>
              <a:ext uri="{FF2B5EF4-FFF2-40B4-BE49-F238E27FC236}">
                <a16:creationId xmlns:a16="http://schemas.microsoft.com/office/drawing/2014/main" id="{9F070CC6-9747-467B-B5D8-0AD9B80B01C2}"/>
              </a:ext>
            </a:extLst>
          </p:cNvPr>
          <p:cNvSpPr>
            <a:spLocks noGrp="1"/>
          </p:cNvSpPr>
          <p:nvPr>
            <p:ph type="sldNum" sz="quarter" idx="12"/>
          </p:nvPr>
        </p:nvSpPr>
        <p:spPr/>
        <p:txBody>
          <a:bodyPr/>
          <a:lstStyle/>
          <a:p>
            <a:fld id="{B6F15528-21DE-4FAA-801E-634DDDAF4B2B}" type="slidenum">
              <a:rPr lang="en-CA" smtClean="0"/>
              <a:t>11</a:t>
            </a:fld>
            <a:endParaRPr lang="en-CA"/>
          </a:p>
        </p:txBody>
      </p:sp>
      <p:graphicFrame>
        <p:nvGraphicFramePr>
          <p:cNvPr id="9" name="Table 6">
            <a:extLst>
              <a:ext uri="{FF2B5EF4-FFF2-40B4-BE49-F238E27FC236}">
                <a16:creationId xmlns:a16="http://schemas.microsoft.com/office/drawing/2014/main" id="{B30ED2D2-F6B6-4501-BD53-E5FFF12B33E9}"/>
              </a:ext>
            </a:extLst>
          </p:cNvPr>
          <p:cNvGraphicFramePr>
            <a:graphicFrameLocks noGrp="1"/>
          </p:cNvGraphicFramePr>
          <p:nvPr>
            <p:ph idx="1"/>
          </p:nvPr>
        </p:nvGraphicFramePr>
        <p:xfrm>
          <a:off x="1642011" y="2226469"/>
          <a:ext cx="8752859" cy="3971067"/>
        </p:xfrm>
        <a:graphic>
          <a:graphicData uri="http://schemas.openxmlformats.org/drawingml/2006/table">
            <a:tbl>
              <a:tblPr firstRow="1" bandRow="1">
                <a:tableStyleId>{5C22544A-7EE6-4342-B048-85BDC9FD1C3A}</a:tableStyleId>
              </a:tblPr>
              <a:tblGrid>
                <a:gridCol w="1734541">
                  <a:extLst>
                    <a:ext uri="{9D8B030D-6E8A-4147-A177-3AD203B41FA5}">
                      <a16:colId xmlns:a16="http://schemas.microsoft.com/office/drawing/2014/main" val="1222645387"/>
                    </a:ext>
                  </a:extLst>
                </a:gridCol>
                <a:gridCol w="2125683">
                  <a:extLst>
                    <a:ext uri="{9D8B030D-6E8A-4147-A177-3AD203B41FA5}">
                      <a16:colId xmlns:a16="http://schemas.microsoft.com/office/drawing/2014/main" val="3913686123"/>
                    </a:ext>
                  </a:extLst>
                </a:gridCol>
                <a:gridCol w="2897579">
                  <a:extLst>
                    <a:ext uri="{9D8B030D-6E8A-4147-A177-3AD203B41FA5}">
                      <a16:colId xmlns:a16="http://schemas.microsoft.com/office/drawing/2014/main" val="4162012170"/>
                    </a:ext>
                  </a:extLst>
                </a:gridCol>
                <a:gridCol w="1995056">
                  <a:extLst>
                    <a:ext uri="{9D8B030D-6E8A-4147-A177-3AD203B41FA5}">
                      <a16:colId xmlns:a16="http://schemas.microsoft.com/office/drawing/2014/main" val="1243195856"/>
                    </a:ext>
                  </a:extLst>
                </a:gridCol>
              </a:tblGrid>
              <a:tr h="802923">
                <a:tc>
                  <a:txBody>
                    <a:bodyPr/>
                    <a:lstStyle/>
                    <a:p>
                      <a:r>
                        <a:rPr lang="en-CA" sz="2000" b="1" kern="1200" dirty="0">
                          <a:solidFill>
                            <a:schemeClr val="lt1"/>
                          </a:solidFill>
                          <a:effectLst/>
                          <a:latin typeface="+mn-lt"/>
                          <a:ea typeface="+mn-ea"/>
                          <a:cs typeface="+mn-cs"/>
                        </a:rPr>
                        <a:t>Subsystem </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Actual Size of </a:t>
                      </a:r>
                      <a:r>
                        <a:rPr lang="en-CA" sz="2000" b="1" kern="1200" dirty="0" err="1">
                          <a:solidFill>
                            <a:schemeClr val="lt1"/>
                          </a:solidFill>
                          <a:effectLst/>
                          <a:latin typeface="+mn-lt"/>
                          <a:ea typeface="+mn-ea"/>
                          <a:cs typeface="+mn-cs"/>
                        </a:rPr>
                        <a:t>AccSellerator</a:t>
                      </a:r>
                      <a:r>
                        <a:rPr lang="en-CA" sz="2000" b="1" kern="1200" dirty="0">
                          <a:solidFill>
                            <a:schemeClr val="lt1"/>
                          </a:solidFill>
                          <a:effectLst/>
                          <a:latin typeface="+mn-lt"/>
                          <a:ea typeface="+mn-ea"/>
                          <a:cs typeface="+mn-cs"/>
                        </a:rPr>
                        <a:t> 1.0</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Estimated Size of Triad 1.0</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Multiplication Factor</a:t>
                      </a:r>
                      <a:endParaRPr lang="en-CA" sz="2000" dirty="0"/>
                    </a:p>
                  </a:txBody>
                  <a:tcPr marL="68580" marR="68580" marT="34290" marB="34290"/>
                </a:tc>
                <a:extLst>
                  <a:ext uri="{0D108BD9-81ED-4DB2-BD59-A6C34878D82A}">
                    <a16:rowId xmlns:a16="http://schemas.microsoft.com/office/drawing/2014/main" val="1605251198"/>
                  </a:ext>
                </a:extLst>
              </a:tr>
              <a:tr h="442059">
                <a:tc>
                  <a:txBody>
                    <a:bodyPr/>
                    <a:lstStyle/>
                    <a:p>
                      <a:r>
                        <a:rPr lang="en-CA" sz="2000" kern="1200" dirty="0">
                          <a:solidFill>
                            <a:schemeClr val="dk1"/>
                          </a:solidFill>
                          <a:effectLst/>
                          <a:latin typeface="+mn-lt"/>
                          <a:ea typeface="+mn-ea"/>
                          <a:cs typeface="+mn-cs"/>
                        </a:rPr>
                        <a:t>Database </a:t>
                      </a:r>
                      <a:endParaRPr lang="en-CA" sz="2000" dirty="0"/>
                    </a:p>
                  </a:txBody>
                  <a:tcPr marL="68580" marR="68580" marT="34290" marB="34290"/>
                </a:tc>
                <a:tc>
                  <a:txBody>
                    <a:bodyPr/>
                    <a:lstStyle/>
                    <a:p>
                      <a:r>
                        <a:rPr lang="en-CA" sz="2000" dirty="0"/>
                        <a:t>10 tables</a:t>
                      </a:r>
                    </a:p>
                  </a:txBody>
                  <a:tcPr marL="68580" marR="68580" marT="34290" marB="34290"/>
                </a:tc>
                <a:tc>
                  <a:txBody>
                    <a:bodyPr/>
                    <a:lstStyle/>
                    <a:p>
                      <a:r>
                        <a:rPr lang="en-CA" sz="2000" dirty="0"/>
                        <a:t>14 tables</a:t>
                      </a:r>
                    </a:p>
                  </a:txBody>
                  <a:tcPr marL="68580" marR="68580" marT="34290" marB="34290"/>
                </a:tc>
                <a:tc>
                  <a:txBody>
                    <a:bodyPr/>
                    <a:lstStyle/>
                    <a:p>
                      <a:r>
                        <a:rPr lang="en-CA" sz="2000" dirty="0"/>
                        <a:t>1.4</a:t>
                      </a:r>
                    </a:p>
                  </a:txBody>
                  <a:tcPr marL="68580" marR="68580" marT="34290" marB="34290"/>
                </a:tc>
                <a:extLst>
                  <a:ext uri="{0D108BD9-81ED-4DB2-BD59-A6C34878D82A}">
                    <a16:rowId xmlns:a16="http://schemas.microsoft.com/office/drawing/2014/main" val="901268182"/>
                  </a:ext>
                </a:extLst>
              </a:tr>
              <a:tr h="442059">
                <a:tc>
                  <a:txBody>
                    <a:bodyPr/>
                    <a:lstStyle/>
                    <a:p>
                      <a:r>
                        <a:rPr lang="en-CA" sz="2000" kern="1200" dirty="0">
                          <a:solidFill>
                            <a:schemeClr val="dk1"/>
                          </a:solidFill>
                          <a:effectLst/>
                          <a:latin typeface="+mn-lt"/>
                          <a:ea typeface="+mn-ea"/>
                          <a:cs typeface="+mn-cs"/>
                        </a:rPr>
                        <a:t>User interface</a:t>
                      </a:r>
                      <a:endParaRPr lang="en-CA" sz="2000" dirty="0"/>
                    </a:p>
                  </a:txBody>
                  <a:tcPr marL="68580" marR="68580" marT="34290" marB="34290"/>
                </a:tc>
                <a:tc>
                  <a:txBody>
                    <a:bodyPr/>
                    <a:lstStyle/>
                    <a:p>
                      <a:r>
                        <a:rPr lang="en-CA" sz="2000" dirty="0"/>
                        <a:t>14 web pages</a:t>
                      </a:r>
                    </a:p>
                  </a:txBody>
                  <a:tcPr marL="68580" marR="68580" marT="34290" marB="34290"/>
                </a:tc>
                <a:tc>
                  <a:txBody>
                    <a:bodyPr/>
                    <a:lstStyle/>
                    <a:p>
                      <a:r>
                        <a:rPr lang="en-CA" sz="2000" dirty="0"/>
                        <a:t>19 web pages</a:t>
                      </a:r>
                    </a:p>
                  </a:txBody>
                  <a:tcPr marL="68580" marR="68580" marT="34290" marB="34290"/>
                </a:tc>
                <a:tc>
                  <a:txBody>
                    <a:bodyPr/>
                    <a:lstStyle/>
                    <a:p>
                      <a:r>
                        <a:rPr lang="en-CA" sz="2000" dirty="0"/>
                        <a:t>1.4</a:t>
                      </a:r>
                    </a:p>
                  </a:txBody>
                  <a:tcPr marL="68580" marR="68580" marT="34290" marB="34290"/>
                </a:tc>
                <a:extLst>
                  <a:ext uri="{0D108BD9-81ED-4DB2-BD59-A6C34878D82A}">
                    <a16:rowId xmlns:a16="http://schemas.microsoft.com/office/drawing/2014/main" val="2436028564"/>
                  </a:ext>
                </a:extLst>
              </a:tr>
              <a:tr h="802923">
                <a:tc>
                  <a:txBody>
                    <a:bodyPr/>
                    <a:lstStyle/>
                    <a:p>
                      <a:r>
                        <a:rPr lang="en-CA" sz="2000" kern="1200" dirty="0">
                          <a:solidFill>
                            <a:schemeClr val="dk1"/>
                          </a:solidFill>
                          <a:effectLst/>
                          <a:latin typeface="+mn-lt"/>
                          <a:ea typeface="+mn-ea"/>
                          <a:cs typeface="+mn-cs"/>
                        </a:rPr>
                        <a:t>Graphs and reports</a:t>
                      </a:r>
                      <a:endParaRPr lang="en-CA" sz="2000" dirty="0"/>
                    </a:p>
                  </a:txBody>
                  <a:tcPr marL="68580" marR="68580" marT="34290" marB="34290"/>
                </a:tc>
                <a:tc>
                  <a:txBody>
                    <a:bodyPr/>
                    <a:lstStyle/>
                    <a:p>
                      <a:r>
                        <a:rPr lang="en-CA" sz="2000" dirty="0"/>
                        <a:t>10 graphs + 8 reports</a:t>
                      </a:r>
                    </a:p>
                  </a:txBody>
                  <a:tcPr marL="68580" marR="68580" marT="34290" marB="34290"/>
                </a:tc>
                <a:tc>
                  <a:txBody>
                    <a:bodyPr/>
                    <a:lstStyle/>
                    <a:p>
                      <a:r>
                        <a:rPr lang="en-CA" sz="2000" dirty="0"/>
                        <a:t>14 graphs + 16 reports</a:t>
                      </a:r>
                    </a:p>
                  </a:txBody>
                  <a:tcPr marL="68580" marR="68580" marT="34290" marB="34290"/>
                </a:tc>
                <a:tc>
                  <a:txBody>
                    <a:bodyPr/>
                    <a:lstStyle/>
                    <a:p>
                      <a:r>
                        <a:rPr lang="en-CA" sz="2000" dirty="0"/>
                        <a:t>1.7</a:t>
                      </a:r>
                    </a:p>
                  </a:txBody>
                  <a:tcPr marL="68580" marR="68580" marT="34290" marB="34290"/>
                </a:tc>
                <a:extLst>
                  <a:ext uri="{0D108BD9-81ED-4DB2-BD59-A6C34878D82A}">
                    <a16:rowId xmlns:a16="http://schemas.microsoft.com/office/drawing/2014/main" val="2944601636"/>
                  </a:ext>
                </a:extLst>
              </a:tr>
              <a:tr h="802923">
                <a:tc>
                  <a:txBody>
                    <a:bodyPr/>
                    <a:lstStyle/>
                    <a:p>
                      <a:r>
                        <a:rPr lang="en-CA" sz="2000" kern="1200" dirty="0">
                          <a:solidFill>
                            <a:schemeClr val="dk1"/>
                          </a:solidFill>
                          <a:effectLst/>
                          <a:latin typeface="+mn-lt"/>
                          <a:ea typeface="+mn-ea"/>
                          <a:cs typeface="+mn-cs"/>
                        </a:rPr>
                        <a:t>Foundation classes</a:t>
                      </a:r>
                      <a:endParaRPr lang="en-CA" sz="2000" dirty="0"/>
                    </a:p>
                  </a:txBody>
                  <a:tcPr marL="68580" marR="68580" marT="34290" marB="34290"/>
                </a:tc>
                <a:tc>
                  <a:txBody>
                    <a:bodyPr/>
                    <a:lstStyle/>
                    <a:p>
                      <a:r>
                        <a:rPr lang="en-CA" sz="2000" dirty="0"/>
                        <a:t>15 classes</a:t>
                      </a:r>
                    </a:p>
                  </a:txBody>
                  <a:tcPr marL="68580" marR="68580" marT="34290" marB="34290"/>
                </a:tc>
                <a:tc>
                  <a:txBody>
                    <a:bodyPr/>
                    <a:lstStyle/>
                    <a:p>
                      <a:r>
                        <a:rPr lang="en-CA" sz="2000" dirty="0"/>
                        <a:t>15 classes</a:t>
                      </a:r>
                    </a:p>
                  </a:txBody>
                  <a:tcPr marL="68580" marR="68580" marT="34290" marB="34290"/>
                </a:tc>
                <a:tc>
                  <a:txBody>
                    <a:bodyPr/>
                    <a:lstStyle/>
                    <a:p>
                      <a:r>
                        <a:rPr lang="en-CA" sz="2000" dirty="0"/>
                        <a:t>1.0</a:t>
                      </a:r>
                    </a:p>
                  </a:txBody>
                  <a:tcPr marL="68580" marR="68580" marT="34290" marB="34290"/>
                </a:tc>
                <a:extLst>
                  <a:ext uri="{0D108BD9-81ED-4DB2-BD59-A6C34878D82A}">
                    <a16:rowId xmlns:a16="http://schemas.microsoft.com/office/drawing/2014/main" val="4038302443"/>
                  </a:ext>
                </a:extLst>
              </a:tr>
              <a:tr h="442059">
                <a:tc>
                  <a:txBody>
                    <a:bodyPr/>
                    <a:lstStyle/>
                    <a:p>
                      <a:r>
                        <a:rPr lang="en-CA" sz="2000" kern="1200" dirty="0">
                          <a:solidFill>
                            <a:schemeClr val="dk1"/>
                          </a:solidFill>
                          <a:effectLst/>
                          <a:latin typeface="+mn-lt"/>
                          <a:ea typeface="+mn-ea"/>
                          <a:cs typeface="+mn-cs"/>
                        </a:rPr>
                        <a:t>Business rules</a:t>
                      </a:r>
                      <a:endParaRPr lang="en-CA" sz="2000" dirty="0"/>
                    </a:p>
                  </a:txBody>
                  <a:tcPr marL="68580" marR="68580" marT="34290" marB="34290"/>
                </a:tc>
                <a:tc>
                  <a:txBody>
                    <a:bodyPr/>
                    <a:lstStyle/>
                    <a:p>
                      <a:r>
                        <a:rPr lang="en-CA" sz="2000" dirty="0"/>
                        <a:t>???</a:t>
                      </a:r>
                    </a:p>
                  </a:txBody>
                  <a:tcPr marL="68580" marR="68580" marT="34290" marB="34290"/>
                </a:tc>
                <a:tc>
                  <a:txBody>
                    <a:bodyPr/>
                    <a:lstStyle/>
                    <a:p>
                      <a:r>
                        <a:rPr lang="en-CA" sz="2000" dirty="0"/>
                        <a:t>???</a:t>
                      </a:r>
                    </a:p>
                  </a:txBody>
                  <a:tcPr marL="68580" marR="68580" marT="34290" marB="34290"/>
                </a:tc>
                <a:tc>
                  <a:txBody>
                    <a:bodyPr/>
                    <a:lstStyle/>
                    <a:p>
                      <a:r>
                        <a:rPr lang="en-CA" sz="2000" dirty="0"/>
                        <a:t>1.5</a:t>
                      </a:r>
                    </a:p>
                  </a:txBody>
                  <a:tcPr marL="68580" marR="68580" marT="34290" marB="34290"/>
                </a:tc>
                <a:extLst>
                  <a:ext uri="{0D108BD9-81ED-4DB2-BD59-A6C34878D82A}">
                    <a16:rowId xmlns:a16="http://schemas.microsoft.com/office/drawing/2014/main" val="137095301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650" y="802068"/>
            <a:ext cx="7886700" cy="622447"/>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Estimation by Analogy</a:t>
            </a:r>
            <a:r>
              <a:rPr lang="en-CA" spc="-4" dirty="0"/>
              <a:t> </a:t>
            </a:r>
            <a:r>
              <a:rPr spc="-4" dirty="0"/>
              <a:t>(</a:t>
            </a:r>
            <a:r>
              <a:rPr lang="en-CA" spc="-4" dirty="0"/>
              <a:t>2</a:t>
            </a:r>
            <a:r>
              <a:rPr spc="-4" dirty="0"/>
              <a:t>)</a:t>
            </a:r>
          </a:p>
        </p:txBody>
      </p:sp>
      <p:sp>
        <p:nvSpPr>
          <p:cNvPr id="6" name="Content Placeholder 5">
            <a:extLst>
              <a:ext uri="{FF2B5EF4-FFF2-40B4-BE49-F238E27FC236}">
                <a16:creationId xmlns:a16="http://schemas.microsoft.com/office/drawing/2014/main" id="{908C0C9A-46E4-4DFD-ACF8-CD3FDCCF0283}"/>
              </a:ext>
            </a:extLst>
          </p:cNvPr>
          <p:cNvSpPr>
            <a:spLocks noGrp="1"/>
          </p:cNvSpPr>
          <p:nvPr>
            <p:ph idx="1"/>
          </p:nvPr>
        </p:nvSpPr>
        <p:spPr/>
        <p:txBody>
          <a:bodyPr/>
          <a:lstStyle/>
          <a:p>
            <a:r>
              <a:rPr lang="en-US" dirty="0"/>
              <a:t>Step 2: Compare the size of the new Project to a similar past project.</a:t>
            </a:r>
          </a:p>
          <a:p>
            <a:endParaRPr lang="en-US" dirty="0"/>
          </a:p>
          <a:p>
            <a:r>
              <a:rPr lang="en-US" dirty="0"/>
              <a:t>Multiplication factor (subsystem) =</a:t>
            </a:r>
          </a:p>
          <a:p>
            <a:pPr lvl="1">
              <a:buFont typeface="Wingdings" panose="05000000000000000000" pitchFamily="2" charset="2"/>
              <a:buChar char="§"/>
            </a:pPr>
            <a:r>
              <a:rPr lang="en-US" dirty="0"/>
              <a:t>  (number of elements in New) /  (number of elements in Old)</a:t>
            </a:r>
          </a:p>
          <a:p>
            <a:endParaRPr lang="en-CA" dirty="0"/>
          </a:p>
        </p:txBody>
      </p:sp>
      <p:sp>
        <p:nvSpPr>
          <p:cNvPr id="4" name="Slide Number Placeholder 3">
            <a:extLst>
              <a:ext uri="{FF2B5EF4-FFF2-40B4-BE49-F238E27FC236}">
                <a16:creationId xmlns:a16="http://schemas.microsoft.com/office/drawing/2014/main" id="{6F03C829-FE91-4EE1-9012-85EE4F8F4AD1}"/>
              </a:ext>
            </a:extLst>
          </p:cNvPr>
          <p:cNvSpPr>
            <a:spLocks noGrp="1"/>
          </p:cNvSpPr>
          <p:nvPr>
            <p:ph type="sldNum" sz="quarter" idx="12"/>
          </p:nvPr>
        </p:nvSpPr>
        <p:spPr/>
        <p:txBody>
          <a:bodyPr/>
          <a:lstStyle/>
          <a:p>
            <a:fld id="{B6F15528-21DE-4FAA-801E-634DDDAF4B2B}" type="slidenum">
              <a:rPr lang="en-CA" smtClean="0"/>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650" y="802807"/>
            <a:ext cx="7886700" cy="622447"/>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Example</a:t>
            </a:r>
            <a:r>
              <a:rPr lang="en-CA" spc="-4" dirty="0"/>
              <a:t>:</a:t>
            </a:r>
            <a:r>
              <a:rPr spc="-38" dirty="0"/>
              <a:t> </a:t>
            </a:r>
            <a:r>
              <a:rPr lang="en-CA" spc="-38" dirty="0"/>
              <a:t>Step 2</a:t>
            </a:r>
            <a:endParaRPr spc="-4" dirty="0"/>
          </a:p>
        </p:txBody>
      </p:sp>
      <p:sp>
        <p:nvSpPr>
          <p:cNvPr id="4" name="Slide Number Placeholder 3">
            <a:extLst>
              <a:ext uri="{FF2B5EF4-FFF2-40B4-BE49-F238E27FC236}">
                <a16:creationId xmlns:a16="http://schemas.microsoft.com/office/drawing/2014/main" id="{F96B7800-4113-4F7B-B051-45C47BBDE214}"/>
              </a:ext>
            </a:extLst>
          </p:cNvPr>
          <p:cNvSpPr>
            <a:spLocks noGrp="1"/>
          </p:cNvSpPr>
          <p:nvPr>
            <p:ph type="sldNum" sz="quarter" idx="12"/>
          </p:nvPr>
        </p:nvSpPr>
        <p:spPr/>
        <p:txBody>
          <a:bodyPr/>
          <a:lstStyle/>
          <a:p>
            <a:fld id="{B6F15528-21DE-4FAA-801E-634DDDAF4B2B}" type="slidenum">
              <a:rPr lang="en-CA" smtClean="0"/>
              <a:t>13</a:t>
            </a:fld>
            <a:endParaRPr lang="en-CA"/>
          </a:p>
        </p:txBody>
      </p:sp>
      <p:graphicFrame>
        <p:nvGraphicFramePr>
          <p:cNvPr id="9" name="Content Placeholder 8">
            <a:extLst>
              <a:ext uri="{FF2B5EF4-FFF2-40B4-BE49-F238E27FC236}">
                <a16:creationId xmlns:a16="http://schemas.microsoft.com/office/drawing/2014/main" id="{6CE7302F-AFE1-4795-87BA-843580ABC804}"/>
              </a:ext>
            </a:extLst>
          </p:cNvPr>
          <p:cNvGraphicFramePr>
            <a:graphicFrameLocks noGrp="1"/>
          </p:cNvGraphicFramePr>
          <p:nvPr>
            <p:ph idx="1"/>
          </p:nvPr>
        </p:nvGraphicFramePr>
        <p:xfrm>
          <a:off x="2152650" y="2226469"/>
          <a:ext cx="7886700" cy="34594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1222645387"/>
                    </a:ext>
                  </a:extLst>
                </a:gridCol>
                <a:gridCol w="1971675">
                  <a:extLst>
                    <a:ext uri="{9D8B030D-6E8A-4147-A177-3AD203B41FA5}">
                      <a16:colId xmlns:a16="http://schemas.microsoft.com/office/drawing/2014/main" val="3913686123"/>
                    </a:ext>
                  </a:extLst>
                </a:gridCol>
                <a:gridCol w="1971675">
                  <a:extLst>
                    <a:ext uri="{9D8B030D-6E8A-4147-A177-3AD203B41FA5}">
                      <a16:colId xmlns:a16="http://schemas.microsoft.com/office/drawing/2014/main" val="4162012170"/>
                    </a:ext>
                  </a:extLst>
                </a:gridCol>
                <a:gridCol w="1971675">
                  <a:extLst>
                    <a:ext uri="{9D8B030D-6E8A-4147-A177-3AD203B41FA5}">
                      <a16:colId xmlns:a16="http://schemas.microsoft.com/office/drawing/2014/main" val="1243195856"/>
                    </a:ext>
                  </a:extLst>
                </a:gridCol>
              </a:tblGrid>
              <a:tr h="480060">
                <a:tc>
                  <a:txBody>
                    <a:bodyPr/>
                    <a:lstStyle/>
                    <a:p>
                      <a:r>
                        <a:rPr lang="en-CA" sz="2000" b="1" kern="1200" dirty="0">
                          <a:solidFill>
                            <a:schemeClr val="lt1"/>
                          </a:solidFill>
                          <a:effectLst/>
                          <a:latin typeface="+mn-lt"/>
                          <a:ea typeface="+mn-ea"/>
                          <a:cs typeface="+mn-cs"/>
                        </a:rPr>
                        <a:t>Subsystem </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Actual Size of </a:t>
                      </a:r>
                      <a:r>
                        <a:rPr lang="en-CA" sz="2000" b="1" kern="1200" dirty="0" err="1">
                          <a:solidFill>
                            <a:schemeClr val="lt1"/>
                          </a:solidFill>
                          <a:effectLst/>
                          <a:latin typeface="+mn-lt"/>
                          <a:ea typeface="+mn-ea"/>
                          <a:cs typeface="+mn-cs"/>
                        </a:rPr>
                        <a:t>AccSellerator</a:t>
                      </a:r>
                      <a:r>
                        <a:rPr lang="en-CA" sz="2000" b="1" kern="1200" dirty="0">
                          <a:solidFill>
                            <a:schemeClr val="lt1"/>
                          </a:solidFill>
                          <a:effectLst/>
                          <a:latin typeface="+mn-lt"/>
                          <a:ea typeface="+mn-ea"/>
                          <a:cs typeface="+mn-cs"/>
                        </a:rPr>
                        <a:t> 1.0</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Estimated Size of Triad 1.0</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Multiplication Factor</a:t>
                      </a:r>
                      <a:endParaRPr lang="en-CA" sz="2000" dirty="0"/>
                    </a:p>
                  </a:txBody>
                  <a:tcPr marL="68580" marR="68580" marT="34290" marB="34290"/>
                </a:tc>
                <a:extLst>
                  <a:ext uri="{0D108BD9-81ED-4DB2-BD59-A6C34878D82A}">
                    <a16:rowId xmlns:a16="http://schemas.microsoft.com/office/drawing/2014/main" val="1605251198"/>
                  </a:ext>
                </a:extLst>
              </a:tr>
              <a:tr h="278130">
                <a:tc>
                  <a:txBody>
                    <a:bodyPr/>
                    <a:lstStyle/>
                    <a:p>
                      <a:r>
                        <a:rPr lang="en-CA" sz="2000" kern="1200" dirty="0">
                          <a:solidFill>
                            <a:schemeClr val="dk1"/>
                          </a:solidFill>
                          <a:effectLst/>
                          <a:latin typeface="+mn-lt"/>
                          <a:ea typeface="+mn-ea"/>
                          <a:cs typeface="+mn-cs"/>
                        </a:rPr>
                        <a:t>Database </a:t>
                      </a:r>
                      <a:endParaRPr lang="en-CA" sz="2000" dirty="0"/>
                    </a:p>
                  </a:txBody>
                  <a:tcPr marL="68580" marR="68580" marT="34290" marB="34290"/>
                </a:tc>
                <a:tc>
                  <a:txBody>
                    <a:bodyPr/>
                    <a:lstStyle/>
                    <a:p>
                      <a:r>
                        <a:rPr lang="en-CA" sz="2000" dirty="0"/>
                        <a:t>10 tables</a:t>
                      </a:r>
                    </a:p>
                  </a:txBody>
                  <a:tcPr marL="68580" marR="68580" marT="34290" marB="34290"/>
                </a:tc>
                <a:tc>
                  <a:txBody>
                    <a:bodyPr/>
                    <a:lstStyle/>
                    <a:p>
                      <a:r>
                        <a:rPr lang="en-CA" sz="2000" dirty="0"/>
                        <a:t>14 tables</a:t>
                      </a:r>
                    </a:p>
                  </a:txBody>
                  <a:tcPr marL="68580" marR="68580" marT="34290" marB="34290"/>
                </a:tc>
                <a:tc>
                  <a:txBody>
                    <a:bodyPr/>
                    <a:lstStyle/>
                    <a:p>
                      <a:r>
                        <a:rPr lang="en-CA" sz="2000" dirty="0"/>
                        <a:t>1.4</a:t>
                      </a:r>
                    </a:p>
                  </a:txBody>
                  <a:tcPr marL="68580" marR="68580" marT="34290" marB="34290"/>
                </a:tc>
                <a:extLst>
                  <a:ext uri="{0D108BD9-81ED-4DB2-BD59-A6C34878D82A}">
                    <a16:rowId xmlns:a16="http://schemas.microsoft.com/office/drawing/2014/main" val="901268182"/>
                  </a:ext>
                </a:extLst>
              </a:tr>
              <a:tr h="278130">
                <a:tc>
                  <a:txBody>
                    <a:bodyPr/>
                    <a:lstStyle/>
                    <a:p>
                      <a:r>
                        <a:rPr lang="en-CA" sz="2000" kern="1200" dirty="0">
                          <a:solidFill>
                            <a:schemeClr val="dk1"/>
                          </a:solidFill>
                          <a:effectLst/>
                          <a:latin typeface="+mn-lt"/>
                          <a:ea typeface="+mn-ea"/>
                          <a:cs typeface="+mn-cs"/>
                        </a:rPr>
                        <a:t>User interface</a:t>
                      </a:r>
                      <a:endParaRPr lang="en-CA" sz="2000" dirty="0"/>
                    </a:p>
                  </a:txBody>
                  <a:tcPr marL="68580" marR="68580" marT="34290" marB="34290"/>
                </a:tc>
                <a:tc>
                  <a:txBody>
                    <a:bodyPr/>
                    <a:lstStyle/>
                    <a:p>
                      <a:r>
                        <a:rPr lang="en-CA" sz="2000" dirty="0"/>
                        <a:t>14 web pages</a:t>
                      </a:r>
                    </a:p>
                  </a:txBody>
                  <a:tcPr marL="68580" marR="68580" marT="34290" marB="34290"/>
                </a:tc>
                <a:tc>
                  <a:txBody>
                    <a:bodyPr/>
                    <a:lstStyle/>
                    <a:p>
                      <a:r>
                        <a:rPr lang="en-CA" sz="2000" dirty="0"/>
                        <a:t>19 web pages</a:t>
                      </a:r>
                    </a:p>
                  </a:txBody>
                  <a:tcPr marL="68580" marR="68580" marT="34290" marB="34290"/>
                </a:tc>
                <a:tc>
                  <a:txBody>
                    <a:bodyPr/>
                    <a:lstStyle/>
                    <a:p>
                      <a:r>
                        <a:rPr lang="en-CA" sz="2000" dirty="0"/>
                        <a:t>1.4</a:t>
                      </a:r>
                    </a:p>
                  </a:txBody>
                  <a:tcPr marL="68580" marR="68580" marT="34290" marB="34290"/>
                </a:tc>
                <a:extLst>
                  <a:ext uri="{0D108BD9-81ED-4DB2-BD59-A6C34878D82A}">
                    <a16:rowId xmlns:a16="http://schemas.microsoft.com/office/drawing/2014/main" val="2436028564"/>
                  </a:ext>
                </a:extLst>
              </a:tr>
              <a:tr h="252313">
                <a:tc>
                  <a:txBody>
                    <a:bodyPr/>
                    <a:lstStyle/>
                    <a:p>
                      <a:r>
                        <a:rPr lang="en-CA" sz="2000" kern="1200" dirty="0">
                          <a:solidFill>
                            <a:schemeClr val="dk1"/>
                          </a:solidFill>
                          <a:effectLst/>
                          <a:latin typeface="+mn-lt"/>
                          <a:ea typeface="+mn-ea"/>
                          <a:cs typeface="+mn-cs"/>
                        </a:rPr>
                        <a:t>Graphs and reports</a:t>
                      </a:r>
                      <a:endParaRPr lang="en-CA" sz="2000" dirty="0"/>
                    </a:p>
                  </a:txBody>
                  <a:tcPr marL="68580" marR="68580" marT="34290" marB="34290"/>
                </a:tc>
                <a:tc>
                  <a:txBody>
                    <a:bodyPr/>
                    <a:lstStyle/>
                    <a:p>
                      <a:r>
                        <a:rPr lang="en-CA" sz="2000" dirty="0"/>
                        <a:t>10 graphs + 8 reports</a:t>
                      </a:r>
                    </a:p>
                  </a:txBody>
                  <a:tcPr marL="68580" marR="68580" marT="34290" marB="34290"/>
                </a:tc>
                <a:tc>
                  <a:txBody>
                    <a:bodyPr/>
                    <a:lstStyle/>
                    <a:p>
                      <a:r>
                        <a:rPr lang="en-CA" sz="2000" dirty="0"/>
                        <a:t>14 graphs + 16 reports</a:t>
                      </a:r>
                    </a:p>
                  </a:txBody>
                  <a:tcPr marL="68580" marR="68580" marT="34290" marB="34290"/>
                </a:tc>
                <a:tc>
                  <a:txBody>
                    <a:bodyPr/>
                    <a:lstStyle/>
                    <a:p>
                      <a:r>
                        <a:rPr lang="en-CA" sz="2000" dirty="0"/>
                        <a:t>1.7</a:t>
                      </a:r>
                    </a:p>
                  </a:txBody>
                  <a:tcPr marL="68580" marR="68580" marT="34290" marB="34290"/>
                </a:tc>
                <a:extLst>
                  <a:ext uri="{0D108BD9-81ED-4DB2-BD59-A6C34878D82A}">
                    <a16:rowId xmlns:a16="http://schemas.microsoft.com/office/drawing/2014/main" val="2944601636"/>
                  </a:ext>
                </a:extLst>
              </a:tr>
              <a:tr h="278130">
                <a:tc>
                  <a:txBody>
                    <a:bodyPr/>
                    <a:lstStyle/>
                    <a:p>
                      <a:r>
                        <a:rPr lang="en-CA" sz="2000" kern="1200" dirty="0">
                          <a:solidFill>
                            <a:schemeClr val="dk1"/>
                          </a:solidFill>
                          <a:effectLst/>
                          <a:latin typeface="+mn-lt"/>
                          <a:ea typeface="+mn-ea"/>
                          <a:cs typeface="+mn-cs"/>
                        </a:rPr>
                        <a:t>Foundation classes</a:t>
                      </a:r>
                      <a:endParaRPr lang="en-CA" sz="2000" dirty="0"/>
                    </a:p>
                  </a:txBody>
                  <a:tcPr marL="68580" marR="68580" marT="34290" marB="34290"/>
                </a:tc>
                <a:tc>
                  <a:txBody>
                    <a:bodyPr/>
                    <a:lstStyle/>
                    <a:p>
                      <a:r>
                        <a:rPr lang="en-CA" sz="2000" dirty="0"/>
                        <a:t>15 classes</a:t>
                      </a:r>
                    </a:p>
                  </a:txBody>
                  <a:tcPr marL="68580" marR="68580" marT="34290" marB="34290"/>
                </a:tc>
                <a:tc>
                  <a:txBody>
                    <a:bodyPr/>
                    <a:lstStyle/>
                    <a:p>
                      <a:r>
                        <a:rPr lang="en-CA" sz="2000" dirty="0"/>
                        <a:t>15 classes</a:t>
                      </a:r>
                    </a:p>
                  </a:txBody>
                  <a:tcPr marL="68580" marR="68580" marT="34290" marB="34290"/>
                </a:tc>
                <a:tc>
                  <a:txBody>
                    <a:bodyPr/>
                    <a:lstStyle/>
                    <a:p>
                      <a:r>
                        <a:rPr lang="en-CA" sz="2000" dirty="0"/>
                        <a:t>1.0</a:t>
                      </a:r>
                    </a:p>
                  </a:txBody>
                  <a:tcPr marL="68580" marR="68580" marT="34290" marB="34290"/>
                </a:tc>
                <a:extLst>
                  <a:ext uri="{0D108BD9-81ED-4DB2-BD59-A6C34878D82A}">
                    <a16:rowId xmlns:a16="http://schemas.microsoft.com/office/drawing/2014/main" val="4038302443"/>
                  </a:ext>
                </a:extLst>
              </a:tr>
              <a:tr h="278130">
                <a:tc>
                  <a:txBody>
                    <a:bodyPr/>
                    <a:lstStyle/>
                    <a:p>
                      <a:r>
                        <a:rPr lang="en-CA" sz="2000" kern="1200" dirty="0">
                          <a:solidFill>
                            <a:schemeClr val="dk1"/>
                          </a:solidFill>
                          <a:effectLst/>
                          <a:latin typeface="+mn-lt"/>
                          <a:ea typeface="+mn-ea"/>
                          <a:cs typeface="+mn-cs"/>
                        </a:rPr>
                        <a:t>Business rules</a:t>
                      </a:r>
                      <a:endParaRPr lang="en-CA" sz="2000" dirty="0"/>
                    </a:p>
                  </a:txBody>
                  <a:tcPr marL="68580" marR="68580" marT="34290" marB="34290"/>
                </a:tc>
                <a:tc>
                  <a:txBody>
                    <a:bodyPr/>
                    <a:lstStyle/>
                    <a:p>
                      <a:r>
                        <a:rPr lang="en-CA" sz="2000" dirty="0"/>
                        <a:t>???</a:t>
                      </a:r>
                    </a:p>
                  </a:txBody>
                  <a:tcPr marL="68580" marR="68580" marT="34290" marB="34290"/>
                </a:tc>
                <a:tc>
                  <a:txBody>
                    <a:bodyPr/>
                    <a:lstStyle/>
                    <a:p>
                      <a:r>
                        <a:rPr lang="en-CA" sz="2000" dirty="0"/>
                        <a:t>???</a:t>
                      </a:r>
                    </a:p>
                  </a:txBody>
                  <a:tcPr marL="68580" marR="68580" marT="34290" marB="34290"/>
                </a:tc>
                <a:tc>
                  <a:txBody>
                    <a:bodyPr/>
                    <a:lstStyle/>
                    <a:p>
                      <a:r>
                        <a:rPr lang="en-CA" sz="2000" dirty="0"/>
                        <a:t>1.5</a:t>
                      </a:r>
                    </a:p>
                  </a:txBody>
                  <a:tcPr marL="68580" marR="68580" marT="34290" marB="34290"/>
                </a:tc>
                <a:extLst>
                  <a:ext uri="{0D108BD9-81ED-4DB2-BD59-A6C34878D82A}">
                    <a16:rowId xmlns:a16="http://schemas.microsoft.com/office/drawing/2014/main" val="137095301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900" y="503301"/>
            <a:ext cx="5469924" cy="1231844"/>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Estimation by Analogy</a:t>
            </a:r>
            <a:r>
              <a:rPr lang="en-CA" spc="-4" dirty="0"/>
              <a:t> </a:t>
            </a:r>
            <a:r>
              <a:rPr spc="-4" dirty="0"/>
              <a:t>(</a:t>
            </a:r>
            <a:r>
              <a:rPr lang="en-CA" spc="-4" dirty="0"/>
              <a:t>3</a:t>
            </a:r>
            <a:r>
              <a:rPr spc="-4" dirty="0"/>
              <a:t>)</a:t>
            </a:r>
          </a:p>
        </p:txBody>
      </p:sp>
      <p:sp>
        <p:nvSpPr>
          <p:cNvPr id="6" name="Content Placeholder 5">
            <a:extLst>
              <a:ext uri="{FF2B5EF4-FFF2-40B4-BE49-F238E27FC236}">
                <a16:creationId xmlns:a16="http://schemas.microsoft.com/office/drawing/2014/main" id="{BD8B24B8-9607-45DD-B446-CFD26256299A}"/>
              </a:ext>
            </a:extLst>
          </p:cNvPr>
          <p:cNvSpPr>
            <a:spLocks noGrp="1"/>
          </p:cNvSpPr>
          <p:nvPr>
            <p:ph idx="1"/>
          </p:nvPr>
        </p:nvSpPr>
        <p:spPr/>
        <p:txBody>
          <a:bodyPr/>
          <a:lstStyle/>
          <a:p>
            <a:r>
              <a:rPr lang="en-US" dirty="0"/>
              <a:t>Step 3: Build up estimate for the size of the new project.:</a:t>
            </a:r>
          </a:p>
          <a:p>
            <a:endParaRPr lang="en-US" dirty="0"/>
          </a:p>
          <a:p>
            <a:r>
              <a:rPr lang="en-US" dirty="0"/>
              <a:t>Size (new subsystem) = </a:t>
            </a:r>
          </a:p>
          <a:p>
            <a:pPr lvl="1"/>
            <a:r>
              <a:rPr lang="en-US" dirty="0"/>
              <a:t>Size (old subsystem) *  Multiplication factor</a:t>
            </a:r>
          </a:p>
          <a:p>
            <a:r>
              <a:rPr lang="en-US" dirty="0"/>
              <a:t>Size (New project) =</a:t>
            </a:r>
          </a:p>
          <a:p>
            <a:pPr lvl="1"/>
            <a:r>
              <a:rPr lang="en-US" dirty="0"/>
              <a:t> sum of the sizes of its  subsystems</a:t>
            </a:r>
          </a:p>
          <a:p>
            <a:endParaRPr lang="en-CA" dirty="0"/>
          </a:p>
        </p:txBody>
      </p:sp>
      <p:sp>
        <p:nvSpPr>
          <p:cNvPr id="4" name="Slide Number Placeholder 3">
            <a:extLst>
              <a:ext uri="{FF2B5EF4-FFF2-40B4-BE49-F238E27FC236}">
                <a16:creationId xmlns:a16="http://schemas.microsoft.com/office/drawing/2014/main" id="{FF7B125F-1137-48BE-8414-160AC85E41B9}"/>
              </a:ext>
            </a:extLst>
          </p:cNvPr>
          <p:cNvSpPr>
            <a:spLocks noGrp="1"/>
          </p:cNvSpPr>
          <p:nvPr>
            <p:ph type="sldNum" sz="quarter" idx="12"/>
          </p:nvPr>
        </p:nvSpPr>
        <p:spPr/>
        <p:txBody>
          <a:bodyPr/>
          <a:lstStyle/>
          <a:p>
            <a:fld id="{B6F15528-21DE-4FAA-801E-634DDDAF4B2B}" type="slidenum">
              <a:rPr lang="en-CA" smtClean="0"/>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3913" y="815378"/>
            <a:ext cx="7886700" cy="622447"/>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Example</a:t>
            </a:r>
            <a:r>
              <a:rPr lang="en-CA" spc="-4" dirty="0"/>
              <a:t>:</a:t>
            </a:r>
            <a:r>
              <a:rPr spc="-38" dirty="0"/>
              <a:t> </a:t>
            </a:r>
            <a:r>
              <a:rPr lang="en-CA" spc="-38" dirty="0"/>
              <a:t>Step 3</a:t>
            </a:r>
            <a:endParaRPr spc="-4" dirty="0"/>
          </a:p>
        </p:txBody>
      </p:sp>
      <p:sp>
        <p:nvSpPr>
          <p:cNvPr id="4" name="Slide Number Placeholder 3">
            <a:extLst>
              <a:ext uri="{FF2B5EF4-FFF2-40B4-BE49-F238E27FC236}">
                <a16:creationId xmlns:a16="http://schemas.microsoft.com/office/drawing/2014/main" id="{F96B7800-4113-4F7B-B051-45C47BBDE214}"/>
              </a:ext>
            </a:extLst>
          </p:cNvPr>
          <p:cNvSpPr>
            <a:spLocks noGrp="1"/>
          </p:cNvSpPr>
          <p:nvPr>
            <p:ph type="sldNum" sz="quarter" idx="12"/>
          </p:nvPr>
        </p:nvSpPr>
        <p:spPr/>
        <p:txBody>
          <a:bodyPr/>
          <a:lstStyle/>
          <a:p>
            <a:fld id="{B6F15528-21DE-4FAA-801E-634DDDAF4B2B}" type="slidenum">
              <a:rPr lang="en-CA" smtClean="0"/>
              <a:t>15</a:t>
            </a:fld>
            <a:endParaRPr lang="en-CA"/>
          </a:p>
        </p:txBody>
      </p:sp>
      <p:graphicFrame>
        <p:nvGraphicFramePr>
          <p:cNvPr id="9" name="Content Placeholder 8">
            <a:extLst>
              <a:ext uri="{FF2B5EF4-FFF2-40B4-BE49-F238E27FC236}">
                <a16:creationId xmlns:a16="http://schemas.microsoft.com/office/drawing/2014/main" id="{6CE7302F-AFE1-4795-87BA-843580ABC804}"/>
              </a:ext>
            </a:extLst>
          </p:cNvPr>
          <p:cNvGraphicFramePr>
            <a:graphicFrameLocks noGrp="1"/>
          </p:cNvGraphicFramePr>
          <p:nvPr>
            <p:ph idx="1"/>
          </p:nvPr>
        </p:nvGraphicFramePr>
        <p:xfrm>
          <a:off x="2152649" y="2226469"/>
          <a:ext cx="7589228" cy="4137660"/>
        </p:xfrm>
        <a:graphic>
          <a:graphicData uri="http://schemas.openxmlformats.org/drawingml/2006/table">
            <a:tbl>
              <a:tblPr firstRow="1" bandRow="1">
                <a:tableStyleId>{5C22544A-7EE6-4342-B048-85BDC9FD1C3A}</a:tableStyleId>
              </a:tblPr>
              <a:tblGrid>
                <a:gridCol w="2062290">
                  <a:extLst>
                    <a:ext uri="{9D8B030D-6E8A-4147-A177-3AD203B41FA5}">
                      <a16:colId xmlns:a16="http://schemas.microsoft.com/office/drawing/2014/main" val="1222645387"/>
                    </a:ext>
                  </a:extLst>
                </a:gridCol>
                <a:gridCol w="1732324">
                  <a:extLst>
                    <a:ext uri="{9D8B030D-6E8A-4147-A177-3AD203B41FA5}">
                      <a16:colId xmlns:a16="http://schemas.microsoft.com/office/drawing/2014/main" val="3913686123"/>
                    </a:ext>
                  </a:extLst>
                </a:gridCol>
                <a:gridCol w="1897307">
                  <a:extLst>
                    <a:ext uri="{9D8B030D-6E8A-4147-A177-3AD203B41FA5}">
                      <a16:colId xmlns:a16="http://schemas.microsoft.com/office/drawing/2014/main" val="1243195856"/>
                    </a:ext>
                  </a:extLst>
                </a:gridCol>
                <a:gridCol w="1897307">
                  <a:extLst>
                    <a:ext uri="{9D8B030D-6E8A-4147-A177-3AD203B41FA5}">
                      <a16:colId xmlns:a16="http://schemas.microsoft.com/office/drawing/2014/main" val="2615314210"/>
                    </a:ext>
                  </a:extLst>
                </a:gridCol>
              </a:tblGrid>
              <a:tr h="685800">
                <a:tc>
                  <a:txBody>
                    <a:bodyPr/>
                    <a:lstStyle/>
                    <a:p>
                      <a:r>
                        <a:rPr lang="en-CA" sz="2000" b="1" kern="1200" dirty="0">
                          <a:solidFill>
                            <a:schemeClr val="lt1"/>
                          </a:solidFill>
                          <a:effectLst/>
                          <a:latin typeface="+mn-lt"/>
                          <a:ea typeface="+mn-ea"/>
                          <a:cs typeface="+mn-cs"/>
                        </a:rPr>
                        <a:t>Subsystem </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Code Size of </a:t>
                      </a:r>
                      <a:r>
                        <a:rPr lang="en-CA" sz="2000" b="1" kern="1200" dirty="0" err="1">
                          <a:solidFill>
                            <a:schemeClr val="lt1"/>
                          </a:solidFill>
                          <a:effectLst/>
                          <a:latin typeface="+mn-lt"/>
                          <a:ea typeface="+mn-ea"/>
                          <a:cs typeface="+mn-cs"/>
                        </a:rPr>
                        <a:t>AccSellerator</a:t>
                      </a:r>
                      <a:r>
                        <a:rPr lang="en-CA" sz="2000" b="1" kern="1200" dirty="0">
                          <a:solidFill>
                            <a:schemeClr val="lt1"/>
                          </a:solidFill>
                          <a:effectLst/>
                          <a:latin typeface="+mn-lt"/>
                          <a:ea typeface="+mn-ea"/>
                          <a:cs typeface="+mn-cs"/>
                        </a:rPr>
                        <a:t> </a:t>
                      </a:r>
                    </a:p>
                    <a:p>
                      <a:r>
                        <a:rPr lang="en-CA" sz="2000" b="1" kern="1200" dirty="0">
                          <a:solidFill>
                            <a:schemeClr val="lt1"/>
                          </a:solidFill>
                          <a:effectLst/>
                          <a:latin typeface="+mn-lt"/>
                          <a:ea typeface="+mn-ea"/>
                          <a:cs typeface="+mn-cs"/>
                        </a:rPr>
                        <a:t>1.0</a:t>
                      </a:r>
                      <a:endParaRPr lang="en-CA" sz="2000" dirty="0"/>
                    </a:p>
                  </a:txBody>
                  <a:tcPr marL="68580" marR="68580" marT="34290" marB="34290"/>
                </a:tc>
                <a:tc>
                  <a:txBody>
                    <a:bodyPr/>
                    <a:lstStyle/>
                    <a:p>
                      <a:r>
                        <a:rPr lang="en-CA" sz="2000" b="1" kern="1200" dirty="0">
                          <a:solidFill>
                            <a:schemeClr val="lt1"/>
                          </a:solidFill>
                          <a:effectLst/>
                          <a:latin typeface="+mn-lt"/>
                          <a:ea typeface="+mn-ea"/>
                          <a:cs typeface="+mn-cs"/>
                        </a:rPr>
                        <a:t>Multiplication Factor</a:t>
                      </a:r>
                      <a:endParaRPr lang="en-CA" sz="2000" dirty="0"/>
                    </a:p>
                  </a:txBody>
                  <a:tcPr marL="68580" marR="68580" marT="34290" marB="34290"/>
                </a:tc>
                <a:tc>
                  <a:txBody>
                    <a:bodyPr/>
                    <a:lstStyle/>
                    <a:p>
                      <a:r>
                        <a:rPr lang="en-CA" sz="2000" dirty="0"/>
                        <a:t>Estimated Code size of Triad 1.0</a:t>
                      </a:r>
                    </a:p>
                  </a:txBody>
                  <a:tcPr marL="68580" marR="68580" marT="34290" marB="34290"/>
                </a:tc>
                <a:extLst>
                  <a:ext uri="{0D108BD9-81ED-4DB2-BD59-A6C34878D82A}">
                    <a16:rowId xmlns:a16="http://schemas.microsoft.com/office/drawing/2014/main" val="1605251198"/>
                  </a:ext>
                </a:extLst>
              </a:tr>
              <a:tr h="278130">
                <a:tc>
                  <a:txBody>
                    <a:bodyPr/>
                    <a:lstStyle/>
                    <a:p>
                      <a:r>
                        <a:rPr lang="en-CA" sz="2000" kern="1200" dirty="0">
                          <a:solidFill>
                            <a:schemeClr val="dk1"/>
                          </a:solidFill>
                          <a:effectLst/>
                          <a:latin typeface="+mn-lt"/>
                          <a:ea typeface="+mn-ea"/>
                          <a:cs typeface="+mn-cs"/>
                        </a:rPr>
                        <a:t>Database </a:t>
                      </a:r>
                      <a:endParaRPr lang="en-CA" sz="2000" dirty="0"/>
                    </a:p>
                  </a:txBody>
                  <a:tcPr marL="68580" marR="68580" marT="34290" marB="34290"/>
                </a:tc>
                <a:tc>
                  <a:txBody>
                    <a:bodyPr/>
                    <a:lstStyle/>
                    <a:p>
                      <a:r>
                        <a:rPr lang="en-CA" sz="2000" dirty="0"/>
                        <a:t>5,000</a:t>
                      </a:r>
                    </a:p>
                  </a:txBody>
                  <a:tcPr marL="68580" marR="68580" marT="34290" marB="34290"/>
                </a:tc>
                <a:tc>
                  <a:txBody>
                    <a:bodyPr/>
                    <a:lstStyle/>
                    <a:p>
                      <a:r>
                        <a:rPr lang="en-CA" sz="2000" dirty="0"/>
                        <a:t>1.4</a:t>
                      </a:r>
                    </a:p>
                  </a:txBody>
                  <a:tcPr marL="68580" marR="68580" marT="34290" marB="34290"/>
                </a:tc>
                <a:tc>
                  <a:txBody>
                    <a:bodyPr/>
                    <a:lstStyle/>
                    <a:p>
                      <a:r>
                        <a:rPr lang="en-CA" sz="2000" dirty="0"/>
                        <a:t>7,000</a:t>
                      </a:r>
                    </a:p>
                  </a:txBody>
                  <a:tcPr marL="68580" marR="68580" marT="34290" marB="34290"/>
                </a:tc>
                <a:extLst>
                  <a:ext uri="{0D108BD9-81ED-4DB2-BD59-A6C34878D82A}">
                    <a16:rowId xmlns:a16="http://schemas.microsoft.com/office/drawing/2014/main" val="901268182"/>
                  </a:ext>
                </a:extLst>
              </a:tr>
              <a:tr h="278130">
                <a:tc>
                  <a:txBody>
                    <a:bodyPr/>
                    <a:lstStyle/>
                    <a:p>
                      <a:r>
                        <a:rPr lang="en-CA" sz="2000" kern="1200" dirty="0">
                          <a:solidFill>
                            <a:schemeClr val="dk1"/>
                          </a:solidFill>
                          <a:effectLst/>
                          <a:latin typeface="+mn-lt"/>
                          <a:ea typeface="+mn-ea"/>
                          <a:cs typeface="+mn-cs"/>
                        </a:rPr>
                        <a:t>User interface</a:t>
                      </a:r>
                      <a:endParaRPr lang="en-CA" sz="2000" dirty="0"/>
                    </a:p>
                  </a:txBody>
                  <a:tcPr marL="68580" marR="68580" marT="34290" marB="34290"/>
                </a:tc>
                <a:tc>
                  <a:txBody>
                    <a:bodyPr/>
                    <a:lstStyle/>
                    <a:p>
                      <a:r>
                        <a:rPr lang="en-CA" sz="2000" dirty="0"/>
                        <a:t>14,000</a:t>
                      </a:r>
                    </a:p>
                  </a:txBody>
                  <a:tcPr marL="68580" marR="68580" marT="34290" marB="34290"/>
                </a:tc>
                <a:tc>
                  <a:txBody>
                    <a:bodyPr/>
                    <a:lstStyle/>
                    <a:p>
                      <a:r>
                        <a:rPr lang="en-CA" sz="2000" dirty="0"/>
                        <a:t>1.4</a:t>
                      </a:r>
                    </a:p>
                  </a:txBody>
                  <a:tcPr marL="68580" marR="68580" marT="34290" marB="34290"/>
                </a:tc>
                <a:tc>
                  <a:txBody>
                    <a:bodyPr/>
                    <a:lstStyle/>
                    <a:p>
                      <a:r>
                        <a:rPr lang="en-CA" sz="2000" dirty="0"/>
                        <a:t>19,600</a:t>
                      </a:r>
                    </a:p>
                  </a:txBody>
                  <a:tcPr marL="68580" marR="68580" marT="34290" marB="34290"/>
                </a:tc>
                <a:extLst>
                  <a:ext uri="{0D108BD9-81ED-4DB2-BD59-A6C34878D82A}">
                    <a16:rowId xmlns:a16="http://schemas.microsoft.com/office/drawing/2014/main" val="2436028564"/>
                  </a:ext>
                </a:extLst>
              </a:tr>
              <a:tr h="278130">
                <a:tc>
                  <a:txBody>
                    <a:bodyPr/>
                    <a:lstStyle/>
                    <a:p>
                      <a:r>
                        <a:rPr lang="en-CA" sz="2000" kern="1200" dirty="0">
                          <a:solidFill>
                            <a:schemeClr val="dk1"/>
                          </a:solidFill>
                          <a:effectLst/>
                          <a:latin typeface="+mn-lt"/>
                          <a:ea typeface="+mn-ea"/>
                          <a:cs typeface="+mn-cs"/>
                        </a:rPr>
                        <a:t>Graphs and reports</a:t>
                      </a:r>
                      <a:endParaRPr lang="en-CA" sz="2000" dirty="0"/>
                    </a:p>
                  </a:txBody>
                  <a:tcPr marL="68580" marR="68580" marT="34290" marB="34290"/>
                </a:tc>
                <a:tc>
                  <a:txBody>
                    <a:bodyPr/>
                    <a:lstStyle/>
                    <a:p>
                      <a:r>
                        <a:rPr lang="en-CA" sz="2000" dirty="0"/>
                        <a:t>9,000</a:t>
                      </a:r>
                    </a:p>
                  </a:txBody>
                  <a:tcPr marL="68580" marR="68580" marT="34290" marB="34290"/>
                </a:tc>
                <a:tc>
                  <a:txBody>
                    <a:bodyPr/>
                    <a:lstStyle/>
                    <a:p>
                      <a:r>
                        <a:rPr lang="en-CA" sz="2000" dirty="0"/>
                        <a:t>1.7</a:t>
                      </a:r>
                    </a:p>
                  </a:txBody>
                  <a:tcPr marL="68580" marR="68580" marT="34290" marB="34290"/>
                </a:tc>
                <a:tc>
                  <a:txBody>
                    <a:bodyPr/>
                    <a:lstStyle/>
                    <a:p>
                      <a:r>
                        <a:rPr lang="en-CA" sz="2000" dirty="0"/>
                        <a:t>15,300</a:t>
                      </a:r>
                    </a:p>
                  </a:txBody>
                  <a:tcPr marL="68580" marR="68580" marT="34290" marB="34290"/>
                </a:tc>
                <a:extLst>
                  <a:ext uri="{0D108BD9-81ED-4DB2-BD59-A6C34878D82A}">
                    <a16:rowId xmlns:a16="http://schemas.microsoft.com/office/drawing/2014/main" val="2944601636"/>
                  </a:ext>
                </a:extLst>
              </a:tr>
              <a:tr h="278130">
                <a:tc>
                  <a:txBody>
                    <a:bodyPr/>
                    <a:lstStyle/>
                    <a:p>
                      <a:r>
                        <a:rPr lang="en-CA" sz="2000" kern="1200" dirty="0">
                          <a:solidFill>
                            <a:schemeClr val="dk1"/>
                          </a:solidFill>
                          <a:effectLst/>
                          <a:latin typeface="+mn-lt"/>
                          <a:ea typeface="+mn-ea"/>
                          <a:cs typeface="+mn-cs"/>
                        </a:rPr>
                        <a:t>Foundation classes</a:t>
                      </a:r>
                      <a:endParaRPr lang="en-CA" sz="2000" dirty="0"/>
                    </a:p>
                  </a:txBody>
                  <a:tcPr marL="68580" marR="68580" marT="34290" marB="34290"/>
                </a:tc>
                <a:tc>
                  <a:txBody>
                    <a:bodyPr/>
                    <a:lstStyle/>
                    <a:p>
                      <a:r>
                        <a:rPr lang="en-CA" sz="2000" dirty="0"/>
                        <a:t>4,500</a:t>
                      </a:r>
                    </a:p>
                  </a:txBody>
                  <a:tcPr marL="68580" marR="68580" marT="34290" marB="34290"/>
                </a:tc>
                <a:tc>
                  <a:txBody>
                    <a:bodyPr/>
                    <a:lstStyle/>
                    <a:p>
                      <a:r>
                        <a:rPr lang="en-CA" sz="2000" dirty="0"/>
                        <a:t>1.0</a:t>
                      </a:r>
                    </a:p>
                  </a:txBody>
                  <a:tcPr marL="68580" marR="68580" marT="34290" marB="34290"/>
                </a:tc>
                <a:tc>
                  <a:txBody>
                    <a:bodyPr/>
                    <a:lstStyle/>
                    <a:p>
                      <a:r>
                        <a:rPr lang="en-CA" sz="2000" dirty="0"/>
                        <a:t>4,500</a:t>
                      </a:r>
                    </a:p>
                  </a:txBody>
                  <a:tcPr marL="68580" marR="68580" marT="34290" marB="34290"/>
                </a:tc>
                <a:extLst>
                  <a:ext uri="{0D108BD9-81ED-4DB2-BD59-A6C34878D82A}">
                    <a16:rowId xmlns:a16="http://schemas.microsoft.com/office/drawing/2014/main" val="4038302443"/>
                  </a:ext>
                </a:extLst>
              </a:tr>
              <a:tr h="278130">
                <a:tc>
                  <a:txBody>
                    <a:bodyPr/>
                    <a:lstStyle/>
                    <a:p>
                      <a:r>
                        <a:rPr lang="en-CA" sz="2000" kern="1200" dirty="0">
                          <a:solidFill>
                            <a:schemeClr val="dk1"/>
                          </a:solidFill>
                          <a:effectLst/>
                          <a:latin typeface="+mn-lt"/>
                          <a:ea typeface="+mn-ea"/>
                          <a:cs typeface="+mn-cs"/>
                        </a:rPr>
                        <a:t>Business rules</a:t>
                      </a:r>
                      <a:endParaRPr lang="en-CA" sz="2000" dirty="0"/>
                    </a:p>
                  </a:txBody>
                  <a:tcPr marL="68580" marR="68580" marT="34290" marB="34290"/>
                </a:tc>
                <a:tc>
                  <a:txBody>
                    <a:bodyPr/>
                    <a:lstStyle/>
                    <a:p>
                      <a:r>
                        <a:rPr lang="en-CA" sz="2000" dirty="0"/>
                        <a:t>11,000</a:t>
                      </a:r>
                    </a:p>
                  </a:txBody>
                  <a:tcPr marL="68580" marR="68580" marT="34290" marB="34290"/>
                </a:tc>
                <a:tc>
                  <a:txBody>
                    <a:bodyPr/>
                    <a:lstStyle/>
                    <a:p>
                      <a:r>
                        <a:rPr lang="en-CA" sz="2000" dirty="0"/>
                        <a:t>1.5</a:t>
                      </a:r>
                    </a:p>
                  </a:txBody>
                  <a:tcPr marL="68580" marR="68580" marT="34290" marB="34290"/>
                </a:tc>
                <a:tc>
                  <a:txBody>
                    <a:bodyPr/>
                    <a:lstStyle/>
                    <a:p>
                      <a:r>
                        <a:rPr lang="en-CA" sz="2000" dirty="0"/>
                        <a:t>16,500</a:t>
                      </a:r>
                    </a:p>
                  </a:txBody>
                  <a:tcPr marL="68580" marR="68580" marT="34290" marB="34290"/>
                </a:tc>
                <a:extLst>
                  <a:ext uri="{0D108BD9-81ED-4DB2-BD59-A6C34878D82A}">
                    <a16:rowId xmlns:a16="http://schemas.microsoft.com/office/drawing/2014/main" val="1370953015"/>
                  </a:ext>
                </a:extLst>
              </a:tr>
              <a:tr h="278130">
                <a:tc>
                  <a:txBody>
                    <a:bodyPr/>
                    <a:lstStyle/>
                    <a:p>
                      <a:r>
                        <a:rPr lang="en-CA" sz="2000" b="1" dirty="0"/>
                        <a:t>TOTAL</a:t>
                      </a:r>
                    </a:p>
                  </a:txBody>
                  <a:tcPr marL="68580" marR="68580" marT="34290" marB="34290"/>
                </a:tc>
                <a:tc>
                  <a:txBody>
                    <a:bodyPr/>
                    <a:lstStyle/>
                    <a:p>
                      <a:r>
                        <a:rPr lang="en-CA" sz="2000" b="1" dirty="0"/>
                        <a:t>45,500</a:t>
                      </a:r>
                    </a:p>
                  </a:txBody>
                  <a:tcPr marL="68580" marR="68580" marT="34290" marB="34290"/>
                </a:tc>
                <a:tc>
                  <a:txBody>
                    <a:bodyPr/>
                    <a:lstStyle/>
                    <a:p>
                      <a:endParaRPr lang="en-CA" sz="2000" dirty="0"/>
                    </a:p>
                  </a:txBody>
                  <a:tcPr marL="68580" marR="68580" marT="34290" marB="34290"/>
                </a:tc>
                <a:tc>
                  <a:txBody>
                    <a:bodyPr/>
                    <a:lstStyle/>
                    <a:p>
                      <a:r>
                        <a:rPr lang="en-CA" sz="2000" b="1" dirty="0"/>
                        <a:t>62,900</a:t>
                      </a:r>
                    </a:p>
                  </a:txBody>
                  <a:tcPr marL="68580" marR="68580" marT="34290" marB="34290"/>
                </a:tc>
                <a:extLst>
                  <a:ext uri="{0D108BD9-81ED-4DB2-BD59-A6C34878D82A}">
                    <a16:rowId xmlns:a16="http://schemas.microsoft.com/office/drawing/2014/main" val="303188365"/>
                  </a:ext>
                </a:extLst>
              </a:tr>
            </a:tbl>
          </a:graphicData>
        </a:graphic>
      </p:graphicFrame>
    </p:spTree>
    <p:extLst>
      <p:ext uri="{BB962C8B-B14F-4D97-AF65-F5344CB8AC3E}">
        <p14:creationId xmlns:p14="http://schemas.microsoft.com/office/powerpoint/2010/main" val="167160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3238" y="396216"/>
            <a:ext cx="5469924" cy="1231844"/>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Estimation by Analogy</a:t>
            </a:r>
            <a:r>
              <a:rPr lang="en-CA" spc="-4" dirty="0"/>
              <a:t> </a:t>
            </a:r>
            <a:r>
              <a:rPr spc="-4" dirty="0"/>
              <a:t>(</a:t>
            </a:r>
            <a:r>
              <a:rPr lang="en-CA" spc="-4" dirty="0"/>
              <a:t>4</a:t>
            </a:r>
            <a:r>
              <a:rPr spc="-4" dirty="0"/>
              <a:t>)</a:t>
            </a:r>
          </a:p>
        </p:txBody>
      </p:sp>
      <p:sp>
        <p:nvSpPr>
          <p:cNvPr id="6" name="Content Placeholder 5">
            <a:extLst>
              <a:ext uri="{FF2B5EF4-FFF2-40B4-BE49-F238E27FC236}">
                <a16:creationId xmlns:a16="http://schemas.microsoft.com/office/drawing/2014/main" id="{DA78F67F-4AC7-40E3-AF24-D0CC93DBEE0B}"/>
              </a:ext>
            </a:extLst>
          </p:cNvPr>
          <p:cNvSpPr>
            <a:spLocks noGrp="1"/>
          </p:cNvSpPr>
          <p:nvPr>
            <p:ph idx="1"/>
          </p:nvPr>
        </p:nvSpPr>
        <p:spPr/>
        <p:txBody>
          <a:bodyPr/>
          <a:lstStyle/>
          <a:p>
            <a:r>
              <a:rPr lang="en-US" dirty="0"/>
              <a:t>Step 4: Create an effort estimate based on the size of the new Project.</a:t>
            </a:r>
          </a:p>
          <a:p>
            <a:r>
              <a:rPr lang="en-US" dirty="0"/>
              <a:t>Size Ratio =</a:t>
            </a:r>
          </a:p>
          <a:p>
            <a:pPr lvl="1"/>
            <a:r>
              <a:rPr lang="en-US" dirty="0"/>
              <a:t>Size(New Project)/Size (Old Project)</a:t>
            </a:r>
          </a:p>
          <a:p>
            <a:r>
              <a:rPr lang="en-US" dirty="0"/>
              <a:t>Estimated Effort (New Project) =</a:t>
            </a:r>
          </a:p>
          <a:p>
            <a:pPr lvl="1"/>
            <a:r>
              <a:rPr lang="en-US" dirty="0"/>
              <a:t>  Effort (Old Project) * Size Ratio</a:t>
            </a:r>
          </a:p>
          <a:p>
            <a:r>
              <a:rPr lang="en-US" dirty="0"/>
              <a:t>If uncertain in a case of a subsystem:</a:t>
            </a:r>
          </a:p>
          <a:p>
            <a:pPr lvl="1"/>
            <a:r>
              <a:rPr lang="en-US" dirty="0"/>
              <a:t>produce an effort range, for instance, factor of 0.75 to 2.25 for 50% uncertainty.</a:t>
            </a:r>
            <a:endParaRPr lang="en-CA" dirty="0"/>
          </a:p>
        </p:txBody>
      </p:sp>
      <p:sp>
        <p:nvSpPr>
          <p:cNvPr id="4" name="Slide Number Placeholder 3">
            <a:extLst>
              <a:ext uri="{FF2B5EF4-FFF2-40B4-BE49-F238E27FC236}">
                <a16:creationId xmlns:a16="http://schemas.microsoft.com/office/drawing/2014/main" id="{EFE3163A-E81F-4164-94CB-107103E9C245}"/>
              </a:ext>
            </a:extLst>
          </p:cNvPr>
          <p:cNvSpPr>
            <a:spLocks noGrp="1"/>
          </p:cNvSpPr>
          <p:nvPr>
            <p:ph type="sldNum" sz="quarter" idx="12"/>
          </p:nvPr>
        </p:nvSpPr>
        <p:spPr/>
        <p:txBody>
          <a:bodyPr/>
          <a:lstStyle/>
          <a:p>
            <a:fld id="{B6F15528-21DE-4FAA-801E-634DDDAF4B2B}"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0250" y="856337"/>
            <a:ext cx="7886700" cy="622447"/>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Example</a:t>
            </a:r>
            <a:r>
              <a:rPr lang="en-CA" spc="-4" dirty="0"/>
              <a:t>: Step 4</a:t>
            </a:r>
            <a:endParaRPr spc="-4" dirty="0"/>
          </a:p>
        </p:txBody>
      </p:sp>
      <p:graphicFrame>
        <p:nvGraphicFramePr>
          <p:cNvPr id="7" name="Table 7">
            <a:extLst>
              <a:ext uri="{FF2B5EF4-FFF2-40B4-BE49-F238E27FC236}">
                <a16:creationId xmlns:a16="http://schemas.microsoft.com/office/drawing/2014/main" id="{DC5B735C-A587-4C25-B063-B8441EB8D56A}"/>
              </a:ext>
            </a:extLst>
          </p:cNvPr>
          <p:cNvGraphicFramePr>
            <a:graphicFrameLocks noGrp="1"/>
          </p:cNvGraphicFramePr>
          <p:nvPr>
            <p:ph idx="1"/>
          </p:nvPr>
        </p:nvGraphicFramePr>
        <p:xfrm>
          <a:off x="2152650" y="2226469"/>
          <a:ext cx="7886700" cy="22402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3269302358"/>
                    </a:ext>
                  </a:extLst>
                </a:gridCol>
                <a:gridCol w="3943350">
                  <a:extLst>
                    <a:ext uri="{9D8B030D-6E8A-4147-A177-3AD203B41FA5}">
                      <a16:colId xmlns:a16="http://schemas.microsoft.com/office/drawing/2014/main" val="4202834597"/>
                    </a:ext>
                  </a:extLst>
                </a:gridCol>
              </a:tblGrid>
              <a:tr h="278130">
                <a:tc>
                  <a:txBody>
                    <a:bodyPr/>
                    <a:lstStyle/>
                    <a:p>
                      <a:r>
                        <a:rPr lang="en-CA" sz="2000" dirty="0"/>
                        <a:t>Term</a:t>
                      </a:r>
                    </a:p>
                  </a:txBody>
                  <a:tcPr marL="68580" marR="68580" marT="34290" marB="34290"/>
                </a:tc>
                <a:tc>
                  <a:txBody>
                    <a:bodyPr/>
                    <a:lstStyle/>
                    <a:p>
                      <a:r>
                        <a:rPr lang="en-CA" sz="2000" dirty="0"/>
                        <a:t>Value</a:t>
                      </a:r>
                    </a:p>
                  </a:txBody>
                  <a:tcPr marL="68580" marR="68580" marT="34290" marB="34290"/>
                </a:tc>
                <a:extLst>
                  <a:ext uri="{0D108BD9-81ED-4DB2-BD59-A6C34878D82A}">
                    <a16:rowId xmlns:a16="http://schemas.microsoft.com/office/drawing/2014/main" val="3601538130"/>
                  </a:ext>
                </a:extLst>
              </a:tr>
              <a:tr h="278130">
                <a:tc>
                  <a:txBody>
                    <a:bodyPr/>
                    <a:lstStyle/>
                    <a:p>
                      <a:r>
                        <a:rPr lang="en-CA" sz="2000" dirty="0"/>
                        <a:t>Size of Triad 1.0</a:t>
                      </a:r>
                    </a:p>
                  </a:txBody>
                  <a:tcPr marL="68580" marR="68580" marT="34290" marB="34290"/>
                </a:tc>
                <a:tc>
                  <a:txBody>
                    <a:bodyPr/>
                    <a:lstStyle/>
                    <a:p>
                      <a:r>
                        <a:rPr lang="en-CA" sz="2000" dirty="0"/>
                        <a:t>62,900 LOC</a:t>
                      </a:r>
                    </a:p>
                  </a:txBody>
                  <a:tcPr marL="68580" marR="68580" marT="34290" marB="34290"/>
                </a:tc>
                <a:extLst>
                  <a:ext uri="{0D108BD9-81ED-4DB2-BD59-A6C34878D82A}">
                    <a16:rowId xmlns:a16="http://schemas.microsoft.com/office/drawing/2014/main" val="2942729864"/>
                  </a:ext>
                </a:extLst>
              </a:tr>
              <a:tr h="278130">
                <a:tc>
                  <a:txBody>
                    <a:bodyPr/>
                    <a:lstStyle/>
                    <a:p>
                      <a:r>
                        <a:rPr lang="en-CA" sz="2000" dirty="0"/>
                        <a:t>Size of </a:t>
                      </a:r>
                      <a:r>
                        <a:rPr lang="en-CA" sz="2000" dirty="0" err="1"/>
                        <a:t>AccSellerator</a:t>
                      </a:r>
                      <a:r>
                        <a:rPr lang="en-CA" sz="2000" dirty="0"/>
                        <a:t> 1.0</a:t>
                      </a:r>
                    </a:p>
                  </a:txBody>
                  <a:tcPr marL="68580" marR="68580" marT="34290" marB="34290"/>
                </a:tc>
                <a:tc>
                  <a:txBody>
                    <a:bodyPr/>
                    <a:lstStyle/>
                    <a:p>
                      <a:r>
                        <a:rPr lang="en-CA" sz="2000" dirty="0"/>
                        <a:t>÷ 43,500 LOC</a:t>
                      </a:r>
                    </a:p>
                  </a:txBody>
                  <a:tcPr marL="68580" marR="68580" marT="34290" marB="34290"/>
                </a:tc>
                <a:extLst>
                  <a:ext uri="{0D108BD9-81ED-4DB2-BD59-A6C34878D82A}">
                    <a16:rowId xmlns:a16="http://schemas.microsoft.com/office/drawing/2014/main" val="1095553403"/>
                  </a:ext>
                </a:extLst>
              </a:tr>
              <a:tr h="278130">
                <a:tc>
                  <a:txBody>
                    <a:bodyPr/>
                    <a:lstStyle/>
                    <a:p>
                      <a:r>
                        <a:rPr lang="en-CA" sz="2000" dirty="0"/>
                        <a:t>Size ratio</a:t>
                      </a:r>
                    </a:p>
                  </a:txBody>
                  <a:tcPr marL="68580" marR="68580" marT="34290" marB="34290"/>
                </a:tc>
                <a:tc>
                  <a:txBody>
                    <a:bodyPr/>
                    <a:lstStyle/>
                    <a:p>
                      <a:r>
                        <a:rPr lang="en-CA" sz="2000" dirty="0"/>
                        <a:t>= 1.45</a:t>
                      </a:r>
                    </a:p>
                  </a:txBody>
                  <a:tcPr marL="68580" marR="68580" marT="34290" marB="34290"/>
                </a:tc>
                <a:extLst>
                  <a:ext uri="{0D108BD9-81ED-4DB2-BD59-A6C34878D82A}">
                    <a16:rowId xmlns:a16="http://schemas.microsoft.com/office/drawing/2014/main" val="3849350109"/>
                  </a:ext>
                </a:extLst>
              </a:tr>
              <a:tr h="278130">
                <a:tc>
                  <a:txBody>
                    <a:bodyPr/>
                    <a:lstStyle/>
                    <a:p>
                      <a:r>
                        <a:rPr lang="en-CA" sz="2000" dirty="0"/>
                        <a:t>Effort for </a:t>
                      </a:r>
                      <a:r>
                        <a:rPr lang="en-CA" sz="2000" dirty="0" err="1"/>
                        <a:t>AccSellerator</a:t>
                      </a:r>
                      <a:r>
                        <a:rPr lang="en-CA" sz="2000" dirty="0"/>
                        <a:t> 1.0</a:t>
                      </a:r>
                    </a:p>
                  </a:txBody>
                  <a:tcPr marL="68580" marR="68580" marT="34290" marB="34290"/>
                </a:tc>
                <a:tc>
                  <a:txBody>
                    <a:bodyPr/>
                    <a:lstStyle/>
                    <a:p>
                      <a:r>
                        <a:rPr lang="en-CA" sz="2000" dirty="0">
                          <a:sym typeface="Symbol" panose="05050102010706020507" pitchFamily="18" charset="2"/>
                        </a:rPr>
                        <a:t>30 staff months</a:t>
                      </a:r>
                      <a:endParaRPr lang="en-CA" sz="2000" dirty="0"/>
                    </a:p>
                  </a:txBody>
                  <a:tcPr marL="68580" marR="68580" marT="34290" marB="34290"/>
                </a:tc>
                <a:extLst>
                  <a:ext uri="{0D108BD9-81ED-4DB2-BD59-A6C34878D82A}">
                    <a16:rowId xmlns:a16="http://schemas.microsoft.com/office/drawing/2014/main" val="3978143025"/>
                  </a:ext>
                </a:extLst>
              </a:tr>
              <a:tr h="278130">
                <a:tc>
                  <a:txBody>
                    <a:bodyPr/>
                    <a:lstStyle/>
                    <a:p>
                      <a:r>
                        <a:rPr lang="en-CA" sz="2000" dirty="0"/>
                        <a:t>Estimated effort for Triad 1.0</a:t>
                      </a:r>
                    </a:p>
                  </a:txBody>
                  <a:tcPr marL="68580" marR="68580" marT="34290" marB="34290"/>
                </a:tc>
                <a:tc>
                  <a:txBody>
                    <a:bodyPr/>
                    <a:lstStyle/>
                    <a:p>
                      <a:r>
                        <a:rPr lang="en-CA" sz="2000" dirty="0"/>
                        <a:t>30 x 1.45 = 44 staff months</a:t>
                      </a:r>
                    </a:p>
                  </a:txBody>
                  <a:tcPr marL="68580" marR="68580" marT="34290" marB="34290"/>
                </a:tc>
                <a:extLst>
                  <a:ext uri="{0D108BD9-81ED-4DB2-BD59-A6C34878D82A}">
                    <a16:rowId xmlns:a16="http://schemas.microsoft.com/office/drawing/2014/main" val="1259681097"/>
                  </a:ext>
                </a:extLst>
              </a:tr>
            </a:tbl>
          </a:graphicData>
        </a:graphic>
      </p:graphicFrame>
      <p:sp>
        <p:nvSpPr>
          <p:cNvPr id="4" name="Slide Number Placeholder 3">
            <a:extLst>
              <a:ext uri="{FF2B5EF4-FFF2-40B4-BE49-F238E27FC236}">
                <a16:creationId xmlns:a16="http://schemas.microsoft.com/office/drawing/2014/main" id="{C76732A7-1A32-4630-997E-FC45583BCEC1}"/>
              </a:ext>
            </a:extLst>
          </p:cNvPr>
          <p:cNvSpPr>
            <a:spLocks noGrp="1"/>
          </p:cNvSpPr>
          <p:nvPr>
            <p:ph type="sldNum" sz="quarter" idx="12"/>
          </p:nvPr>
        </p:nvSpPr>
        <p:spPr/>
        <p:txBody>
          <a:bodyPr/>
          <a:lstStyle/>
          <a:p>
            <a:fld id="{B6F15528-21DE-4FAA-801E-634DDDAF4B2B}"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650" y="414703"/>
            <a:ext cx="7886700" cy="994172"/>
          </a:xfrm>
          <a:prstGeom prst="rect">
            <a:avLst/>
          </a:prstGeom>
        </p:spPr>
        <p:txBody>
          <a:bodyPr vert="horz" wrap="square" lIns="0" tIns="9049" rIns="0" bIns="0" numCol="1" rtlCol="0" anchor="ctr" anchorCtr="0" compatLnSpc="1">
            <a:prstTxWarp prst="textNoShape">
              <a:avLst/>
            </a:prstTxWarp>
            <a:normAutofit fontScale="90000"/>
          </a:bodyPr>
          <a:lstStyle/>
          <a:p>
            <a:pPr marL="933450" marR="3810" algn="ctr">
              <a:spcBef>
                <a:spcPts val="71"/>
              </a:spcBef>
            </a:pPr>
            <a:r>
              <a:rPr lang="en-US" spc="-4" dirty="0"/>
              <a:t>Some </a:t>
            </a:r>
            <a:r>
              <a:rPr lang="en-US" dirty="0"/>
              <a:t>Popular</a:t>
            </a:r>
            <a:r>
              <a:rPr lang="en-US" spc="-45" dirty="0"/>
              <a:t> </a:t>
            </a:r>
            <a:r>
              <a:rPr lang="en-US" dirty="0"/>
              <a:t>Experience-based  </a:t>
            </a:r>
            <a:r>
              <a:rPr lang="en-US" spc="-4" dirty="0"/>
              <a:t>estimation</a:t>
            </a:r>
            <a:r>
              <a:rPr lang="en-US" spc="-11" dirty="0"/>
              <a:t> </a:t>
            </a:r>
            <a:r>
              <a:rPr lang="en-US" spc="-4" dirty="0"/>
              <a:t>approaches</a:t>
            </a:r>
          </a:p>
        </p:txBody>
      </p:sp>
      <p:sp>
        <p:nvSpPr>
          <p:cNvPr id="4" name="Slide Number Placeholder 3">
            <a:extLst>
              <a:ext uri="{FF2B5EF4-FFF2-40B4-BE49-F238E27FC236}">
                <a16:creationId xmlns:a16="http://schemas.microsoft.com/office/drawing/2014/main" id="{59B9F328-0481-4873-BC1B-477CF473CB1F}"/>
              </a:ext>
            </a:extLst>
          </p:cNvPr>
          <p:cNvSpPr>
            <a:spLocks noGrp="1"/>
          </p:cNvSpPr>
          <p:nvPr>
            <p:ph type="sldNum" sz="quarter" idx="12"/>
          </p:nvPr>
        </p:nvSpPr>
        <p:spPr>
          <a:xfrm>
            <a:off x="7981950" y="5624513"/>
            <a:ext cx="2057400" cy="273844"/>
          </a:xfrm>
        </p:spPr>
        <p:txBody>
          <a:bodyPr>
            <a:normAutofit lnSpcReduction="10000"/>
          </a:bodyPr>
          <a:lstStyle/>
          <a:p>
            <a:pPr>
              <a:spcAft>
                <a:spcPts val="450"/>
              </a:spcAft>
            </a:pPr>
            <a:fld id="{B6F15528-21DE-4FAA-801E-634DDDAF4B2B}" type="slidenum">
              <a:rPr lang="en-CA" smtClean="0"/>
              <a:pPr>
                <a:spcAft>
                  <a:spcPts val="450"/>
                </a:spcAft>
              </a:pPr>
              <a:t>18</a:t>
            </a:fld>
            <a:endParaRPr lang="en-CA"/>
          </a:p>
        </p:txBody>
      </p:sp>
      <p:graphicFrame>
        <p:nvGraphicFramePr>
          <p:cNvPr id="8" name="object 3">
            <a:extLst>
              <a:ext uri="{FF2B5EF4-FFF2-40B4-BE49-F238E27FC236}">
                <a16:creationId xmlns:a16="http://schemas.microsoft.com/office/drawing/2014/main" id="{C878454F-EC9E-412E-9999-B8C187941A0D}"/>
              </a:ext>
            </a:extLst>
          </p:cNvPr>
          <p:cNvGraphicFramePr/>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00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Function point count for effort estimate (function point analysis technique)</a:t>
            </a:r>
          </a:p>
        </p:txBody>
      </p:sp>
      <p:pic>
        <p:nvPicPr>
          <p:cNvPr id="14" name="Picture 13" descr="figure3.2.png"/>
          <p:cNvPicPr>
            <a:picLocks noChangeAspect="1"/>
          </p:cNvPicPr>
          <p:nvPr/>
        </p:nvPicPr>
        <p:blipFill>
          <a:blip r:embed="rId2" cstate="print"/>
          <a:stretch>
            <a:fillRect/>
          </a:stretch>
        </p:blipFill>
        <p:spPr>
          <a:xfrm>
            <a:off x="2995180" y="2800008"/>
            <a:ext cx="6201641" cy="24577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dirty="0"/>
              <a:t>Chapter 3</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5086350"/>
          </a:xfrm>
        </p:spPr>
        <p:txBody>
          <a:bodyPr>
            <a:normAutofit/>
          </a:bodyPr>
          <a:lstStyle/>
          <a:p>
            <a:pPr marR="17350" algn="l"/>
            <a:r>
              <a:rPr lang="en-US" sz="1800" b="1" dirty="0">
                <a:latin typeface="AGaramondPro-Regular"/>
              </a:rPr>
              <a:t>In the previous chapter, we learned</a:t>
            </a:r>
          </a:p>
          <a:p>
            <a:pPr marL="742950" marR="17350" lvl="1" indent="-285750" algn="l">
              <a:buFont typeface="Arial" panose="020B0604020202020204" pitchFamily="34" charset="0"/>
              <a:buChar char="•"/>
            </a:pPr>
            <a:r>
              <a:rPr lang="en-US" sz="1400" dirty="0">
                <a:latin typeface="AGaramondPro-Regular"/>
              </a:rPr>
              <a:t>How is a project initiated?</a:t>
            </a:r>
          </a:p>
          <a:p>
            <a:pPr marL="742950" marR="17350" lvl="1" indent="-285750" algn="l">
              <a:buFont typeface="Arial" panose="020B0604020202020204" pitchFamily="34" charset="0"/>
              <a:buChar char="•"/>
            </a:pPr>
            <a:r>
              <a:rPr lang="en-US" sz="1400" dirty="0">
                <a:latin typeface="AGaramondPro-Regular"/>
              </a:rPr>
              <a:t>What is a project charter?</a:t>
            </a:r>
          </a:p>
          <a:p>
            <a:pPr marL="742950" marR="17350" lvl="1" indent="-285750" algn="l">
              <a:buFont typeface="Arial" panose="020B0604020202020204" pitchFamily="34" charset="0"/>
              <a:buChar char="•"/>
            </a:pPr>
            <a:r>
              <a:rPr lang="en-US" sz="1400" dirty="0">
                <a:latin typeface="AGaramondPro-Regular"/>
              </a:rPr>
              <a:t>What is project scope?</a:t>
            </a:r>
          </a:p>
          <a:p>
            <a:pPr marL="742950" marR="17350" lvl="1" indent="-285750" algn="l">
              <a:buFont typeface="Arial" panose="020B0604020202020204" pitchFamily="34" charset="0"/>
              <a:buChar char="•"/>
            </a:pPr>
            <a:r>
              <a:rPr lang="en-US" sz="1400" dirty="0">
                <a:latin typeface="AGaramondPro-Regular"/>
              </a:rPr>
              <a:t>What are the objectives in a project?</a:t>
            </a:r>
          </a:p>
          <a:p>
            <a:pPr marL="742950" marR="17350" lvl="1" indent="-285750" algn="l">
              <a:buFont typeface="Arial" panose="020B0604020202020204" pitchFamily="34" charset="0"/>
              <a:buChar char="•"/>
            </a:pPr>
            <a:r>
              <a:rPr lang="en-US" sz="1400" dirty="0">
                <a:latin typeface="AGaramondPro-Regular"/>
              </a:rPr>
              <a:t>What project activities are performed during project initiation</a:t>
            </a:r>
            <a:r>
              <a:rPr lang="fr-CA" sz="1400" dirty="0">
                <a:latin typeface="AGaramondPro-Regular"/>
              </a:rPr>
              <a:t>?</a:t>
            </a:r>
          </a:p>
          <a:p>
            <a:pPr algn="l"/>
            <a:endParaRPr lang="en-US" sz="1800" b="1" dirty="0">
              <a:latin typeface="AGaramondPro-Bold"/>
            </a:endParaRPr>
          </a:p>
          <a:p>
            <a:pPr algn="l"/>
            <a:r>
              <a:rPr lang="en-US" sz="1800" b="1" i="0" u="none" strike="noStrike" baseline="0" dirty="0">
                <a:latin typeface="AGaramondPro-Bold"/>
              </a:rPr>
              <a:t>In this chapter, we will learn</a:t>
            </a:r>
          </a:p>
          <a:p>
            <a:pPr marL="742950" lvl="1" indent="-285750" algn="l">
              <a:buFont typeface="Arial" panose="020B0604020202020204" pitchFamily="34" charset="0"/>
              <a:buChar char="•"/>
            </a:pPr>
            <a:r>
              <a:rPr lang="en-US" sz="1400" b="0" i="0" u="none" strike="noStrike" baseline="0" dirty="0">
                <a:latin typeface="AGaramondPro-Regular"/>
              </a:rPr>
              <a:t>How is an effort estimate for a project made?</a:t>
            </a:r>
          </a:p>
          <a:p>
            <a:pPr marL="742950" lvl="1" indent="-285750" algn="l">
              <a:buFont typeface="Arial" panose="020B0604020202020204" pitchFamily="34" charset="0"/>
              <a:buChar char="•"/>
            </a:pPr>
            <a:r>
              <a:rPr lang="en-US" sz="1400" b="0" i="0" u="none" strike="noStrike" baseline="0" dirty="0">
                <a:latin typeface="AGaramondPro-Regular"/>
              </a:rPr>
              <a:t>What are the different effort estimation techniques?</a:t>
            </a:r>
          </a:p>
          <a:p>
            <a:pPr marL="742950" lvl="1" indent="-285750" algn="l">
              <a:buFont typeface="Arial" panose="020B0604020202020204" pitchFamily="34" charset="0"/>
              <a:buChar char="•"/>
            </a:pPr>
            <a:r>
              <a:rPr lang="en-US" sz="1400" b="0" i="0" u="none" strike="noStrike" baseline="0" dirty="0">
                <a:latin typeface="AGaramondPro-Regular"/>
              </a:rPr>
              <a:t>How is a cost estimate for a project made?</a:t>
            </a:r>
          </a:p>
          <a:p>
            <a:pPr marL="742950" lvl="1" indent="-285750" algn="l">
              <a:buFont typeface="Arial" panose="020B0604020202020204" pitchFamily="34" charset="0"/>
              <a:buChar char="•"/>
            </a:pPr>
            <a:r>
              <a:rPr lang="en-US" sz="1400" b="0" i="0" u="none" strike="noStrike" baseline="0" dirty="0">
                <a:latin typeface="AGaramondPro-Regular"/>
              </a:rPr>
              <a:t>What are the different cost estimation techniques?</a:t>
            </a:r>
          </a:p>
          <a:p>
            <a:pPr marL="742950" lvl="1" indent="-285750" algn="l">
              <a:buFont typeface="Arial" panose="020B0604020202020204" pitchFamily="34" charset="0"/>
              <a:buChar char="•"/>
            </a:pPr>
            <a:r>
              <a:rPr lang="en-US" sz="1400" b="0" i="0" u="none" strike="noStrike" baseline="0" dirty="0">
                <a:latin typeface="AGaramondPro-Regular"/>
              </a:rPr>
              <a:t>How is a schedule estimate for a project made?</a:t>
            </a:r>
          </a:p>
          <a:p>
            <a:pPr marL="742950" lvl="1" indent="-285750" algn="l">
              <a:buFont typeface="Arial" panose="020B0604020202020204" pitchFamily="34" charset="0"/>
              <a:buChar char="•"/>
            </a:pPr>
            <a:r>
              <a:rPr lang="en-US" sz="1400" b="0" i="0" u="none" strike="noStrike" baseline="0" dirty="0">
                <a:latin typeface="AGaramondPro-Regular"/>
              </a:rPr>
              <a:t>How is a resource estimate for a project made?</a:t>
            </a:r>
            <a:endParaRPr lang="fr-CA" dirty="0"/>
          </a:p>
        </p:txBody>
      </p:sp>
    </p:spTree>
    <p:extLst>
      <p:ext uri="{BB962C8B-B14F-4D97-AF65-F5344CB8AC3E}">
        <p14:creationId xmlns:p14="http://schemas.microsoft.com/office/powerpoint/2010/main" val="74549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Function count type for effort estimate (function point analysis technique)</a:t>
            </a:r>
          </a:p>
        </p:txBody>
      </p:sp>
      <p:pic>
        <p:nvPicPr>
          <p:cNvPr id="5" name="Picture 4" descr="figure3.3.png"/>
          <p:cNvPicPr>
            <a:picLocks noChangeAspect="1"/>
          </p:cNvPicPr>
          <p:nvPr/>
        </p:nvPicPr>
        <p:blipFill>
          <a:blip r:embed="rId2" cstate="print"/>
          <a:stretch>
            <a:fillRect/>
          </a:stretch>
        </p:blipFill>
        <p:spPr>
          <a:xfrm>
            <a:off x="2995180" y="2723808"/>
            <a:ext cx="6201641" cy="24577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Effort sizing for effort estimate (function point analysis technique)</a:t>
            </a:r>
          </a:p>
        </p:txBody>
      </p:sp>
      <p:pic>
        <p:nvPicPr>
          <p:cNvPr id="5" name="Picture 4" descr="figure3.4.png"/>
          <p:cNvPicPr>
            <a:picLocks noChangeAspect="1"/>
          </p:cNvPicPr>
          <p:nvPr/>
        </p:nvPicPr>
        <p:blipFill>
          <a:blip r:embed="rId2" cstate="print"/>
          <a:stretch>
            <a:fillRect/>
          </a:stretch>
        </p:blipFill>
        <p:spPr>
          <a:xfrm>
            <a:off x="3328601" y="3104882"/>
            <a:ext cx="5534798" cy="19243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Effort estimate for iterative projects</a:t>
            </a:r>
          </a:p>
        </p:txBody>
      </p:sp>
      <p:pic>
        <p:nvPicPr>
          <p:cNvPr id="6" name="Picture 5" descr="figure3.6.png"/>
          <p:cNvPicPr>
            <a:picLocks noChangeAspect="1"/>
          </p:cNvPicPr>
          <p:nvPr/>
        </p:nvPicPr>
        <p:blipFill>
          <a:blip r:embed="rId2" cstate="print"/>
          <a:stretch>
            <a:fillRect/>
          </a:stretch>
        </p:blipFill>
        <p:spPr>
          <a:xfrm>
            <a:off x="3342891" y="3266786"/>
            <a:ext cx="5506219" cy="206721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lang="en-CA" b="1" dirty="0"/>
              <a:t>Function points analysis</a:t>
            </a:r>
            <a:endParaRPr b="1" spc="-10" dirty="0"/>
          </a:p>
        </p:txBody>
      </p:sp>
      <p:sp>
        <p:nvSpPr>
          <p:cNvPr id="3" name="object 3"/>
          <p:cNvSpPr txBox="1"/>
          <p:nvPr/>
        </p:nvSpPr>
        <p:spPr>
          <a:xfrm>
            <a:off x="1287156" y="1909263"/>
            <a:ext cx="7494086" cy="4085605"/>
          </a:xfrm>
          <a:prstGeom prst="rect">
            <a:avLst/>
          </a:prstGeom>
        </p:spPr>
        <p:txBody>
          <a:bodyPr vert="horz" wrap="square" lIns="0" tIns="13385" rIns="0" bIns="0" rtlCol="0">
            <a:spAutoFit/>
          </a:bodyPr>
          <a:lstStyle/>
          <a:p>
            <a:pPr marL="356916" marR="5099" indent="-344169">
              <a:lnSpc>
                <a:spcPct val="99900"/>
              </a:lnSpc>
              <a:spcBef>
                <a:spcPts val="105"/>
              </a:spcBef>
              <a:buClr>
                <a:srgbClr val="3333CC"/>
              </a:buClr>
              <a:buSzPct val="59375"/>
              <a:buFont typeface="Arial"/>
              <a:buChar char="■"/>
              <a:tabLst>
                <a:tab pos="356916" algn="l"/>
              </a:tabLst>
            </a:pPr>
            <a:r>
              <a:rPr sz="3212" dirty="0">
                <a:latin typeface="Tahoma"/>
                <a:cs typeface="Tahoma"/>
              </a:rPr>
              <a:t>Function</a:t>
            </a:r>
            <a:r>
              <a:rPr sz="3212" spc="-90" dirty="0">
                <a:latin typeface="Tahoma"/>
                <a:cs typeface="Tahoma"/>
              </a:rPr>
              <a:t> </a:t>
            </a:r>
            <a:r>
              <a:rPr sz="3212" dirty="0">
                <a:latin typeface="Tahoma"/>
                <a:cs typeface="Tahoma"/>
              </a:rPr>
              <a:t>point</a:t>
            </a:r>
            <a:r>
              <a:rPr sz="3212" spc="-95" dirty="0">
                <a:latin typeface="Tahoma"/>
                <a:cs typeface="Tahoma"/>
              </a:rPr>
              <a:t> </a:t>
            </a:r>
            <a:r>
              <a:rPr sz="3212" dirty="0">
                <a:latin typeface="Tahoma"/>
                <a:cs typeface="Tahoma"/>
              </a:rPr>
              <a:t>metrics</a:t>
            </a:r>
            <a:r>
              <a:rPr sz="3212" spc="-95" dirty="0">
                <a:latin typeface="Tahoma"/>
                <a:cs typeface="Tahoma"/>
              </a:rPr>
              <a:t> </a:t>
            </a:r>
            <a:r>
              <a:rPr sz="3212" dirty="0">
                <a:latin typeface="Tahoma"/>
                <a:cs typeface="Tahoma"/>
              </a:rPr>
              <a:t>provide</a:t>
            </a:r>
            <a:r>
              <a:rPr sz="3212" spc="-95" dirty="0">
                <a:latin typeface="Tahoma"/>
                <a:cs typeface="Tahoma"/>
              </a:rPr>
              <a:t> </a:t>
            </a:r>
            <a:r>
              <a:rPr sz="3212" spc="-50" dirty="0">
                <a:latin typeface="Tahoma"/>
                <a:cs typeface="Tahoma"/>
              </a:rPr>
              <a:t>a </a:t>
            </a:r>
            <a:r>
              <a:rPr sz="3212" dirty="0">
                <a:latin typeface="Tahoma"/>
                <a:cs typeface="Tahoma"/>
              </a:rPr>
              <a:t>standardized</a:t>
            </a:r>
            <a:r>
              <a:rPr sz="3212" spc="-85" dirty="0">
                <a:latin typeface="Tahoma"/>
                <a:cs typeface="Tahoma"/>
              </a:rPr>
              <a:t> </a:t>
            </a:r>
            <a:r>
              <a:rPr sz="3212" dirty="0">
                <a:latin typeface="Tahoma"/>
                <a:cs typeface="Tahoma"/>
              </a:rPr>
              <a:t>method</a:t>
            </a:r>
            <a:r>
              <a:rPr sz="3212" spc="-75" dirty="0">
                <a:latin typeface="Tahoma"/>
                <a:cs typeface="Tahoma"/>
              </a:rPr>
              <a:t> </a:t>
            </a:r>
            <a:r>
              <a:rPr sz="3212" dirty="0">
                <a:latin typeface="Tahoma"/>
                <a:cs typeface="Tahoma"/>
              </a:rPr>
              <a:t>for</a:t>
            </a:r>
            <a:r>
              <a:rPr sz="3212" spc="-80" dirty="0">
                <a:latin typeface="Tahoma"/>
                <a:cs typeface="Tahoma"/>
              </a:rPr>
              <a:t> </a:t>
            </a:r>
            <a:r>
              <a:rPr sz="3212" dirty="0">
                <a:latin typeface="Tahoma"/>
                <a:cs typeface="Tahoma"/>
              </a:rPr>
              <a:t>measuring</a:t>
            </a:r>
            <a:r>
              <a:rPr sz="3212" spc="-75" dirty="0">
                <a:latin typeface="Tahoma"/>
                <a:cs typeface="Tahoma"/>
              </a:rPr>
              <a:t> </a:t>
            </a:r>
            <a:r>
              <a:rPr sz="3212" spc="-25" dirty="0">
                <a:latin typeface="Tahoma"/>
                <a:cs typeface="Tahoma"/>
              </a:rPr>
              <a:t>the </a:t>
            </a:r>
            <a:r>
              <a:rPr sz="3212" dirty="0">
                <a:latin typeface="Tahoma"/>
                <a:cs typeface="Tahoma"/>
              </a:rPr>
              <a:t>various</a:t>
            </a:r>
            <a:r>
              <a:rPr sz="3212" spc="-60" dirty="0">
                <a:latin typeface="Tahoma"/>
                <a:cs typeface="Tahoma"/>
              </a:rPr>
              <a:t> </a:t>
            </a:r>
            <a:r>
              <a:rPr sz="3212" dirty="0">
                <a:latin typeface="Tahoma"/>
                <a:cs typeface="Tahoma"/>
              </a:rPr>
              <a:t>functions</a:t>
            </a:r>
            <a:r>
              <a:rPr sz="3212" spc="-60" dirty="0">
                <a:latin typeface="Tahoma"/>
                <a:cs typeface="Tahoma"/>
              </a:rPr>
              <a:t> </a:t>
            </a:r>
            <a:r>
              <a:rPr sz="3212" dirty="0">
                <a:latin typeface="Tahoma"/>
                <a:cs typeface="Tahoma"/>
              </a:rPr>
              <a:t>of</a:t>
            </a:r>
            <a:r>
              <a:rPr sz="3212" spc="-55" dirty="0">
                <a:latin typeface="Tahoma"/>
                <a:cs typeface="Tahoma"/>
              </a:rPr>
              <a:t> </a:t>
            </a:r>
            <a:r>
              <a:rPr sz="3212" dirty="0">
                <a:latin typeface="Tahoma"/>
                <a:cs typeface="Tahoma"/>
              </a:rPr>
              <a:t>a</a:t>
            </a:r>
            <a:r>
              <a:rPr sz="3212" spc="-60" dirty="0">
                <a:latin typeface="Tahoma"/>
                <a:cs typeface="Tahoma"/>
              </a:rPr>
              <a:t> </a:t>
            </a:r>
            <a:r>
              <a:rPr sz="3212" spc="-10" dirty="0">
                <a:latin typeface="Tahoma"/>
                <a:cs typeface="Tahoma"/>
              </a:rPr>
              <a:t>software application.</a:t>
            </a:r>
            <a:endParaRPr sz="3212" dirty="0">
              <a:latin typeface="Tahoma"/>
              <a:cs typeface="Tahoma"/>
            </a:endParaRPr>
          </a:p>
          <a:p>
            <a:pPr marL="356916" marR="313576" indent="-344169">
              <a:spcBef>
                <a:spcPts val="758"/>
              </a:spcBef>
              <a:buClr>
                <a:srgbClr val="3333CC"/>
              </a:buClr>
              <a:buSzPct val="59375"/>
              <a:buFont typeface="Arial"/>
              <a:buChar char="■"/>
              <a:tabLst>
                <a:tab pos="356916" algn="l"/>
              </a:tabLst>
            </a:pPr>
            <a:r>
              <a:rPr sz="3212" dirty="0">
                <a:latin typeface="Tahoma"/>
                <a:cs typeface="Tahoma"/>
              </a:rPr>
              <a:t>Function</a:t>
            </a:r>
            <a:r>
              <a:rPr sz="3212" spc="-70" dirty="0">
                <a:latin typeface="Tahoma"/>
                <a:cs typeface="Tahoma"/>
              </a:rPr>
              <a:t> </a:t>
            </a:r>
            <a:r>
              <a:rPr sz="3212" dirty="0">
                <a:latin typeface="Tahoma"/>
                <a:cs typeface="Tahoma"/>
              </a:rPr>
              <a:t>point</a:t>
            </a:r>
            <a:r>
              <a:rPr sz="3212" spc="-70" dirty="0">
                <a:latin typeface="Tahoma"/>
                <a:cs typeface="Tahoma"/>
              </a:rPr>
              <a:t> </a:t>
            </a:r>
            <a:r>
              <a:rPr sz="3212" dirty="0">
                <a:latin typeface="Tahoma"/>
                <a:cs typeface="Tahoma"/>
              </a:rPr>
              <a:t>metrics,</a:t>
            </a:r>
            <a:r>
              <a:rPr sz="3212" spc="-65" dirty="0">
                <a:latin typeface="Tahoma"/>
                <a:cs typeface="Tahoma"/>
              </a:rPr>
              <a:t> </a:t>
            </a:r>
            <a:r>
              <a:rPr sz="3212" spc="-10" dirty="0">
                <a:latin typeface="Tahoma"/>
                <a:cs typeface="Tahoma"/>
              </a:rPr>
              <a:t>measure </a:t>
            </a:r>
            <a:r>
              <a:rPr sz="3212" dirty="0">
                <a:latin typeface="Tahoma"/>
                <a:cs typeface="Tahoma"/>
              </a:rPr>
              <a:t>functionality</a:t>
            </a:r>
            <a:r>
              <a:rPr sz="3212" spc="-70" dirty="0">
                <a:latin typeface="Tahoma"/>
                <a:cs typeface="Tahoma"/>
              </a:rPr>
              <a:t> </a:t>
            </a:r>
            <a:r>
              <a:rPr sz="3212" dirty="0">
                <a:latin typeface="Tahoma"/>
                <a:cs typeface="Tahoma"/>
              </a:rPr>
              <a:t>from</a:t>
            </a:r>
            <a:r>
              <a:rPr sz="3212" spc="-70" dirty="0">
                <a:latin typeface="Tahoma"/>
                <a:cs typeface="Tahoma"/>
              </a:rPr>
              <a:t> </a:t>
            </a:r>
            <a:r>
              <a:rPr sz="3212" dirty="0">
                <a:latin typeface="Tahoma"/>
                <a:cs typeface="Tahoma"/>
              </a:rPr>
              <a:t>the</a:t>
            </a:r>
            <a:r>
              <a:rPr sz="3212" spc="-65" dirty="0">
                <a:latin typeface="Tahoma"/>
                <a:cs typeface="Tahoma"/>
              </a:rPr>
              <a:t> </a:t>
            </a:r>
            <a:r>
              <a:rPr sz="3212" dirty="0">
                <a:latin typeface="Tahoma"/>
                <a:cs typeface="Tahoma"/>
              </a:rPr>
              <a:t>users</a:t>
            </a:r>
            <a:r>
              <a:rPr sz="3212" spc="-70" dirty="0">
                <a:latin typeface="Tahoma"/>
                <a:cs typeface="Tahoma"/>
              </a:rPr>
              <a:t> </a:t>
            </a:r>
            <a:r>
              <a:rPr sz="3212" dirty="0">
                <a:latin typeface="Tahoma"/>
                <a:cs typeface="Tahoma"/>
              </a:rPr>
              <a:t>point</a:t>
            </a:r>
            <a:r>
              <a:rPr sz="3212" spc="-65" dirty="0">
                <a:latin typeface="Tahoma"/>
                <a:cs typeface="Tahoma"/>
              </a:rPr>
              <a:t> </a:t>
            </a:r>
            <a:r>
              <a:rPr sz="3212" spc="-25" dirty="0">
                <a:latin typeface="Tahoma"/>
                <a:cs typeface="Tahoma"/>
              </a:rPr>
              <a:t>of </a:t>
            </a:r>
            <a:r>
              <a:rPr sz="3212" dirty="0">
                <a:latin typeface="Tahoma"/>
                <a:cs typeface="Tahoma"/>
              </a:rPr>
              <a:t>view,</a:t>
            </a:r>
            <a:r>
              <a:rPr sz="3212" spc="-35" dirty="0">
                <a:latin typeface="Tahoma"/>
                <a:cs typeface="Tahoma"/>
              </a:rPr>
              <a:t> </a:t>
            </a:r>
            <a:r>
              <a:rPr sz="3212" dirty="0">
                <a:latin typeface="Tahoma"/>
                <a:cs typeface="Tahoma"/>
              </a:rPr>
              <a:t>that</a:t>
            </a:r>
            <a:r>
              <a:rPr sz="3212" spc="-35" dirty="0">
                <a:latin typeface="Tahoma"/>
                <a:cs typeface="Tahoma"/>
              </a:rPr>
              <a:t> </a:t>
            </a:r>
            <a:r>
              <a:rPr sz="3212" dirty="0">
                <a:latin typeface="Tahoma"/>
                <a:cs typeface="Tahoma"/>
              </a:rPr>
              <a:t>is,</a:t>
            </a:r>
            <a:r>
              <a:rPr sz="3212" spc="-35" dirty="0">
                <a:latin typeface="Tahoma"/>
                <a:cs typeface="Tahoma"/>
              </a:rPr>
              <a:t> </a:t>
            </a:r>
            <a:r>
              <a:rPr sz="3212" dirty="0">
                <a:latin typeface="Tahoma"/>
                <a:cs typeface="Tahoma"/>
              </a:rPr>
              <a:t>on</a:t>
            </a:r>
            <a:r>
              <a:rPr sz="3212" spc="-35" dirty="0">
                <a:latin typeface="Tahoma"/>
                <a:cs typeface="Tahoma"/>
              </a:rPr>
              <a:t> </a:t>
            </a:r>
            <a:r>
              <a:rPr sz="3212" dirty="0">
                <a:latin typeface="Tahoma"/>
                <a:cs typeface="Tahoma"/>
              </a:rPr>
              <a:t>the</a:t>
            </a:r>
            <a:r>
              <a:rPr sz="3212" spc="-35" dirty="0">
                <a:latin typeface="Tahoma"/>
                <a:cs typeface="Tahoma"/>
              </a:rPr>
              <a:t> </a:t>
            </a:r>
            <a:r>
              <a:rPr sz="3212" dirty="0">
                <a:latin typeface="Tahoma"/>
                <a:cs typeface="Tahoma"/>
              </a:rPr>
              <a:t>basis</a:t>
            </a:r>
            <a:r>
              <a:rPr sz="3212" spc="-35" dirty="0">
                <a:latin typeface="Tahoma"/>
                <a:cs typeface="Tahoma"/>
              </a:rPr>
              <a:t> </a:t>
            </a:r>
            <a:r>
              <a:rPr sz="3212" dirty="0">
                <a:latin typeface="Tahoma"/>
                <a:cs typeface="Tahoma"/>
              </a:rPr>
              <a:t>of</a:t>
            </a:r>
            <a:r>
              <a:rPr sz="3212" spc="-35" dirty="0">
                <a:latin typeface="Tahoma"/>
                <a:cs typeface="Tahoma"/>
              </a:rPr>
              <a:t> </a:t>
            </a:r>
            <a:r>
              <a:rPr sz="3212" dirty="0">
                <a:latin typeface="Tahoma"/>
                <a:cs typeface="Tahoma"/>
              </a:rPr>
              <a:t>what</a:t>
            </a:r>
            <a:r>
              <a:rPr sz="3212" spc="-35" dirty="0">
                <a:latin typeface="Tahoma"/>
                <a:cs typeface="Tahoma"/>
              </a:rPr>
              <a:t> </a:t>
            </a:r>
            <a:r>
              <a:rPr sz="3212" spc="-25" dirty="0">
                <a:latin typeface="Tahoma"/>
                <a:cs typeface="Tahoma"/>
              </a:rPr>
              <a:t>the </a:t>
            </a:r>
            <a:r>
              <a:rPr sz="3212" dirty="0">
                <a:latin typeface="Tahoma"/>
                <a:cs typeface="Tahoma"/>
              </a:rPr>
              <a:t>user</a:t>
            </a:r>
            <a:r>
              <a:rPr sz="3212" spc="-25" dirty="0">
                <a:latin typeface="Tahoma"/>
                <a:cs typeface="Tahoma"/>
              </a:rPr>
              <a:t> </a:t>
            </a:r>
            <a:r>
              <a:rPr sz="3212" dirty="0">
                <a:latin typeface="Tahoma"/>
                <a:cs typeface="Tahoma"/>
              </a:rPr>
              <a:t>requests</a:t>
            </a:r>
            <a:r>
              <a:rPr sz="3212" spc="-20" dirty="0">
                <a:latin typeface="Tahoma"/>
                <a:cs typeface="Tahoma"/>
              </a:rPr>
              <a:t> </a:t>
            </a:r>
            <a:r>
              <a:rPr sz="3212" dirty="0">
                <a:latin typeface="Tahoma"/>
                <a:cs typeface="Tahoma"/>
              </a:rPr>
              <a:t>and</a:t>
            </a:r>
            <a:r>
              <a:rPr sz="3212" spc="-25" dirty="0">
                <a:latin typeface="Tahoma"/>
                <a:cs typeface="Tahoma"/>
              </a:rPr>
              <a:t> </a:t>
            </a:r>
            <a:r>
              <a:rPr sz="3212" dirty="0">
                <a:latin typeface="Tahoma"/>
                <a:cs typeface="Tahoma"/>
              </a:rPr>
              <a:t>receives</a:t>
            </a:r>
            <a:r>
              <a:rPr sz="3212" spc="-20" dirty="0">
                <a:latin typeface="Tahoma"/>
                <a:cs typeface="Tahoma"/>
              </a:rPr>
              <a:t> </a:t>
            </a:r>
            <a:r>
              <a:rPr sz="3212" dirty="0">
                <a:latin typeface="Tahoma"/>
                <a:cs typeface="Tahoma"/>
              </a:rPr>
              <a:t>in</a:t>
            </a:r>
            <a:r>
              <a:rPr sz="3212" spc="-25" dirty="0">
                <a:latin typeface="Tahoma"/>
                <a:cs typeface="Tahoma"/>
              </a:rPr>
              <a:t> </a:t>
            </a:r>
            <a:r>
              <a:rPr sz="3212" spc="-10" dirty="0">
                <a:latin typeface="Tahoma"/>
                <a:cs typeface="Tahoma"/>
              </a:rPr>
              <a:t>return</a:t>
            </a:r>
            <a:endParaRPr sz="3212" dirty="0">
              <a:latin typeface="Tahoma"/>
              <a:cs typeface="Tahoma"/>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Objectives</a:t>
            </a:r>
            <a:r>
              <a:rPr b="1" spc="-30" dirty="0"/>
              <a:t> </a:t>
            </a:r>
            <a:r>
              <a:rPr b="1" dirty="0"/>
              <a:t>of</a:t>
            </a:r>
            <a:r>
              <a:rPr b="1" spc="-30" dirty="0"/>
              <a:t> </a:t>
            </a:r>
            <a:r>
              <a:rPr b="1" spc="-25" dirty="0"/>
              <a:t>FPA</a:t>
            </a:r>
          </a:p>
        </p:txBody>
      </p:sp>
      <p:sp>
        <p:nvSpPr>
          <p:cNvPr id="3" name="object 3"/>
          <p:cNvSpPr txBox="1"/>
          <p:nvPr/>
        </p:nvSpPr>
        <p:spPr>
          <a:xfrm>
            <a:off x="1382406" y="2071393"/>
            <a:ext cx="7525317" cy="4016646"/>
          </a:xfrm>
          <a:prstGeom prst="rect">
            <a:avLst/>
          </a:prstGeom>
        </p:spPr>
        <p:txBody>
          <a:bodyPr vert="horz" wrap="square" lIns="0" tIns="73934" rIns="0" bIns="0" rtlCol="0">
            <a:spAutoFit/>
          </a:bodyPr>
          <a:lstStyle/>
          <a:p>
            <a:pPr marL="356916" marR="166348" indent="-344169">
              <a:lnSpc>
                <a:spcPct val="80200"/>
              </a:lnSpc>
              <a:spcBef>
                <a:spcPts val="582"/>
              </a:spcBef>
              <a:buClr>
                <a:srgbClr val="3333CC"/>
              </a:buClr>
              <a:buSzPct val="60000"/>
              <a:buFont typeface="Arial"/>
              <a:buChar char="■"/>
              <a:tabLst>
                <a:tab pos="356916" algn="l"/>
              </a:tabLst>
            </a:pPr>
            <a:r>
              <a:rPr sz="2007" dirty="0">
                <a:latin typeface="Tahoma"/>
                <a:cs typeface="Tahoma"/>
              </a:rPr>
              <a:t>Function</a:t>
            </a:r>
            <a:r>
              <a:rPr sz="2007" spc="-50" dirty="0">
                <a:latin typeface="Tahoma"/>
                <a:cs typeface="Tahoma"/>
              </a:rPr>
              <a:t> </a:t>
            </a:r>
            <a:r>
              <a:rPr sz="2007" dirty="0">
                <a:latin typeface="Tahoma"/>
                <a:cs typeface="Tahoma"/>
              </a:rPr>
              <a:t>point</a:t>
            </a:r>
            <a:r>
              <a:rPr sz="2007" spc="-45" dirty="0">
                <a:latin typeface="Tahoma"/>
                <a:cs typeface="Tahoma"/>
              </a:rPr>
              <a:t> </a:t>
            </a:r>
            <a:r>
              <a:rPr sz="2007" dirty="0">
                <a:latin typeface="Tahoma"/>
                <a:cs typeface="Tahoma"/>
              </a:rPr>
              <a:t>analysis</a:t>
            </a:r>
            <a:r>
              <a:rPr sz="2007" spc="-45" dirty="0">
                <a:latin typeface="Tahoma"/>
                <a:cs typeface="Tahoma"/>
              </a:rPr>
              <a:t> </a:t>
            </a:r>
            <a:r>
              <a:rPr sz="2007" dirty="0">
                <a:latin typeface="Tahoma"/>
                <a:cs typeface="Tahoma"/>
              </a:rPr>
              <a:t>measures</a:t>
            </a:r>
            <a:r>
              <a:rPr sz="2007" spc="-45" dirty="0">
                <a:latin typeface="Tahoma"/>
                <a:cs typeface="Tahoma"/>
              </a:rPr>
              <a:t> </a:t>
            </a:r>
            <a:r>
              <a:rPr sz="2007" dirty="0">
                <a:latin typeface="Tahoma"/>
                <a:cs typeface="Tahoma"/>
              </a:rPr>
              <a:t>software</a:t>
            </a:r>
            <a:r>
              <a:rPr sz="2007" spc="-45" dirty="0">
                <a:latin typeface="Tahoma"/>
                <a:cs typeface="Tahoma"/>
              </a:rPr>
              <a:t> </a:t>
            </a:r>
            <a:r>
              <a:rPr sz="2007" dirty="0">
                <a:latin typeface="Tahoma"/>
                <a:cs typeface="Tahoma"/>
              </a:rPr>
              <a:t>by</a:t>
            </a:r>
            <a:r>
              <a:rPr sz="2007" spc="-40" dirty="0">
                <a:latin typeface="Tahoma"/>
                <a:cs typeface="Tahoma"/>
              </a:rPr>
              <a:t> </a:t>
            </a:r>
            <a:r>
              <a:rPr sz="2007" dirty="0">
                <a:latin typeface="Tahoma"/>
                <a:cs typeface="Tahoma"/>
              </a:rPr>
              <a:t>quantifying</a:t>
            </a:r>
            <a:r>
              <a:rPr sz="2007" spc="-45" dirty="0">
                <a:latin typeface="Tahoma"/>
                <a:cs typeface="Tahoma"/>
              </a:rPr>
              <a:t> </a:t>
            </a:r>
            <a:r>
              <a:rPr sz="2007" spc="-25" dirty="0">
                <a:latin typeface="Tahoma"/>
                <a:cs typeface="Tahoma"/>
              </a:rPr>
              <a:t>the </a:t>
            </a:r>
            <a:r>
              <a:rPr sz="2007" dirty="0">
                <a:latin typeface="Tahoma"/>
                <a:cs typeface="Tahoma"/>
              </a:rPr>
              <a:t>functionality</a:t>
            </a:r>
            <a:r>
              <a:rPr sz="2007" spc="-45" dirty="0">
                <a:latin typeface="Tahoma"/>
                <a:cs typeface="Tahoma"/>
              </a:rPr>
              <a:t> </a:t>
            </a:r>
            <a:r>
              <a:rPr sz="2007" dirty="0">
                <a:latin typeface="Tahoma"/>
                <a:cs typeface="Tahoma"/>
              </a:rPr>
              <a:t>the</a:t>
            </a:r>
            <a:r>
              <a:rPr sz="2007" spc="-25" dirty="0">
                <a:latin typeface="Tahoma"/>
                <a:cs typeface="Tahoma"/>
              </a:rPr>
              <a:t> </a:t>
            </a:r>
            <a:r>
              <a:rPr sz="2007" dirty="0">
                <a:latin typeface="Tahoma"/>
                <a:cs typeface="Tahoma"/>
              </a:rPr>
              <a:t>software</a:t>
            </a:r>
            <a:r>
              <a:rPr sz="2007" spc="-30" dirty="0">
                <a:latin typeface="Tahoma"/>
                <a:cs typeface="Tahoma"/>
              </a:rPr>
              <a:t> </a:t>
            </a:r>
            <a:r>
              <a:rPr sz="2007" dirty="0">
                <a:latin typeface="Tahoma"/>
                <a:cs typeface="Tahoma"/>
              </a:rPr>
              <a:t>provides</a:t>
            </a:r>
            <a:r>
              <a:rPr sz="2007" spc="-40" dirty="0">
                <a:latin typeface="Tahoma"/>
                <a:cs typeface="Tahoma"/>
              </a:rPr>
              <a:t> </a:t>
            </a:r>
            <a:r>
              <a:rPr sz="2007" dirty="0">
                <a:latin typeface="Tahoma"/>
                <a:cs typeface="Tahoma"/>
              </a:rPr>
              <a:t>to</a:t>
            </a:r>
            <a:r>
              <a:rPr sz="2007" spc="-20" dirty="0">
                <a:latin typeface="Tahoma"/>
                <a:cs typeface="Tahoma"/>
              </a:rPr>
              <a:t> </a:t>
            </a:r>
            <a:r>
              <a:rPr sz="2007" dirty="0">
                <a:latin typeface="Tahoma"/>
                <a:cs typeface="Tahoma"/>
              </a:rPr>
              <a:t>the</a:t>
            </a:r>
            <a:r>
              <a:rPr sz="2007" spc="-45" dirty="0">
                <a:latin typeface="Tahoma"/>
                <a:cs typeface="Tahoma"/>
              </a:rPr>
              <a:t> </a:t>
            </a:r>
            <a:r>
              <a:rPr sz="2007" dirty="0">
                <a:latin typeface="Tahoma"/>
                <a:cs typeface="Tahoma"/>
              </a:rPr>
              <a:t>user</a:t>
            </a:r>
            <a:r>
              <a:rPr sz="2007" spc="-20" dirty="0">
                <a:latin typeface="Tahoma"/>
                <a:cs typeface="Tahoma"/>
              </a:rPr>
              <a:t> </a:t>
            </a:r>
            <a:r>
              <a:rPr sz="2007" dirty="0">
                <a:latin typeface="Tahoma"/>
                <a:cs typeface="Tahoma"/>
              </a:rPr>
              <a:t>based</a:t>
            </a:r>
            <a:r>
              <a:rPr sz="2007" spc="-45" dirty="0">
                <a:latin typeface="Tahoma"/>
                <a:cs typeface="Tahoma"/>
              </a:rPr>
              <a:t> </a:t>
            </a:r>
            <a:r>
              <a:rPr sz="2007" spc="-10" dirty="0">
                <a:latin typeface="Tahoma"/>
                <a:cs typeface="Tahoma"/>
              </a:rPr>
              <a:t>primarily </a:t>
            </a:r>
            <a:r>
              <a:rPr sz="2007" dirty="0">
                <a:latin typeface="Tahoma"/>
                <a:cs typeface="Tahoma"/>
              </a:rPr>
              <a:t>on</a:t>
            </a:r>
            <a:r>
              <a:rPr sz="2007" spc="-40" dirty="0">
                <a:latin typeface="Tahoma"/>
                <a:cs typeface="Tahoma"/>
              </a:rPr>
              <a:t> </a:t>
            </a:r>
            <a:r>
              <a:rPr sz="2007" dirty="0">
                <a:latin typeface="Tahoma"/>
                <a:cs typeface="Tahoma"/>
              </a:rPr>
              <a:t>logical</a:t>
            </a:r>
            <a:r>
              <a:rPr sz="2007" spc="-20" dirty="0">
                <a:latin typeface="Tahoma"/>
                <a:cs typeface="Tahoma"/>
              </a:rPr>
              <a:t> </a:t>
            </a:r>
            <a:r>
              <a:rPr sz="2007" dirty="0">
                <a:latin typeface="Tahoma"/>
                <a:cs typeface="Tahoma"/>
              </a:rPr>
              <a:t>design.</a:t>
            </a:r>
            <a:r>
              <a:rPr sz="2007" spc="-25" dirty="0">
                <a:latin typeface="Tahoma"/>
                <a:cs typeface="Tahoma"/>
              </a:rPr>
              <a:t> </a:t>
            </a:r>
            <a:r>
              <a:rPr sz="2007" dirty="0">
                <a:latin typeface="Tahoma"/>
                <a:cs typeface="Tahoma"/>
              </a:rPr>
              <a:t>With</a:t>
            </a:r>
            <a:r>
              <a:rPr sz="2007" spc="-20" dirty="0">
                <a:latin typeface="Tahoma"/>
                <a:cs typeface="Tahoma"/>
              </a:rPr>
              <a:t> </a:t>
            </a:r>
            <a:r>
              <a:rPr sz="2007" dirty="0">
                <a:latin typeface="Tahoma"/>
                <a:cs typeface="Tahoma"/>
              </a:rPr>
              <a:t>this</a:t>
            </a:r>
            <a:r>
              <a:rPr sz="2007" spc="-30" dirty="0">
                <a:latin typeface="Tahoma"/>
                <a:cs typeface="Tahoma"/>
              </a:rPr>
              <a:t> </a:t>
            </a:r>
            <a:r>
              <a:rPr sz="2007" dirty="0">
                <a:latin typeface="Tahoma"/>
                <a:cs typeface="Tahoma"/>
              </a:rPr>
              <a:t>in</a:t>
            </a:r>
            <a:r>
              <a:rPr sz="2007" spc="-20" dirty="0">
                <a:latin typeface="Tahoma"/>
                <a:cs typeface="Tahoma"/>
              </a:rPr>
              <a:t> </a:t>
            </a:r>
            <a:r>
              <a:rPr sz="2007" dirty="0">
                <a:latin typeface="Tahoma"/>
                <a:cs typeface="Tahoma"/>
              </a:rPr>
              <a:t>mind,</a:t>
            </a:r>
            <a:r>
              <a:rPr sz="2007" spc="-25" dirty="0">
                <a:latin typeface="Tahoma"/>
                <a:cs typeface="Tahoma"/>
              </a:rPr>
              <a:t> </a:t>
            </a:r>
            <a:r>
              <a:rPr sz="2007" dirty="0">
                <a:latin typeface="Tahoma"/>
                <a:cs typeface="Tahoma"/>
              </a:rPr>
              <a:t>the</a:t>
            </a:r>
            <a:r>
              <a:rPr sz="2007" spc="-25" dirty="0">
                <a:latin typeface="Tahoma"/>
                <a:cs typeface="Tahoma"/>
              </a:rPr>
              <a:t> </a:t>
            </a:r>
            <a:r>
              <a:rPr sz="2007" dirty="0">
                <a:latin typeface="Tahoma"/>
                <a:cs typeface="Tahoma"/>
              </a:rPr>
              <a:t>objectives</a:t>
            </a:r>
            <a:r>
              <a:rPr sz="2007" spc="-35" dirty="0">
                <a:latin typeface="Tahoma"/>
                <a:cs typeface="Tahoma"/>
              </a:rPr>
              <a:t> </a:t>
            </a:r>
            <a:r>
              <a:rPr sz="2007" dirty="0">
                <a:latin typeface="Tahoma"/>
                <a:cs typeface="Tahoma"/>
              </a:rPr>
              <a:t>of</a:t>
            </a:r>
            <a:r>
              <a:rPr sz="2007" spc="-25" dirty="0">
                <a:latin typeface="Tahoma"/>
                <a:cs typeface="Tahoma"/>
              </a:rPr>
              <a:t> </a:t>
            </a:r>
            <a:r>
              <a:rPr sz="2007" spc="-10" dirty="0">
                <a:latin typeface="Tahoma"/>
                <a:cs typeface="Tahoma"/>
              </a:rPr>
              <a:t>function </a:t>
            </a:r>
            <a:r>
              <a:rPr sz="2007" dirty="0">
                <a:latin typeface="Tahoma"/>
                <a:cs typeface="Tahoma"/>
              </a:rPr>
              <a:t>point</a:t>
            </a:r>
            <a:r>
              <a:rPr sz="2007" spc="-35" dirty="0">
                <a:latin typeface="Tahoma"/>
                <a:cs typeface="Tahoma"/>
              </a:rPr>
              <a:t> </a:t>
            </a:r>
            <a:r>
              <a:rPr sz="2007" dirty="0">
                <a:latin typeface="Tahoma"/>
                <a:cs typeface="Tahoma"/>
              </a:rPr>
              <a:t>analysis</a:t>
            </a:r>
            <a:r>
              <a:rPr sz="2007" spc="-45" dirty="0">
                <a:latin typeface="Tahoma"/>
                <a:cs typeface="Tahoma"/>
              </a:rPr>
              <a:t> </a:t>
            </a:r>
            <a:r>
              <a:rPr sz="2007" dirty="0">
                <a:latin typeface="Tahoma"/>
                <a:cs typeface="Tahoma"/>
              </a:rPr>
              <a:t>are</a:t>
            </a:r>
            <a:r>
              <a:rPr sz="2007" spc="-30" dirty="0">
                <a:latin typeface="Tahoma"/>
                <a:cs typeface="Tahoma"/>
              </a:rPr>
              <a:t> </a:t>
            </a:r>
            <a:r>
              <a:rPr sz="2007" spc="-25" dirty="0">
                <a:latin typeface="Tahoma"/>
                <a:cs typeface="Tahoma"/>
              </a:rPr>
              <a:t>to:</a:t>
            </a:r>
            <a:endParaRPr sz="2007" dirty="0">
              <a:latin typeface="Tahoma"/>
              <a:cs typeface="Tahoma"/>
            </a:endParaRPr>
          </a:p>
          <a:p>
            <a:pPr marL="759083" lvl="1" indent="-287445">
              <a:spcBef>
                <a:spcPts val="2148"/>
              </a:spcBef>
              <a:buClr>
                <a:srgbClr val="FF0000"/>
              </a:buClr>
              <a:buSzPct val="55555"/>
              <a:buFont typeface="Arial"/>
              <a:buChar char="■"/>
              <a:tabLst>
                <a:tab pos="759083" algn="l"/>
              </a:tabLst>
            </a:pPr>
            <a:r>
              <a:rPr sz="1807" dirty="0">
                <a:latin typeface="Tahoma"/>
                <a:cs typeface="Tahoma"/>
              </a:rPr>
              <a:t>Measure</a:t>
            </a:r>
            <a:r>
              <a:rPr sz="1807" spc="-45" dirty="0">
                <a:latin typeface="Tahoma"/>
                <a:cs typeface="Tahoma"/>
              </a:rPr>
              <a:t> </a:t>
            </a:r>
            <a:r>
              <a:rPr sz="1807" dirty="0">
                <a:latin typeface="Tahoma"/>
                <a:cs typeface="Tahoma"/>
              </a:rPr>
              <a:t>functionality</a:t>
            </a:r>
            <a:r>
              <a:rPr sz="1807" spc="-40" dirty="0">
                <a:latin typeface="Tahoma"/>
                <a:cs typeface="Tahoma"/>
              </a:rPr>
              <a:t> </a:t>
            </a:r>
            <a:r>
              <a:rPr sz="1807" dirty="0">
                <a:latin typeface="Tahoma"/>
                <a:cs typeface="Tahoma"/>
              </a:rPr>
              <a:t>that</a:t>
            </a:r>
            <a:r>
              <a:rPr sz="1807" spc="-40" dirty="0">
                <a:latin typeface="Tahoma"/>
                <a:cs typeface="Tahoma"/>
              </a:rPr>
              <a:t> </a:t>
            </a:r>
            <a:r>
              <a:rPr sz="1807" dirty="0">
                <a:latin typeface="Tahoma"/>
                <a:cs typeface="Tahoma"/>
              </a:rPr>
              <a:t>the</a:t>
            </a:r>
            <a:r>
              <a:rPr sz="1807" spc="-45" dirty="0">
                <a:latin typeface="Tahoma"/>
                <a:cs typeface="Tahoma"/>
              </a:rPr>
              <a:t> </a:t>
            </a:r>
            <a:r>
              <a:rPr sz="1807" dirty="0">
                <a:latin typeface="Tahoma"/>
                <a:cs typeface="Tahoma"/>
              </a:rPr>
              <a:t>user</a:t>
            </a:r>
            <a:r>
              <a:rPr sz="1807" spc="-40" dirty="0">
                <a:latin typeface="Tahoma"/>
                <a:cs typeface="Tahoma"/>
              </a:rPr>
              <a:t> </a:t>
            </a:r>
            <a:r>
              <a:rPr sz="1807" dirty="0">
                <a:latin typeface="Tahoma"/>
                <a:cs typeface="Tahoma"/>
              </a:rPr>
              <a:t>requests</a:t>
            </a:r>
            <a:r>
              <a:rPr sz="1807" spc="-40" dirty="0">
                <a:latin typeface="Tahoma"/>
                <a:cs typeface="Tahoma"/>
              </a:rPr>
              <a:t> </a:t>
            </a:r>
            <a:r>
              <a:rPr sz="1807" dirty="0">
                <a:latin typeface="Tahoma"/>
                <a:cs typeface="Tahoma"/>
              </a:rPr>
              <a:t>and</a:t>
            </a:r>
            <a:r>
              <a:rPr sz="1807" spc="-45" dirty="0">
                <a:latin typeface="Tahoma"/>
                <a:cs typeface="Tahoma"/>
              </a:rPr>
              <a:t> </a:t>
            </a:r>
            <a:r>
              <a:rPr sz="1807" spc="-10" dirty="0">
                <a:latin typeface="Tahoma"/>
                <a:cs typeface="Tahoma"/>
              </a:rPr>
              <a:t>receives</a:t>
            </a:r>
            <a:endParaRPr sz="1807" dirty="0">
              <a:latin typeface="Tahoma"/>
              <a:cs typeface="Tahoma"/>
            </a:endParaRPr>
          </a:p>
          <a:p>
            <a:pPr marL="759083" marR="5099" lvl="1" indent="-288082">
              <a:lnSpc>
                <a:spcPct val="80000"/>
              </a:lnSpc>
              <a:spcBef>
                <a:spcPts val="436"/>
              </a:spcBef>
              <a:buClr>
                <a:srgbClr val="FF0000"/>
              </a:buClr>
              <a:buSzPct val="55555"/>
              <a:buFont typeface="Arial"/>
              <a:buChar char="■"/>
              <a:tabLst>
                <a:tab pos="759083" algn="l"/>
              </a:tabLst>
            </a:pPr>
            <a:r>
              <a:rPr sz="1807" dirty="0">
                <a:latin typeface="Tahoma"/>
                <a:cs typeface="Tahoma"/>
              </a:rPr>
              <a:t>Measure</a:t>
            </a:r>
            <a:r>
              <a:rPr sz="1807" spc="-75" dirty="0">
                <a:latin typeface="Tahoma"/>
                <a:cs typeface="Tahoma"/>
              </a:rPr>
              <a:t> </a:t>
            </a:r>
            <a:r>
              <a:rPr sz="1807" dirty="0">
                <a:latin typeface="Tahoma"/>
                <a:cs typeface="Tahoma"/>
              </a:rPr>
              <a:t>software</a:t>
            </a:r>
            <a:r>
              <a:rPr sz="1807" spc="-75" dirty="0">
                <a:latin typeface="Tahoma"/>
                <a:cs typeface="Tahoma"/>
              </a:rPr>
              <a:t> </a:t>
            </a:r>
            <a:r>
              <a:rPr sz="1807" dirty="0">
                <a:latin typeface="Tahoma"/>
                <a:cs typeface="Tahoma"/>
              </a:rPr>
              <a:t>development</a:t>
            </a:r>
            <a:r>
              <a:rPr sz="1807" spc="-70" dirty="0">
                <a:latin typeface="Tahoma"/>
                <a:cs typeface="Tahoma"/>
              </a:rPr>
              <a:t> </a:t>
            </a:r>
            <a:r>
              <a:rPr sz="1807" dirty="0">
                <a:latin typeface="Tahoma"/>
                <a:cs typeface="Tahoma"/>
              </a:rPr>
              <a:t>and</a:t>
            </a:r>
            <a:r>
              <a:rPr sz="1807" spc="-60" dirty="0">
                <a:latin typeface="Tahoma"/>
                <a:cs typeface="Tahoma"/>
              </a:rPr>
              <a:t> </a:t>
            </a:r>
            <a:r>
              <a:rPr sz="1807" dirty="0">
                <a:latin typeface="Tahoma"/>
                <a:cs typeface="Tahoma"/>
              </a:rPr>
              <a:t>maintenance</a:t>
            </a:r>
            <a:r>
              <a:rPr sz="1807" spc="-75" dirty="0">
                <a:latin typeface="Tahoma"/>
                <a:cs typeface="Tahoma"/>
              </a:rPr>
              <a:t> </a:t>
            </a:r>
            <a:r>
              <a:rPr sz="1807" dirty="0">
                <a:latin typeface="Tahoma"/>
                <a:cs typeface="Tahoma"/>
              </a:rPr>
              <a:t>independently</a:t>
            </a:r>
            <a:r>
              <a:rPr sz="1807" spc="-80" dirty="0">
                <a:latin typeface="Tahoma"/>
                <a:cs typeface="Tahoma"/>
              </a:rPr>
              <a:t> </a:t>
            </a:r>
            <a:r>
              <a:rPr sz="1807" spc="-25" dirty="0">
                <a:latin typeface="Tahoma"/>
                <a:cs typeface="Tahoma"/>
              </a:rPr>
              <a:t>of </a:t>
            </a:r>
            <a:r>
              <a:rPr sz="1807" dirty="0">
                <a:latin typeface="Tahoma"/>
                <a:cs typeface="Tahoma"/>
              </a:rPr>
              <a:t>technology</a:t>
            </a:r>
            <a:r>
              <a:rPr sz="1807" spc="-40" dirty="0">
                <a:latin typeface="Tahoma"/>
                <a:cs typeface="Tahoma"/>
              </a:rPr>
              <a:t> </a:t>
            </a:r>
            <a:r>
              <a:rPr sz="1807" dirty="0">
                <a:latin typeface="Tahoma"/>
                <a:cs typeface="Tahoma"/>
              </a:rPr>
              <a:t>used</a:t>
            </a:r>
            <a:r>
              <a:rPr sz="1807" spc="-40" dirty="0">
                <a:latin typeface="Tahoma"/>
                <a:cs typeface="Tahoma"/>
              </a:rPr>
              <a:t> </a:t>
            </a:r>
            <a:r>
              <a:rPr sz="1807" dirty="0">
                <a:latin typeface="Tahoma"/>
                <a:cs typeface="Tahoma"/>
              </a:rPr>
              <a:t>for</a:t>
            </a:r>
            <a:r>
              <a:rPr sz="1807" spc="-45" dirty="0">
                <a:latin typeface="Tahoma"/>
                <a:cs typeface="Tahoma"/>
              </a:rPr>
              <a:t> </a:t>
            </a:r>
            <a:r>
              <a:rPr sz="1807" spc="-10" dirty="0">
                <a:latin typeface="Tahoma"/>
                <a:cs typeface="Tahoma"/>
              </a:rPr>
              <a:t>implementation</a:t>
            </a:r>
            <a:endParaRPr sz="1807" dirty="0">
              <a:latin typeface="Tahoma"/>
              <a:cs typeface="Tahoma"/>
            </a:endParaRPr>
          </a:p>
          <a:p>
            <a:pPr lvl="1">
              <a:spcBef>
                <a:spcPts val="698"/>
              </a:spcBef>
              <a:buClr>
                <a:srgbClr val="FF0000"/>
              </a:buClr>
              <a:buFont typeface="Arial"/>
              <a:buChar char="■"/>
            </a:pPr>
            <a:endParaRPr lang="fr-CA" sz="1807" dirty="0">
              <a:latin typeface="Tahoma"/>
              <a:cs typeface="Tahoma"/>
            </a:endParaRPr>
          </a:p>
          <a:p>
            <a:pPr marL="356916" marR="507329" indent="-344169">
              <a:lnSpc>
                <a:spcPts val="1937"/>
              </a:lnSpc>
              <a:spcBef>
                <a:spcPts val="5"/>
              </a:spcBef>
              <a:buClr>
                <a:srgbClr val="3333CC"/>
              </a:buClr>
              <a:buSzPct val="60000"/>
              <a:buFont typeface="Arial"/>
              <a:buChar char="■"/>
              <a:tabLst>
                <a:tab pos="356916" algn="l"/>
              </a:tabLst>
            </a:pPr>
            <a:r>
              <a:rPr lang="en-US" sz="2007" dirty="0">
                <a:latin typeface="Tahoma"/>
                <a:cs typeface="Tahoma"/>
              </a:rPr>
              <a:t>In</a:t>
            </a:r>
            <a:r>
              <a:rPr lang="en-US" sz="2007" spc="-40" dirty="0">
                <a:latin typeface="Tahoma"/>
                <a:cs typeface="Tahoma"/>
              </a:rPr>
              <a:t> </a:t>
            </a:r>
            <a:r>
              <a:rPr lang="en-US" sz="2007" dirty="0">
                <a:latin typeface="Tahoma"/>
                <a:cs typeface="Tahoma"/>
              </a:rPr>
              <a:t>addition</a:t>
            </a:r>
            <a:r>
              <a:rPr lang="en-US" sz="2007" spc="-25" dirty="0">
                <a:latin typeface="Tahoma"/>
                <a:cs typeface="Tahoma"/>
              </a:rPr>
              <a:t> </a:t>
            </a:r>
            <a:r>
              <a:rPr lang="en-US" sz="2007" dirty="0">
                <a:latin typeface="Tahoma"/>
                <a:cs typeface="Tahoma"/>
              </a:rPr>
              <a:t>to</a:t>
            </a:r>
            <a:r>
              <a:rPr lang="en-US" sz="2007" spc="-25" dirty="0">
                <a:latin typeface="Tahoma"/>
                <a:cs typeface="Tahoma"/>
              </a:rPr>
              <a:t> </a:t>
            </a:r>
            <a:r>
              <a:rPr lang="en-US" sz="2007" dirty="0">
                <a:latin typeface="Tahoma"/>
                <a:cs typeface="Tahoma"/>
              </a:rPr>
              <a:t>meeting</a:t>
            </a:r>
            <a:r>
              <a:rPr lang="en-US" sz="2007" spc="-20" dirty="0">
                <a:latin typeface="Tahoma"/>
                <a:cs typeface="Tahoma"/>
              </a:rPr>
              <a:t> </a:t>
            </a:r>
            <a:r>
              <a:rPr lang="en-US" sz="2007" dirty="0">
                <a:latin typeface="Tahoma"/>
                <a:cs typeface="Tahoma"/>
              </a:rPr>
              <a:t>the</a:t>
            </a:r>
            <a:r>
              <a:rPr lang="en-US" sz="2007" spc="-40" dirty="0">
                <a:latin typeface="Tahoma"/>
                <a:cs typeface="Tahoma"/>
              </a:rPr>
              <a:t> </a:t>
            </a:r>
            <a:r>
              <a:rPr lang="en-US" sz="2007" dirty="0">
                <a:latin typeface="Tahoma"/>
                <a:cs typeface="Tahoma"/>
              </a:rPr>
              <a:t>above</a:t>
            </a:r>
            <a:r>
              <a:rPr lang="en-US" sz="2007" spc="-25" dirty="0">
                <a:latin typeface="Tahoma"/>
                <a:cs typeface="Tahoma"/>
              </a:rPr>
              <a:t> </a:t>
            </a:r>
            <a:r>
              <a:rPr lang="en-US" sz="2007" dirty="0">
                <a:latin typeface="Tahoma"/>
                <a:cs typeface="Tahoma"/>
              </a:rPr>
              <a:t>objectives,</a:t>
            </a:r>
            <a:r>
              <a:rPr lang="en-US" sz="2007" spc="-35" dirty="0">
                <a:latin typeface="Tahoma"/>
                <a:cs typeface="Tahoma"/>
              </a:rPr>
              <a:t> </a:t>
            </a:r>
            <a:r>
              <a:rPr lang="en-US" sz="2007" dirty="0">
                <a:latin typeface="Tahoma"/>
                <a:cs typeface="Tahoma"/>
              </a:rPr>
              <a:t>the</a:t>
            </a:r>
            <a:r>
              <a:rPr lang="en-US" sz="2007" spc="-20" dirty="0">
                <a:latin typeface="Tahoma"/>
                <a:cs typeface="Tahoma"/>
              </a:rPr>
              <a:t> </a:t>
            </a:r>
            <a:r>
              <a:rPr lang="en-US" sz="2007" dirty="0">
                <a:latin typeface="Tahoma"/>
                <a:cs typeface="Tahoma"/>
              </a:rPr>
              <a:t>process</a:t>
            </a:r>
            <a:r>
              <a:rPr lang="en-US" sz="2007" spc="-35" dirty="0">
                <a:latin typeface="Tahoma"/>
                <a:cs typeface="Tahoma"/>
              </a:rPr>
              <a:t> </a:t>
            </a:r>
            <a:r>
              <a:rPr lang="en-US" sz="2007" spc="-25" dirty="0">
                <a:latin typeface="Tahoma"/>
                <a:cs typeface="Tahoma"/>
              </a:rPr>
              <a:t>of </a:t>
            </a:r>
            <a:r>
              <a:rPr lang="en-US" sz="2007" dirty="0">
                <a:latin typeface="Tahoma"/>
                <a:cs typeface="Tahoma"/>
              </a:rPr>
              <a:t>counting</a:t>
            </a:r>
            <a:r>
              <a:rPr lang="en-US" sz="2007" spc="-30" dirty="0">
                <a:latin typeface="Tahoma"/>
                <a:cs typeface="Tahoma"/>
              </a:rPr>
              <a:t> </a:t>
            </a:r>
            <a:r>
              <a:rPr lang="en-US" sz="2007" dirty="0">
                <a:latin typeface="Tahoma"/>
                <a:cs typeface="Tahoma"/>
              </a:rPr>
              <a:t>function</a:t>
            </a:r>
            <a:r>
              <a:rPr lang="en-US" sz="2007" spc="-10" dirty="0">
                <a:latin typeface="Tahoma"/>
                <a:cs typeface="Tahoma"/>
              </a:rPr>
              <a:t> </a:t>
            </a:r>
            <a:r>
              <a:rPr lang="en-US" sz="2007" dirty="0">
                <a:latin typeface="Tahoma"/>
                <a:cs typeface="Tahoma"/>
              </a:rPr>
              <a:t>points</a:t>
            </a:r>
            <a:r>
              <a:rPr lang="en-US" sz="2007" spc="-10" dirty="0">
                <a:latin typeface="Tahoma"/>
                <a:cs typeface="Tahoma"/>
              </a:rPr>
              <a:t> </a:t>
            </a:r>
            <a:r>
              <a:rPr lang="en-US" sz="2007" dirty="0">
                <a:latin typeface="Tahoma"/>
                <a:cs typeface="Tahoma"/>
              </a:rPr>
              <a:t>should</a:t>
            </a:r>
            <a:r>
              <a:rPr lang="en-US" sz="2007" spc="-25" dirty="0">
                <a:latin typeface="Tahoma"/>
                <a:cs typeface="Tahoma"/>
              </a:rPr>
              <a:t> be:</a:t>
            </a:r>
            <a:endParaRPr lang="en-US" sz="2007" dirty="0">
              <a:latin typeface="Tahoma"/>
              <a:cs typeface="Tahoma"/>
            </a:endParaRPr>
          </a:p>
          <a:p>
            <a:pPr>
              <a:spcBef>
                <a:spcPts val="176"/>
              </a:spcBef>
              <a:buClr>
                <a:srgbClr val="3333CC"/>
              </a:buClr>
              <a:buFont typeface="Arial"/>
              <a:buChar char="■"/>
            </a:pPr>
            <a:endParaRPr lang="en-US" sz="2007" dirty="0">
              <a:latin typeface="Tahoma"/>
              <a:cs typeface="Tahoma"/>
            </a:endParaRPr>
          </a:p>
          <a:p>
            <a:pPr marL="759083" marR="486298" lvl="1" indent="-288082">
              <a:lnSpc>
                <a:spcPct val="80000"/>
              </a:lnSpc>
              <a:buClr>
                <a:srgbClr val="FF0000"/>
              </a:buClr>
              <a:buSzPct val="55555"/>
              <a:buFont typeface="Arial"/>
              <a:buChar char="■"/>
              <a:tabLst>
                <a:tab pos="759083" algn="l"/>
              </a:tabLst>
            </a:pPr>
            <a:r>
              <a:rPr lang="en-US" sz="1807" dirty="0">
                <a:latin typeface="Tahoma"/>
                <a:cs typeface="Tahoma"/>
              </a:rPr>
              <a:t>Simple</a:t>
            </a:r>
            <a:r>
              <a:rPr lang="en-US" sz="1807" spc="-30" dirty="0">
                <a:latin typeface="Tahoma"/>
                <a:cs typeface="Tahoma"/>
              </a:rPr>
              <a:t> </a:t>
            </a:r>
            <a:r>
              <a:rPr lang="en-US" sz="1807" dirty="0">
                <a:latin typeface="Tahoma"/>
                <a:cs typeface="Tahoma"/>
              </a:rPr>
              <a:t>enough</a:t>
            </a:r>
            <a:r>
              <a:rPr lang="en-US" sz="1807" spc="-40" dirty="0">
                <a:latin typeface="Tahoma"/>
                <a:cs typeface="Tahoma"/>
              </a:rPr>
              <a:t> </a:t>
            </a:r>
            <a:r>
              <a:rPr lang="en-US" sz="1807" dirty="0">
                <a:latin typeface="Tahoma"/>
                <a:cs typeface="Tahoma"/>
              </a:rPr>
              <a:t>to</a:t>
            </a:r>
            <a:r>
              <a:rPr lang="en-US" sz="1807" spc="-40" dirty="0">
                <a:latin typeface="Tahoma"/>
                <a:cs typeface="Tahoma"/>
              </a:rPr>
              <a:t> </a:t>
            </a:r>
            <a:r>
              <a:rPr lang="en-US" sz="1807" dirty="0">
                <a:latin typeface="Tahoma"/>
                <a:cs typeface="Tahoma"/>
              </a:rPr>
              <a:t>minimize</a:t>
            </a:r>
            <a:r>
              <a:rPr lang="en-US" sz="1807" spc="-30" dirty="0">
                <a:latin typeface="Tahoma"/>
                <a:cs typeface="Tahoma"/>
              </a:rPr>
              <a:t> </a:t>
            </a:r>
            <a:r>
              <a:rPr lang="en-US" sz="1807" dirty="0">
                <a:latin typeface="Tahoma"/>
                <a:cs typeface="Tahoma"/>
              </a:rPr>
              <a:t>the</a:t>
            </a:r>
            <a:r>
              <a:rPr lang="en-US" sz="1807" spc="-40" dirty="0">
                <a:latin typeface="Tahoma"/>
                <a:cs typeface="Tahoma"/>
              </a:rPr>
              <a:t> </a:t>
            </a:r>
            <a:r>
              <a:rPr lang="en-US" sz="1807" dirty="0">
                <a:latin typeface="Tahoma"/>
                <a:cs typeface="Tahoma"/>
              </a:rPr>
              <a:t>overhead</a:t>
            </a:r>
            <a:r>
              <a:rPr lang="en-US" sz="1807" spc="-35" dirty="0">
                <a:latin typeface="Tahoma"/>
                <a:cs typeface="Tahoma"/>
              </a:rPr>
              <a:t> </a:t>
            </a:r>
            <a:r>
              <a:rPr lang="en-US" sz="1807" dirty="0">
                <a:latin typeface="Tahoma"/>
                <a:cs typeface="Tahoma"/>
              </a:rPr>
              <a:t>of</a:t>
            </a:r>
            <a:r>
              <a:rPr lang="en-US" sz="1807" spc="-55" dirty="0">
                <a:latin typeface="Tahoma"/>
                <a:cs typeface="Tahoma"/>
              </a:rPr>
              <a:t> </a:t>
            </a:r>
            <a:r>
              <a:rPr lang="en-US" sz="1807" dirty="0">
                <a:latin typeface="Tahoma"/>
                <a:cs typeface="Tahoma"/>
              </a:rPr>
              <a:t>the</a:t>
            </a:r>
            <a:r>
              <a:rPr lang="en-US" sz="1807" spc="-40" dirty="0">
                <a:latin typeface="Tahoma"/>
                <a:cs typeface="Tahoma"/>
              </a:rPr>
              <a:t> </a:t>
            </a:r>
            <a:r>
              <a:rPr lang="en-US" sz="1807" spc="-10" dirty="0">
                <a:latin typeface="Tahoma"/>
                <a:cs typeface="Tahoma"/>
              </a:rPr>
              <a:t>measurement process</a:t>
            </a:r>
            <a:endParaRPr lang="en-US" sz="1807" dirty="0">
              <a:latin typeface="Tahoma"/>
              <a:cs typeface="Tahoma"/>
            </a:endParaRPr>
          </a:p>
          <a:p>
            <a:pPr marL="759083" lvl="1" indent="-287445">
              <a:buClr>
                <a:srgbClr val="FF0000"/>
              </a:buClr>
              <a:buSzPct val="55555"/>
              <a:buFont typeface="Arial"/>
              <a:buChar char="■"/>
              <a:tabLst>
                <a:tab pos="759083" algn="l"/>
              </a:tabLst>
            </a:pPr>
            <a:r>
              <a:rPr lang="en-US" sz="1807" dirty="0">
                <a:latin typeface="Tahoma"/>
                <a:cs typeface="Tahoma"/>
              </a:rPr>
              <a:t>A</a:t>
            </a:r>
            <a:r>
              <a:rPr lang="en-US" sz="1807" spc="-50" dirty="0">
                <a:latin typeface="Tahoma"/>
                <a:cs typeface="Tahoma"/>
              </a:rPr>
              <a:t> </a:t>
            </a:r>
            <a:r>
              <a:rPr lang="en-US" sz="1807" dirty="0">
                <a:latin typeface="Tahoma"/>
                <a:cs typeface="Tahoma"/>
              </a:rPr>
              <a:t>consistent</a:t>
            </a:r>
            <a:r>
              <a:rPr lang="en-US" sz="1807" spc="-40" dirty="0">
                <a:latin typeface="Tahoma"/>
                <a:cs typeface="Tahoma"/>
              </a:rPr>
              <a:t> </a:t>
            </a:r>
            <a:r>
              <a:rPr lang="en-US" sz="1807" dirty="0">
                <a:latin typeface="Tahoma"/>
                <a:cs typeface="Tahoma"/>
              </a:rPr>
              <a:t>measure</a:t>
            </a:r>
            <a:r>
              <a:rPr lang="en-US" sz="1807" spc="-35" dirty="0">
                <a:latin typeface="Tahoma"/>
                <a:cs typeface="Tahoma"/>
              </a:rPr>
              <a:t> </a:t>
            </a:r>
            <a:r>
              <a:rPr lang="en-US" sz="1807" dirty="0">
                <a:latin typeface="Tahoma"/>
                <a:cs typeface="Tahoma"/>
              </a:rPr>
              <a:t>among</a:t>
            </a:r>
            <a:r>
              <a:rPr lang="en-US" sz="1807" spc="-35" dirty="0">
                <a:latin typeface="Tahoma"/>
                <a:cs typeface="Tahoma"/>
              </a:rPr>
              <a:t> </a:t>
            </a:r>
            <a:r>
              <a:rPr lang="en-US" sz="1807" dirty="0">
                <a:latin typeface="Tahoma"/>
                <a:cs typeface="Tahoma"/>
              </a:rPr>
              <a:t>various</a:t>
            </a:r>
            <a:r>
              <a:rPr lang="en-US" sz="1807" spc="-40" dirty="0">
                <a:latin typeface="Tahoma"/>
                <a:cs typeface="Tahoma"/>
              </a:rPr>
              <a:t> </a:t>
            </a:r>
            <a:r>
              <a:rPr lang="en-US" sz="1807" dirty="0">
                <a:latin typeface="Tahoma"/>
                <a:cs typeface="Tahoma"/>
              </a:rPr>
              <a:t>projects</a:t>
            </a:r>
            <a:r>
              <a:rPr lang="en-US" sz="1807" spc="-40" dirty="0">
                <a:latin typeface="Tahoma"/>
                <a:cs typeface="Tahoma"/>
              </a:rPr>
              <a:t> </a:t>
            </a:r>
            <a:r>
              <a:rPr lang="en-US" sz="1807" dirty="0">
                <a:latin typeface="Tahoma"/>
                <a:cs typeface="Tahoma"/>
              </a:rPr>
              <a:t>and</a:t>
            </a:r>
            <a:r>
              <a:rPr lang="en-US" sz="1807" spc="-35" dirty="0">
                <a:latin typeface="Tahoma"/>
                <a:cs typeface="Tahoma"/>
              </a:rPr>
              <a:t> </a:t>
            </a:r>
            <a:r>
              <a:rPr lang="en-US" sz="1807" spc="-10" dirty="0">
                <a:latin typeface="Tahoma"/>
                <a:cs typeface="Tahoma"/>
              </a:rPr>
              <a:t>organizations</a:t>
            </a:r>
            <a:endParaRPr lang="en-US" sz="1807" dirty="0">
              <a:latin typeface="Tahoma"/>
              <a:cs typeface="Tahoma"/>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FPA</a:t>
            </a:r>
            <a:r>
              <a:rPr b="1" spc="-20" dirty="0"/>
              <a:t> </a:t>
            </a:r>
            <a:r>
              <a:rPr b="1" spc="-10" dirty="0"/>
              <a:t>Overview</a:t>
            </a:r>
          </a:p>
        </p:txBody>
      </p:sp>
      <p:sp>
        <p:nvSpPr>
          <p:cNvPr id="3" name="object 3"/>
          <p:cNvSpPr txBox="1">
            <a:spLocks noGrp="1"/>
          </p:cNvSpPr>
          <p:nvPr>
            <p:ph idx="1"/>
          </p:nvPr>
        </p:nvSpPr>
        <p:spPr>
          <a:xfrm>
            <a:off x="675142" y="2089587"/>
            <a:ext cx="10554691" cy="3228865"/>
          </a:xfrm>
          <a:prstGeom prst="rect">
            <a:avLst/>
          </a:prstGeom>
        </p:spPr>
        <p:txBody>
          <a:bodyPr vert="horz" wrap="square" lIns="0" tIns="13385" rIns="0" bIns="0" rtlCol="0">
            <a:spAutoFit/>
          </a:bodyPr>
          <a:lstStyle/>
          <a:p>
            <a:pPr marL="356916" marR="895476" indent="-344169">
              <a:lnSpc>
                <a:spcPct val="100000"/>
              </a:lnSpc>
              <a:spcBef>
                <a:spcPts val="105"/>
              </a:spcBef>
              <a:buClr>
                <a:srgbClr val="3333CC"/>
              </a:buClr>
              <a:buSzPct val="59375"/>
              <a:buFont typeface="Arial"/>
              <a:buChar char="■"/>
              <a:tabLst>
                <a:tab pos="356916" algn="l"/>
              </a:tabLst>
            </a:pPr>
            <a:r>
              <a:rPr dirty="0"/>
              <a:t>The</a:t>
            </a:r>
            <a:r>
              <a:rPr spc="-65" dirty="0"/>
              <a:t> </a:t>
            </a:r>
            <a:r>
              <a:rPr dirty="0"/>
              <a:t>first</a:t>
            </a:r>
            <a:r>
              <a:rPr spc="-60" dirty="0"/>
              <a:t> </a:t>
            </a:r>
            <a:r>
              <a:rPr dirty="0"/>
              <a:t>step</a:t>
            </a:r>
            <a:r>
              <a:rPr spc="-55" dirty="0"/>
              <a:t> </a:t>
            </a:r>
            <a:r>
              <a:rPr dirty="0"/>
              <a:t>in</a:t>
            </a:r>
            <a:r>
              <a:rPr spc="-55" dirty="0"/>
              <a:t> </a:t>
            </a:r>
            <a:r>
              <a:rPr dirty="0"/>
              <a:t>calculating</a:t>
            </a:r>
            <a:r>
              <a:rPr spc="-60" dirty="0"/>
              <a:t> </a:t>
            </a:r>
            <a:r>
              <a:rPr dirty="0"/>
              <a:t>FP</a:t>
            </a:r>
            <a:r>
              <a:rPr spc="-60" dirty="0"/>
              <a:t> </a:t>
            </a:r>
            <a:r>
              <a:rPr dirty="0"/>
              <a:t>is</a:t>
            </a:r>
            <a:r>
              <a:rPr spc="-60" dirty="0"/>
              <a:t> </a:t>
            </a:r>
            <a:r>
              <a:rPr spc="-25" dirty="0"/>
              <a:t>to </a:t>
            </a:r>
            <a:r>
              <a:rPr dirty="0"/>
              <a:t>identify</a:t>
            </a:r>
            <a:r>
              <a:rPr spc="-95" dirty="0"/>
              <a:t> </a:t>
            </a:r>
            <a:r>
              <a:rPr dirty="0"/>
              <a:t>the</a:t>
            </a:r>
            <a:r>
              <a:rPr spc="-90" dirty="0"/>
              <a:t> </a:t>
            </a:r>
            <a:r>
              <a:rPr dirty="0"/>
              <a:t>counting</a:t>
            </a:r>
            <a:r>
              <a:rPr spc="-90" dirty="0"/>
              <a:t> </a:t>
            </a:r>
            <a:r>
              <a:rPr spc="-10" dirty="0"/>
              <a:t>boundary.</a:t>
            </a:r>
          </a:p>
          <a:p>
            <a:pPr marL="759083" marR="233907" lvl="1" indent="-288082">
              <a:lnSpc>
                <a:spcPct val="100099"/>
              </a:lnSpc>
              <a:spcBef>
                <a:spcPts val="672"/>
              </a:spcBef>
              <a:buClr>
                <a:srgbClr val="FF0000"/>
              </a:buClr>
              <a:buSzPct val="53571"/>
              <a:buFont typeface="Arial"/>
              <a:buChar char="■"/>
              <a:tabLst>
                <a:tab pos="759083" algn="l"/>
              </a:tabLst>
            </a:pPr>
            <a:r>
              <a:rPr sz="2810" dirty="0">
                <a:latin typeface="Tahoma"/>
                <a:cs typeface="Tahoma"/>
              </a:rPr>
              <a:t>Counting</a:t>
            </a:r>
            <a:r>
              <a:rPr sz="2810" spc="-80" dirty="0">
                <a:latin typeface="Tahoma"/>
                <a:cs typeface="Tahoma"/>
              </a:rPr>
              <a:t> </a:t>
            </a:r>
            <a:r>
              <a:rPr sz="2810" dirty="0">
                <a:latin typeface="Tahoma"/>
                <a:cs typeface="Tahoma"/>
              </a:rPr>
              <a:t>boundary:</a:t>
            </a:r>
            <a:r>
              <a:rPr sz="2810" spc="-75" dirty="0">
                <a:latin typeface="Tahoma"/>
                <a:cs typeface="Tahoma"/>
              </a:rPr>
              <a:t> </a:t>
            </a:r>
            <a:r>
              <a:rPr sz="2810" dirty="0">
                <a:latin typeface="Tahoma"/>
                <a:cs typeface="Tahoma"/>
              </a:rPr>
              <a:t>The</a:t>
            </a:r>
            <a:r>
              <a:rPr sz="2810" spc="-75" dirty="0">
                <a:latin typeface="Tahoma"/>
                <a:cs typeface="Tahoma"/>
              </a:rPr>
              <a:t> </a:t>
            </a:r>
            <a:r>
              <a:rPr sz="2810" dirty="0">
                <a:latin typeface="Tahoma"/>
                <a:cs typeface="Tahoma"/>
              </a:rPr>
              <a:t>border</a:t>
            </a:r>
            <a:r>
              <a:rPr sz="2810" spc="-75" dirty="0">
                <a:latin typeface="Tahoma"/>
                <a:cs typeface="Tahoma"/>
              </a:rPr>
              <a:t> </a:t>
            </a:r>
            <a:r>
              <a:rPr sz="2810" spc="-10" dirty="0">
                <a:latin typeface="Tahoma"/>
                <a:cs typeface="Tahoma"/>
              </a:rPr>
              <a:t>between </a:t>
            </a:r>
            <a:r>
              <a:rPr sz="2810" dirty="0">
                <a:latin typeface="Tahoma"/>
                <a:cs typeface="Tahoma"/>
              </a:rPr>
              <a:t>the</a:t>
            </a:r>
            <a:r>
              <a:rPr sz="2810" spc="-75" dirty="0">
                <a:latin typeface="Tahoma"/>
                <a:cs typeface="Tahoma"/>
              </a:rPr>
              <a:t> </a:t>
            </a:r>
            <a:r>
              <a:rPr sz="2810" dirty="0">
                <a:latin typeface="Tahoma"/>
                <a:cs typeface="Tahoma"/>
              </a:rPr>
              <a:t>application</a:t>
            </a:r>
            <a:r>
              <a:rPr sz="2810" spc="-65" dirty="0">
                <a:latin typeface="Tahoma"/>
                <a:cs typeface="Tahoma"/>
              </a:rPr>
              <a:t> </a:t>
            </a:r>
            <a:r>
              <a:rPr sz="2810" dirty="0">
                <a:latin typeface="Tahoma"/>
                <a:cs typeface="Tahoma"/>
              </a:rPr>
              <a:t>or</a:t>
            </a:r>
            <a:r>
              <a:rPr sz="2810" spc="-70" dirty="0">
                <a:latin typeface="Tahoma"/>
                <a:cs typeface="Tahoma"/>
              </a:rPr>
              <a:t> </a:t>
            </a:r>
            <a:r>
              <a:rPr sz="2810" dirty="0">
                <a:latin typeface="Tahoma"/>
                <a:cs typeface="Tahoma"/>
              </a:rPr>
              <a:t>project</a:t>
            </a:r>
            <a:r>
              <a:rPr sz="2810" spc="-70" dirty="0">
                <a:latin typeface="Tahoma"/>
                <a:cs typeface="Tahoma"/>
              </a:rPr>
              <a:t> </a:t>
            </a:r>
            <a:r>
              <a:rPr sz="2810" dirty="0">
                <a:latin typeface="Tahoma"/>
                <a:cs typeface="Tahoma"/>
              </a:rPr>
              <a:t>being</a:t>
            </a:r>
            <a:r>
              <a:rPr sz="2810" spc="-65" dirty="0">
                <a:latin typeface="Tahoma"/>
                <a:cs typeface="Tahoma"/>
              </a:rPr>
              <a:t> </a:t>
            </a:r>
            <a:r>
              <a:rPr sz="2810" spc="-10" dirty="0">
                <a:latin typeface="Tahoma"/>
                <a:cs typeface="Tahoma"/>
              </a:rPr>
              <a:t>measured </a:t>
            </a:r>
            <a:r>
              <a:rPr sz="2810" dirty="0">
                <a:latin typeface="Tahoma"/>
                <a:cs typeface="Tahoma"/>
              </a:rPr>
              <a:t>and</a:t>
            </a:r>
            <a:r>
              <a:rPr sz="2810" spc="-70" dirty="0">
                <a:latin typeface="Tahoma"/>
                <a:cs typeface="Tahoma"/>
              </a:rPr>
              <a:t> </a:t>
            </a:r>
            <a:r>
              <a:rPr sz="2810" dirty="0">
                <a:latin typeface="Tahoma"/>
                <a:cs typeface="Tahoma"/>
              </a:rPr>
              <a:t>external</a:t>
            </a:r>
            <a:r>
              <a:rPr sz="2810" spc="-70" dirty="0">
                <a:latin typeface="Tahoma"/>
                <a:cs typeface="Tahoma"/>
              </a:rPr>
              <a:t> </a:t>
            </a:r>
            <a:r>
              <a:rPr sz="2810" dirty="0">
                <a:latin typeface="Tahoma"/>
                <a:cs typeface="Tahoma"/>
              </a:rPr>
              <a:t>applications</a:t>
            </a:r>
            <a:r>
              <a:rPr sz="2810" spc="-70" dirty="0">
                <a:latin typeface="Tahoma"/>
                <a:cs typeface="Tahoma"/>
              </a:rPr>
              <a:t> </a:t>
            </a:r>
            <a:r>
              <a:rPr sz="2810" dirty="0">
                <a:latin typeface="Tahoma"/>
                <a:cs typeface="Tahoma"/>
              </a:rPr>
              <a:t>or</a:t>
            </a:r>
            <a:r>
              <a:rPr sz="2810" spc="-75" dirty="0">
                <a:latin typeface="Tahoma"/>
                <a:cs typeface="Tahoma"/>
              </a:rPr>
              <a:t> </a:t>
            </a:r>
            <a:r>
              <a:rPr sz="2810" dirty="0">
                <a:latin typeface="Tahoma"/>
                <a:cs typeface="Tahoma"/>
              </a:rPr>
              <a:t>the</a:t>
            </a:r>
            <a:r>
              <a:rPr sz="2810" spc="-75" dirty="0">
                <a:latin typeface="Tahoma"/>
                <a:cs typeface="Tahoma"/>
              </a:rPr>
              <a:t> </a:t>
            </a:r>
            <a:r>
              <a:rPr sz="2810" spc="-20" dirty="0">
                <a:latin typeface="Tahoma"/>
                <a:cs typeface="Tahoma"/>
              </a:rPr>
              <a:t>user </a:t>
            </a:r>
            <a:r>
              <a:rPr sz="2810" spc="-10" dirty="0">
                <a:latin typeface="Tahoma"/>
                <a:cs typeface="Tahoma"/>
              </a:rPr>
              <a:t>domain.</a:t>
            </a:r>
            <a:endParaRPr sz="2810" dirty="0">
              <a:latin typeface="Tahoma"/>
              <a:cs typeface="Tahoma"/>
            </a:endParaRPr>
          </a:p>
          <a:p>
            <a:pPr marL="759083" marR="5099" lvl="1" indent="-288082">
              <a:lnSpc>
                <a:spcPct val="100400"/>
              </a:lnSpc>
              <a:spcBef>
                <a:spcPts val="662"/>
              </a:spcBef>
              <a:buClr>
                <a:srgbClr val="FF0000"/>
              </a:buClr>
              <a:buSzPct val="53571"/>
              <a:buFont typeface="Arial"/>
              <a:buChar char="■"/>
              <a:tabLst>
                <a:tab pos="759083" algn="l"/>
              </a:tabLst>
            </a:pPr>
            <a:r>
              <a:rPr sz="2810" dirty="0">
                <a:latin typeface="Tahoma"/>
                <a:cs typeface="Tahoma"/>
              </a:rPr>
              <a:t>A</a:t>
            </a:r>
            <a:r>
              <a:rPr sz="2810" spc="-85" dirty="0">
                <a:latin typeface="Tahoma"/>
                <a:cs typeface="Tahoma"/>
              </a:rPr>
              <a:t> </a:t>
            </a:r>
            <a:r>
              <a:rPr sz="2810" dirty="0">
                <a:latin typeface="Tahoma"/>
                <a:cs typeface="Tahoma"/>
              </a:rPr>
              <a:t>boundary</a:t>
            </a:r>
            <a:r>
              <a:rPr sz="2810" spc="-85" dirty="0">
                <a:latin typeface="Tahoma"/>
                <a:cs typeface="Tahoma"/>
              </a:rPr>
              <a:t> </a:t>
            </a:r>
            <a:r>
              <a:rPr sz="2810" dirty="0">
                <a:latin typeface="Tahoma"/>
                <a:cs typeface="Tahoma"/>
              </a:rPr>
              <a:t>establishes</a:t>
            </a:r>
            <a:r>
              <a:rPr sz="2810" spc="-90" dirty="0">
                <a:latin typeface="Tahoma"/>
                <a:cs typeface="Tahoma"/>
              </a:rPr>
              <a:t> </a:t>
            </a:r>
            <a:r>
              <a:rPr sz="2810" dirty="0">
                <a:latin typeface="Tahoma"/>
                <a:cs typeface="Tahoma"/>
              </a:rPr>
              <a:t>which</a:t>
            </a:r>
            <a:r>
              <a:rPr sz="2810" spc="-80" dirty="0">
                <a:latin typeface="Tahoma"/>
                <a:cs typeface="Tahoma"/>
              </a:rPr>
              <a:t> </a:t>
            </a:r>
            <a:r>
              <a:rPr sz="2810" dirty="0">
                <a:latin typeface="Tahoma"/>
                <a:cs typeface="Tahoma"/>
              </a:rPr>
              <a:t>functions</a:t>
            </a:r>
            <a:r>
              <a:rPr sz="2810" spc="-85" dirty="0">
                <a:latin typeface="Tahoma"/>
                <a:cs typeface="Tahoma"/>
              </a:rPr>
              <a:t> </a:t>
            </a:r>
            <a:r>
              <a:rPr sz="2810" spc="-25" dirty="0">
                <a:latin typeface="Tahoma"/>
                <a:cs typeface="Tahoma"/>
              </a:rPr>
              <a:t>are </a:t>
            </a:r>
            <a:r>
              <a:rPr sz="2810" dirty="0">
                <a:latin typeface="Tahoma"/>
                <a:cs typeface="Tahoma"/>
              </a:rPr>
              <a:t>included</a:t>
            </a:r>
            <a:r>
              <a:rPr sz="2810" spc="-65" dirty="0">
                <a:latin typeface="Tahoma"/>
                <a:cs typeface="Tahoma"/>
              </a:rPr>
              <a:t> </a:t>
            </a:r>
            <a:r>
              <a:rPr sz="2810" dirty="0">
                <a:latin typeface="Tahoma"/>
                <a:cs typeface="Tahoma"/>
              </a:rPr>
              <a:t>in</a:t>
            </a:r>
            <a:r>
              <a:rPr sz="2810" spc="-60" dirty="0">
                <a:latin typeface="Tahoma"/>
                <a:cs typeface="Tahoma"/>
              </a:rPr>
              <a:t> </a:t>
            </a:r>
            <a:r>
              <a:rPr sz="2810" dirty="0">
                <a:latin typeface="Tahoma"/>
                <a:cs typeface="Tahoma"/>
              </a:rPr>
              <a:t>the</a:t>
            </a:r>
            <a:r>
              <a:rPr sz="2810" spc="-65" dirty="0">
                <a:latin typeface="Tahoma"/>
                <a:cs typeface="Tahoma"/>
              </a:rPr>
              <a:t> </a:t>
            </a:r>
            <a:r>
              <a:rPr sz="2810" dirty="0">
                <a:latin typeface="Tahoma"/>
                <a:cs typeface="Tahoma"/>
              </a:rPr>
              <a:t>function</a:t>
            </a:r>
            <a:r>
              <a:rPr sz="2810" spc="-60" dirty="0">
                <a:latin typeface="Tahoma"/>
                <a:cs typeface="Tahoma"/>
              </a:rPr>
              <a:t> </a:t>
            </a:r>
            <a:r>
              <a:rPr sz="2810" dirty="0">
                <a:latin typeface="Tahoma"/>
                <a:cs typeface="Tahoma"/>
              </a:rPr>
              <a:t>point</a:t>
            </a:r>
            <a:r>
              <a:rPr sz="2810" spc="-65" dirty="0">
                <a:latin typeface="Tahoma"/>
                <a:cs typeface="Tahoma"/>
              </a:rPr>
              <a:t> </a:t>
            </a:r>
            <a:r>
              <a:rPr sz="2810" spc="-10" dirty="0">
                <a:latin typeface="Tahoma"/>
                <a:cs typeface="Tahoma"/>
              </a:rPr>
              <a:t>count</a:t>
            </a:r>
            <a:endParaRPr sz="2810" dirty="0">
              <a:latin typeface="Tahoma"/>
              <a:cs typeface="Tahoma"/>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FPA</a:t>
            </a:r>
            <a:r>
              <a:rPr b="1" spc="-15" dirty="0"/>
              <a:t> </a:t>
            </a:r>
            <a:r>
              <a:rPr b="1" spc="-10" dirty="0"/>
              <a:t>Components</a:t>
            </a:r>
          </a:p>
        </p:txBody>
      </p:sp>
      <p:pic>
        <p:nvPicPr>
          <p:cNvPr id="3" name="object 3"/>
          <p:cNvPicPr/>
          <p:nvPr/>
        </p:nvPicPr>
        <p:blipFill>
          <a:blip r:embed="rId2" cstate="print"/>
          <a:stretch>
            <a:fillRect/>
          </a:stretch>
        </p:blipFill>
        <p:spPr>
          <a:xfrm>
            <a:off x="2626718" y="1983464"/>
            <a:ext cx="6826895" cy="4130097"/>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FPA</a:t>
            </a:r>
            <a:r>
              <a:rPr b="1" spc="-25" dirty="0"/>
              <a:t> </a:t>
            </a:r>
            <a:r>
              <a:rPr b="1" dirty="0"/>
              <a:t>Overview</a:t>
            </a:r>
            <a:r>
              <a:rPr b="1" spc="-25" dirty="0"/>
              <a:t> </a:t>
            </a:r>
            <a:r>
              <a:rPr b="1" spc="-10" dirty="0"/>
              <a:t>(Cont’d)</a:t>
            </a:r>
          </a:p>
        </p:txBody>
      </p:sp>
      <p:sp>
        <p:nvSpPr>
          <p:cNvPr id="3" name="object 3"/>
          <p:cNvSpPr txBox="1">
            <a:spLocks noGrp="1"/>
          </p:cNvSpPr>
          <p:nvPr>
            <p:ph type="body" idx="1"/>
          </p:nvPr>
        </p:nvSpPr>
        <p:spPr>
          <a:xfrm>
            <a:off x="694192" y="2061012"/>
            <a:ext cx="10554691" cy="1846445"/>
          </a:xfrm>
          <a:prstGeom prst="rect">
            <a:avLst/>
          </a:prstGeom>
        </p:spPr>
        <p:txBody>
          <a:bodyPr vert="horz" wrap="square" lIns="0" tIns="13385" rIns="0" bIns="0" rtlCol="0">
            <a:spAutoFit/>
          </a:bodyPr>
          <a:lstStyle/>
          <a:p>
            <a:pPr marL="356916" marR="355641" indent="-344169">
              <a:lnSpc>
                <a:spcPct val="100000"/>
              </a:lnSpc>
              <a:spcBef>
                <a:spcPts val="105"/>
              </a:spcBef>
              <a:buClr>
                <a:srgbClr val="3333CC"/>
              </a:buClr>
              <a:buSzPct val="59375"/>
              <a:buFont typeface="Arial"/>
              <a:buChar char="■"/>
              <a:tabLst>
                <a:tab pos="356916" algn="l"/>
              </a:tabLst>
            </a:pPr>
            <a:r>
              <a:rPr dirty="0"/>
              <a:t>The</a:t>
            </a:r>
            <a:r>
              <a:rPr spc="-75" dirty="0"/>
              <a:t> </a:t>
            </a:r>
            <a:r>
              <a:rPr dirty="0"/>
              <a:t>next</a:t>
            </a:r>
            <a:r>
              <a:rPr spc="-75" dirty="0"/>
              <a:t> </a:t>
            </a:r>
            <a:r>
              <a:rPr dirty="0"/>
              <a:t>step</a:t>
            </a:r>
            <a:r>
              <a:rPr spc="-70" dirty="0"/>
              <a:t> </a:t>
            </a:r>
            <a:r>
              <a:rPr dirty="0"/>
              <a:t>is</a:t>
            </a:r>
            <a:r>
              <a:rPr spc="-90" dirty="0"/>
              <a:t> </a:t>
            </a:r>
            <a:r>
              <a:rPr dirty="0"/>
              <a:t>determining</a:t>
            </a:r>
            <a:r>
              <a:rPr spc="-70" dirty="0"/>
              <a:t> </a:t>
            </a:r>
            <a:r>
              <a:rPr spc="-25" dirty="0"/>
              <a:t>the </a:t>
            </a:r>
            <a:r>
              <a:rPr dirty="0"/>
              <a:t>unadjusted</a:t>
            </a:r>
            <a:r>
              <a:rPr spc="-100" dirty="0"/>
              <a:t> </a:t>
            </a:r>
            <a:r>
              <a:rPr dirty="0"/>
              <a:t>function</a:t>
            </a:r>
            <a:r>
              <a:rPr spc="-95" dirty="0"/>
              <a:t> </a:t>
            </a:r>
            <a:r>
              <a:rPr dirty="0"/>
              <a:t>point</a:t>
            </a:r>
            <a:r>
              <a:rPr spc="-90" dirty="0"/>
              <a:t> </a:t>
            </a:r>
            <a:r>
              <a:rPr dirty="0"/>
              <a:t>(UFP)</a:t>
            </a:r>
            <a:r>
              <a:rPr spc="-90" dirty="0"/>
              <a:t> </a:t>
            </a:r>
            <a:r>
              <a:rPr spc="-10" dirty="0"/>
              <a:t>count</a:t>
            </a:r>
          </a:p>
          <a:p>
            <a:pPr marL="356916" marR="5099" indent="-344169">
              <a:lnSpc>
                <a:spcPct val="99800"/>
              </a:lnSpc>
              <a:spcBef>
                <a:spcPts val="763"/>
              </a:spcBef>
              <a:buClr>
                <a:srgbClr val="3333CC"/>
              </a:buClr>
              <a:buSzPct val="59375"/>
              <a:buFont typeface="Arial"/>
              <a:buChar char="■"/>
              <a:tabLst>
                <a:tab pos="356916" algn="l"/>
              </a:tabLst>
            </a:pPr>
            <a:r>
              <a:rPr dirty="0"/>
              <a:t>UFP</a:t>
            </a:r>
            <a:r>
              <a:rPr spc="-65" dirty="0"/>
              <a:t> </a:t>
            </a:r>
            <a:r>
              <a:rPr dirty="0"/>
              <a:t>reflects</a:t>
            </a:r>
            <a:r>
              <a:rPr spc="-40" dirty="0"/>
              <a:t> </a:t>
            </a:r>
            <a:r>
              <a:rPr dirty="0"/>
              <a:t>the</a:t>
            </a:r>
            <a:r>
              <a:rPr spc="-40" dirty="0"/>
              <a:t> </a:t>
            </a:r>
            <a:r>
              <a:rPr dirty="0"/>
              <a:t>specific</a:t>
            </a:r>
            <a:r>
              <a:rPr spc="-40" dirty="0"/>
              <a:t> </a:t>
            </a:r>
            <a:r>
              <a:rPr spc="-10" dirty="0"/>
              <a:t>countable </a:t>
            </a:r>
            <a:r>
              <a:rPr dirty="0"/>
              <a:t>functionality</a:t>
            </a:r>
            <a:r>
              <a:rPr spc="-60" dirty="0"/>
              <a:t> </a:t>
            </a:r>
            <a:r>
              <a:rPr dirty="0"/>
              <a:t>provided</a:t>
            </a:r>
            <a:r>
              <a:rPr spc="-55" dirty="0"/>
              <a:t> </a:t>
            </a:r>
            <a:r>
              <a:rPr dirty="0"/>
              <a:t>to</a:t>
            </a:r>
            <a:r>
              <a:rPr spc="-70" dirty="0"/>
              <a:t> </a:t>
            </a:r>
            <a:r>
              <a:rPr dirty="0"/>
              <a:t>the</a:t>
            </a:r>
            <a:r>
              <a:rPr spc="-60" dirty="0"/>
              <a:t> </a:t>
            </a:r>
            <a:r>
              <a:rPr dirty="0"/>
              <a:t>user</a:t>
            </a:r>
            <a:r>
              <a:rPr spc="-60" dirty="0"/>
              <a:t> </a:t>
            </a:r>
            <a:r>
              <a:rPr dirty="0"/>
              <a:t>by</a:t>
            </a:r>
            <a:r>
              <a:rPr spc="-55" dirty="0"/>
              <a:t> </a:t>
            </a:r>
            <a:r>
              <a:rPr spc="-25" dirty="0"/>
              <a:t>the </a:t>
            </a:r>
            <a:r>
              <a:rPr dirty="0"/>
              <a:t>project</a:t>
            </a:r>
            <a:r>
              <a:rPr spc="-25" dirty="0"/>
              <a:t> </a:t>
            </a:r>
            <a:r>
              <a:rPr dirty="0"/>
              <a:t>or</a:t>
            </a:r>
            <a:r>
              <a:rPr spc="-20" dirty="0"/>
              <a:t> </a:t>
            </a:r>
            <a:r>
              <a:rPr spc="-10" dirty="0"/>
              <a:t>application</a:t>
            </a: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Calculation</a:t>
            </a:r>
            <a:r>
              <a:rPr b="1" spc="-35" dirty="0"/>
              <a:t> </a:t>
            </a:r>
            <a:r>
              <a:rPr b="1" dirty="0"/>
              <a:t>of</a:t>
            </a:r>
            <a:r>
              <a:rPr b="1" spc="-25" dirty="0"/>
              <a:t> </a:t>
            </a:r>
            <a:r>
              <a:rPr b="1" dirty="0"/>
              <a:t>the</a:t>
            </a:r>
            <a:r>
              <a:rPr b="1" spc="-25" dirty="0"/>
              <a:t> UFP</a:t>
            </a:r>
          </a:p>
        </p:txBody>
      </p:sp>
      <p:sp>
        <p:nvSpPr>
          <p:cNvPr id="3" name="object 3"/>
          <p:cNvSpPr txBox="1"/>
          <p:nvPr/>
        </p:nvSpPr>
        <p:spPr>
          <a:xfrm>
            <a:off x="2773056" y="2042613"/>
            <a:ext cx="7374262" cy="2550849"/>
          </a:xfrm>
          <a:prstGeom prst="rect">
            <a:avLst/>
          </a:prstGeom>
        </p:spPr>
        <p:txBody>
          <a:bodyPr vert="horz" wrap="square" lIns="0" tIns="14022" rIns="0" bIns="0" rtlCol="0">
            <a:spAutoFit/>
          </a:bodyPr>
          <a:lstStyle/>
          <a:p>
            <a:pPr marL="356916" marR="5099" indent="-344169">
              <a:lnSpc>
                <a:spcPct val="99800"/>
              </a:lnSpc>
              <a:spcBef>
                <a:spcPts val="110"/>
              </a:spcBef>
              <a:buClr>
                <a:srgbClr val="3333CC"/>
              </a:buClr>
              <a:buSzPct val="59375"/>
              <a:buFont typeface="Arial"/>
              <a:buChar char="■"/>
              <a:tabLst>
                <a:tab pos="356916" algn="l"/>
              </a:tabLst>
            </a:pPr>
            <a:r>
              <a:rPr sz="3212" dirty="0">
                <a:latin typeface="Tahoma"/>
                <a:cs typeface="Tahoma"/>
              </a:rPr>
              <a:t>This</a:t>
            </a:r>
            <a:r>
              <a:rPr sz="3212" spc="-100" dirty="0">
                <a:latin typeface="Tahoma"/>
                <a:cs typeface="Tahoma"/>
              </a:rPr>
              <a:t> </a:t>
            </a:r>
            <a:r>
              <a:rPr sz="3212" dirty="0">
                <a:latin typeface="Tahoma"/>
                <a:cs typeface="Tahoma"/>
              </a:rPr>
              <a:t>calculation</a:t>
            </a:r>
            <a:r>
              <a:rPr sz="3212" spc="-80" dirty="0">
                <a:latin typeface="Tahoma"/>
                <a:cs typeface="Tahoma"/>
              </a:rPr>
              <a:t> </a:t>
            </a:r>
            <a:r>
              <a:rPr sz="3212" dirty="0">
                <a:latin typeface="Tahoma"/>
                <a:cs typeface="Tahoma"/>
              </a:rPr>
              <a:t>begins</a:t>
            </a:r>
            <a:r>
              <a:rPr sz="3212" spc="-95" dirty="0">
                <a:latin typeface="Tahoma"/>
                <a:cs typeface="Tahoma"/>
              </a:rPr>
              <a:t> </a:t>
            </a:r>
            <a:r>
              <a:rPr sz="3212" dirty="0">
                <a:latin typeface="Tahoma"/>
                <a:cs typeface="Tahoma"/>
              </a:rPr>
              <a:t>with</a:t>
            </a:r>
            <a:r>
              <a:rPr sz="3212" spc="-80" dirty="0">
                <a:latin typeface="Tahoma"/>
                <a:cs typeface="Tahoma"/>
              </a:rPr>
              <a:t> </a:t>
            </a:r>
            <a:r>
              <a:rPr sz="3212" spc="-25" dirty="0">
                <a:latin typeface="Tahoma"/>
                <a:cs typeface="Tahoma"/>
              </a:rPr>
              <a:t>the </a:t>
            </a:r>
            <a:r>
              <a:rPr sz="3212" dirty="0">
                <a:latin typeface="Tahoma"/>
                <a:cs typeface="Tahoma"/>
              </a:rPr>
              <a:t>counting</a:t>
            </a:r>
            <a:r>
              <a:rPr sz="3212" spc="-70" dirty="0">
                <a:latin typeface="Tahoma"/>
                <a:cs typeface="Tahoma"/>
              </a:rPr>
              <a:t> </a:t>
            </a:r>
            <a:r>
              <a:rPr sz="3212" dirty="0">
                <a:latin typeface="Tahoma"/>
                <a:cs typeface="Tahoma"/>
              </a:rPr>
              <a:t>of</a:t>
            </a:r>
            <a:r>
              <a:rPr sz="3212" spc="-65" dirty="0">
                <a:latin typeface="Tahoma"/>
                <a:cs typeface="Tahoma"/>
              </a:rPr>
              <a:t> </a:t>
            </a:r>
            <a:r>
              <a:rPr sz="3212" dirty="0">
                <a:latin typeface="Tahoma"/>
                <a:cs typeface="Tahoma"/>
              </a:rPr>
              <a:t>the</a:t>
            </a:r>
            <a:r>
              <a:rPr sz="3212" spc="-65" dirty="0">
                <a:latin typeface="Tahoma"/>
                <a:cs typeface="Tahoma"/>
              </a:rPr>
              <a:t> </a:t>
            </a:r>
            <a:r>
              <a:rPr sz="3212" dirty="0">
                <a:latin typeface="Tahoma"/>
                <a:cs typeface="Tahoma"/>
              </a:rPr>
              <a:t>five</a:t>
            </a:r>
            <a:r>
              <a:rPr sz="3212" spc="-65" dirty="0">
                <a:latin typeface="Tahoma"/>
                <a:cs typeface="Tahoma"/>
              </a:rPr>
              <a:t> </a:t>
            </a:r>
            <a:r>
              <a:rPr sz="3212" dirty="0">
                <a:latin typeface="Tahoma"/>
                <a:cs typeface="Tahoma"/>
              </a:rPr>
              <a:t>function</a:t>
            </a:r>
            <a:r>
              <a:rPr sz="3212" spc="-70" dirty="0">
                <a:latin typeface="Tahoma"/>
                <a:cs typeface="Tahoma"/>
              </a:rPr>
              <a:t> </a:t>
            </a:r>
            <a:r>
              <a:rPr sz="3212" dirty="0">
                <a:latin typeface="Tahoma"/>
                <a:cs typeface="Tahoma"/>
              </a:rPr>
              <a:t>types</a:t>
            </a:r>
            <a:r>
              <a:rPr sz="3212" spc="-65" dirty="0">
                <a:latin typeface="Tahoma"/>
                <a:cs typeface="Tahoma"/>
              </a:rPr>
              <a:t> </a:t>
            </a:r>
            <a:r>
              <a:rPr sz="3212" dirty="0">
                <a:latin typeface="Tahoma"/>
                <a:cs typeface="Tahoma"/>
              </a:rPr>
              <a:t>of</a:t>
            </a:r>
            <a:r>
              <a:rPr sz="3212" spc="-65" dirty="0">
                <a:latin typeface="Tahoma"/>
                <a:cs typeface="Tahoma"/>
              </a:rPr>
              <a:t> </a:t>
            </a:r>
            <a:r>
              <a:rPr sz="3212" spc="-50" dirty="0">
                <a:latin typeface="Tahoma"/>
                <a:cs typeface="Tahoma"/>
              </a:rPr>
              <a:t>a </a:t>
            </a:r>
            <a:r>
              <a:rPr sz="3212" dirty="0">
                <a:latin typeface="Tahoma"/>
                <a:cs typeface="Tahoma"/>
              </a:rPr>
              <a:t>project</a:t>
            </a:r>
            <a:r>
              <a:rPr sz="3212" spc="-25" dirty="0">
                <a:latin typeface="Tahoma"/>
                <a:cs typeface="Tahoma"/>
              </a:rPr>
              <a:t> </a:t>
            </a:r>
            <a:r>
              <a:rPr sz="3212" dirty="0">
                <a:latin typeface="Tahoma"/>
                <a:cs typeface="Tahoma"/>
              </a:rPr>
              <a:t>or</a:t>
            </a:r>
            <a:r>
              <a:rPr sz="3212" spc="-20" dirty="0">
                <a:latin typeface="Tahoma"/>
                <a:cs typeface="Tahoma"/>
              </a:rPr>
              <a:t> </a:t>
            </a:r>
            <a:r>
              <a:rPr sz="3212" spc="-10" dirty="0">
                <a:latin typeface="Tahoma"/>
                <a:cs typeface="Tahoma"/>
              </a:rPr>
              <a:t>application:</a:t>
            </a:r>
            <a:endParaRPr sz="3212">
              <a:latin typeface="Tahoma"/>
              <a:cs typeface="Tahoma"/>
            </a:endParaRPr>
          </a:p>
          <a:p>
            <a:pPr marL="759083" lvl="1" indent="-287445">
              <a:spcBef>
                <a:spcPts val="693"/>
              </a:spcBef>
              <a:buClr>
                <a:srgbClr val="FF0000"/>
              </a:buClr>
              <a:buSzPct val="53571"/>
              <a:buFont typeface="Arial"/>
              <a:buChar char="■"/>
              <a:tabLst>
                <a:tab pos="759083" algn="l"/>
              </a:tabLst>
            </a:pPr>
            <a:r>
              <a:rPr sz="2810" dirty="0">
                <a:latin typeface="Tahoma"/>
                <a:cs typeface="Tahoma"/>
              </a:rPr>
              <a:t>Two</a:t>
            </a:r>
            <a:r>
              <a:rPr sz="2810" spc="-70" dirty="0">
                <a:latin typeface="Tahoma"/>
                <a:cs typeface="Tahoma"/>
              </a:rPr>
              <a:t> </a:t>
            </a:r>
            <a:r>
              <a:rPr sz="2810" dirty="0">
                <a:latin typeface="Tahoma"/>
                <a:cs typeface="Tahoma"/>
              </a:rPr>
              <a:t>data</a:t>
            </a:r>
            <a:r>
              <a:rPr sz="2810" spc="-70" dirty="0">
                <a:latin typeface="Tahoma"/>
                <a:cs typeface="Tahoma"/>
              </a:rPr>
              <a:t> </a:t>
            </a:r>
            <a:r>
              <a:rPr sz="2810" dirty="0">
                <a:latin typeface="Tahoma"/>
                <a:cs typeface="Tahoma"/>
              </a:rPr>
              <a:t>function</a:t>
            </a:r>
            <a:r>
              <a:rPr sz="2810" spc="-70" dirty="0">
                <a:latin typeface="Tahoma"/>
                <a:cs typeface="Tahoma"/>
              </a:rPr>
              <a:t> </a:t>
            </a:r>
            <a:r>
              <a:rPr sz="2810" spc="-10" dirty="0">
                <a:latin typeface="Tahoma"/>
                <a:cs typeface="Tahoma"/>
              </a:rPr>
              <a:t>types</a:t>
            </a:r>
            <a:endParaRPr sz="2810">
              <a:latin typeface="Tahoma"/>
              <a:cs typeface="Tahoma"/>
            </a:endParaRPr>
          </a:p>
          <a:p>
            <a:pPr marL="759083" lvl="1" indent="-287445">
              <a:spcBef>
                <a:spcPts val="683"/>
              </a:spcBef>
              <a:buClr>
                <a:srgbClr val="FF0000"/>
              </a:buClr>
              <a:buSzPct val="53571"/>
              <a:buFont typeface="Arial"/>
              <a:buChar char="■"/>
              <a:tabLst>
                <a:tab pos="759083" algn="l"/>
              </a:tabLst>
            </a:pPr>
            <a:r>
              <a:rPr sz="2810" dirty="0">
                <a:latin typeface="Tahoma"/>
                <a:cs typeface="Tahoma"/>
              </a:rPr>
              <a:t>Three</a:t>
            </a:r>
            <a:r>
              <a:rPr sz="2810" spc="-110" dirty="0">
                <a:latin typeface="Tahoma"/>
                <a:cs typeface="Tahoma"/>
              </a:rPr>
              <a:t> </a:t>
            </a:r>
            <a:r>
              <a:rPr sz="2810" dirty="0">
                <a:latin typeface="Tahoma"/>
                <a:cs typeface="Tahoma"/>
              </a:rPr>
              <a:t>transactional</a:t>
            </a:r>
            <a:r>
              <a:rPr sz="2810" spc="-110" dirty="0">
                <a:latin typeface="Tahoma"/>
                <a:cs typeface="Tahoma"/>
              </a:rPr>
              <a:t> </a:t>
            </a:r>
            <a:r>
              <a:rPr sz="2810" dirty="0">
                <a:latin typeface="Tahoma"/>
                <a:cs typeface="Tahoma"/>
              </a:rPr>
              <a:t>function</a:t>
            </a:r>
            <a:r>
              <a:rPr sz="2810" spc="-110" dirty="0">
                <a:latin typeface="Tahoma"/>
                <a:cs typeface="Tahoma"/>
              </a:rPr>
              <a:t> </a:t>
            </a:r>
            <a:r>
              <a:rPr sz="2810" spc="-10" dirty="0">
                <a:latin typeface="Tahoma"/>
                <a:cs typeface="Tahoma"/>
              </a:rPr>
              <a:t>types</a:t>
            </a:r>
            <a:endParaRPr sz="2810">
              <a:latin typeface="Tahoma"/>
              <a:cs typeface="Tahoma"/>
            </a:endParaRPr>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Data</a:t>
            </a:r>
            <a:r>
              <a:rPr b="1" spc="-70" dirty="0"/>
              <a:t> </a:t>
            </a:r>
            <a:r>
              <a:rPr b="1" dirty="0"/>
              <a:t>Function</a:t>
            </a:r>
            <a:r>
              <a:rPr b="1" spc="-65" dirty="0"/>
              <a:t> </a:t>
            </a:r>
            <a:r>
              <a:rPr b="1" spc="-10" dirty="0"/>
              <a:t>Types</a:t>
            </a:r>
          </a:p>
        </p:txBody>
      </p:sp>
      <p:sp>
        <p:nvSpPr>
          <p:cNvPr id="3" name="object 3"/>
          <p:cNvSpPr txBox="1"/>
          <p:nvPr/>
        </p:nvSpPr>
        <p:spPr>
          <a:xfrm>
            <a:off x="2773056" y="1957147"/>
            <a:ext cx="7336020" cy="3953547"/>
          </a:xfrm>
          <a:prstGeom prst="rect">
            <a:avLst/>
          </a:prstGeom>
        </p:spPr>
        <p:txBody>
          <a:bodyPr vert="horz" wrap="square" lIns="0" tIns="105802" rIns="0" bIns="0" rtlCol="0">
            <a:spAutoFit/>
          </a:bodyPr>
          <a:lstStyle/>
          <a:p>
            <a:pPr marL="356916" marR="5099" indent="-344806">
              <a:lnSpc>
                <a:spcPct val="79700"/>
              </a:lnSpc>
              <a:spcBef>
                <a:spcPts val="833"/>
              </a:spcBef>
              <a:buClr>
                <a:srgbClr val="3333CC"/>
              </a:buClr>
              <a:buSzPct val="58620"/>
              <a:buFont typeface="Arial"/>
              <a:buChar char="■"/>
              <a:tabLst>
                <a:tab pos="356916" algn="l"/>
              </a:tabLst>
            </a:pPr>
            <a:r>
              <a:rPr sz="2911" b="1" i="1" spc="-45" dirty="0">
                <a:latin typeface="Tahoma"/>
                <a:cs typeface="Tahoma"/>
              </a:rPr>
              <a:t>Internal</a:t>
            </a:r>
            <a:r>
              <a:rPr sz="2911" b="1" i="1" spc="-141" dirty="0">
                <a:latin typeface="Tahoma"/>
                <a:cs typeface="Tahoma"/>
              </a:rPr>
              <a:t> </a:t>
            </a:r>
            <a:r>
              <a:rPr sz="2911" b="1" i="1" spc="-35" dirty="0">
                <a:latin typeface="Tahoma"/>
                <a:cs typeface="Tahoma"/>
              </a:rPr>
              <a:t>Logical</a:t>
            </a:r>
            <a:r>
              <a:rPr sz="2911" b="1" i="1" spc="-146" dirty="0">
                <a:latin typeface="Tahoma"/>
                <a:cs typeface="Tahoma"/>
              </a:rPr>
              <a:t> </a:t>
            </a:r>
            <a:r>
              <a:rPr sz="2911" b="1" i="1" spc="-10" dirty="0">
                <a:latin typeface="Tahoma"/>
                <a:cs typeface="Tahoma"/>
              </a:rPr>
              <a:t>File</a:t>
            </a:r>
            <a:r>
              <a:rPr sz="2911" b="1" i="1" spc="-141" dirty="0">
                <a:latin typeface="Tahoma"/>
                <a:cs typeface="Tahoma"/>
              </a:rPr>
              <a:t> </a:t>
            </a:r>
            <a:r>
              <a:rPr sz="2911" b="1" i="1" spc="-25" dirty="0">
                <a:latin typeface="Tahoma"/>
                <a:cs typeface="Tahoma"/>
              </a:rPr>
              <a:t>(ILF)</a:t>
            </a:r>
            <a:r>
              <a:rPr sz="2810" spc="-25" dirty="0">
                <a:latin typeface="Tahoma"/>
                <a:cs typeface="Tahoma"/>
              </a:rPr>
              <a:t>:</a:t>
            </a:r>
            <a:r>
              <a:rPr sz="2810" spc="-120" dirty="0">
                <a:latin typeface="Tahoma"/>
                <a:cs typeface="Tahoma"/>
              </a:rPr>
              <a:t> </a:t>
            </a:r>
            <a:r>
              <a:rPr sz="2810" dirty="0">
                <a:latin typeface="Tahoma"/>
                <a:cs typeface="Tahoma"/>
              </a:rPr>
              <a:t>a</a:t>
            </a:r>
            <a:r>
              <a:rPr sz="2810" spc="-125" dirty="0">
                <a:latin typeface="Tahoma"/>
                <a:cs typeface="Tahoma"/>
              </a:rPr>
              <a:t> </a:t>
            </a:r>
            <a:r>
              <a:rPr sz="2810" spc="-20" dirty="0">
                <a:latin typeface="Tahoma"/>
                <a:cs typeface="Tahoma"/>
              </a:rPr>
              <a:t>user </a:t>
            </a:r>
            <a:r>
              <a:rPr sz="2810" dirty="0">
                <a:latin typeface="Tahoma"/>
                <a:cs typeface="Tahoma"/>
              </a:rPr>
              <a:t>identifiable</a:t>
            </a:r>
            <a:r>
              <a:rPr sz="2810" spc="-80" dirty="0">
                <a:latin typeface="Tahoma"/>
                <a:cs typeface="Tahoma"/>
              </a:rPr>
              <a:t> </a:t>
            </a:r>
            <a:r>
              <a:rPr sz="2810" dirty="0">
                <a:latin typeface="Tahoma"/>
                <a:cs typeface="Tahoma"/>
              </a:rPr>
              <a:t>group</a:t>
            </a:r>
            <a:r>
              <a:rPr sz="2810" spc="-75" dirty="0">
                <a:latin typeface="Tahoma"/>
                <a:cs typeface="Tahoma"/>
              </a:rPr>
              <a:t> </a:t>
            </a:r>
            <a:r>
              <a:rPr sz="2810" dirty="0">
                <a:latin typeface="Tahoma"/>
                <a:cs typeface="Tahoma"/>
              </a:rPr>
              <a:t>of</a:t>
            </a:r>
            <a:r>
              <a:rPr sz="2810" spc="-75" dirty="0">
                <a:latin typeface="Tahoma"/>
                <a:cs typeface="Tahoma"/>
              </a:rPr>
              <a:t> </a:t>
            </a:r>
            <a:r>
              <a:rPr sz="2810" dirty="0">
                <a:latin typeface="Tahoma"/>
                <a:cs typeface="Tahoma"/>
              </a:rPr>
              <a:t>logically</a:t>
            </a:r>
            <a:r>
              <a:rPr sz="2810" spc="-75" dirty="0">
                <a:latin typeface="Tahoma"/>
                <a:cs typeface="Tahoma"/>
              </a:rPr>
              <a:t> </a:t>
            </a:r>
            <a:r>
              <a:rPr sz="2810" dirty="0">
                <a:latin typeface="Tahoma"/>
                <a:cs typeface="Tahoma"/>
              </a:rPr>
              <a:t>related</a:t>
            </a:r>
            <a:r>
              <a:rPr sz="2810" spc="-75" dirty="0">
                <a:latin typeface="Tahoma"/>
                <a:cs typeface="Tahoma"/>
              </a:rPr>
              <a:t> </a:t>
            </a:r>
            <a:r>
              <a:rPr sz="2810" dirty="0">
                <a:latin typeface="Tahoma"/>
                <a:cs typeface="Tahoma"/>
              </a:rPr>
              <a:t>data</a:t>
            </a:r>
            <a:r>
              <a:rPr sz="2810" spc="-70" dirty="0">
                <a:latin typeface="Tahoma"/>
                <a:cs typeface="Tahoma"/>
              </a:rPr>
              <a:t> </a:t>
            </a:r>
            <a:r>
              <a:rPr sz="2810" spc="-25" dirty="0">
                <a:latin typeface="Tahoma"/>
                <a:cs typeface="Tahoma"/>
              </a:rPr>
              <a:t>or </a:t>
            </a:r>
            <a:r>
              <a:rPr sz="2810" dirty="0">
                <a:latin typeface="Tahoma"/>
                <a:cs typeface="Tahoma"/>
              </a:rPr>
              <a:t>control</a:t>
            </a:r>
            <a:r>
              <a:rPr sz="2810" spc="-110" dirty="0">
                <a:latin typeface="Tahoma"/>
                <a:cs typeface="Tahoma"/>
              </a:rPr>
              <a:t> </a:t>
            </a:r>
            <a:r>
              <a:rPr sz="2810" dirty="0">
                <a:latin typeface="Tahoma"/>
                <a:cs typeface="Tahoma"/>
              </a:rPr>
              <a:t>information</a:t>
            </a:r>
            <a:r>
              <a:rPr sz="2810" spc="-110" dirty="0">
                <a:latin typeface="Tahoma"/>
                <a:cs typeface="Tahoma"/>
              </a:rPr>
              <a:t> </a:t>
            </a:r>
            <a:r>
              <a:rPr sz="2810" dirty="0">
                <a:latin typeface="Tahoma"/>
                <a:cs typeface="Tahoma"/>
              </a:rPr>
              <a:t>maintained</a:t>
            </a:r>
            <a:r>
              <a:rPr sz="2810" spc="-100" dirty="0">
                <a:latin typeface="Tahoma"/>
                <a:cs typeface="Tahoma"/>
              </a:rPr>
              <a:t> </a:t>
            </a:r>
            <a:r>
              <a:rPr sz="2810" dirty="0">
                <a:latin typeface="Tahoma"/>
                <a:cs typeface="Tahoma"/>
              </a:rPr>
              <a:t>within</a:t>
            </a:r>
            <a:r>
              <a:rPr sz="2810" spc="-105" dirty="0">
                <a:latin typeface="Tahoma"/>
                <a:cs typeface="Tahoma"/>
              </a:rPr>
              <a:t> </a:t>
            </a:r>
            <a:r>
              <a:rPr sz="2810" spc="-25" dirty="0">
                <a:latin typeface="Tahoma"/>
                <a:cs typeface="Tahoma"/>
              </a:rPr>
              <a:t>the </a:t>
            </a:r>
            <a:r>
              <a:rPr sz="2810" dirty="0">
                <a:latin typeface="Tahoma"/>
                <a:cs typeface="Tahoma"/>
              </a:rPr>
              <a:t>boundary</a:t>
            </a:r>
            <a:r>
              <a:rPr sz="2810" spc="-60" dirty="0">
                <a:latin typeface="Tahoma"/>
                <a:cs typeface="Tahoma"/>
              </a:rPr>
              <a:t> </a:t>
            </a:r>
            <a:r>
              <a:rPr sz="2810" dirty="0">
                <a:latin typeface="Tahoma"/>
                <a:cs typeface="Tahoma"/>
              </a:rPr>
              <a:t>of</a:t>
            </a:r>
            <a:r>
              <a:rPr sz="2810" spc="-60" dirty="0">
                <a:latin typeface="Tahoma"/>
                <a:cs typeface="Tahoma"/>
              </a:rPr>
              <a:t> </a:t>
            </a:r>
            <a:r>
              <a:rPr sz="2810" dirty="0">
                <a:latin typeface="Tahoma"/>
                <a:cs typeface="Tahoma"/>
              </a:rPr>
              <a:t>the</a:t>
            </a:r>
            <a:r>
              <a:rPr sz="2810" spc="-60" dirty="0">
                <a:latin typeface="Tahoma"/>
                <a:cs typeface="Tahoma"/>
              </a:rPr>
              <a:t> </a:t>
            </a:r>
            <a:r>
              <a:rPr sz="2810" spc="-10" dirty="0">
                <a:latin typeface="Tahoma"/>
                <a:cs typeface="Tahoma"/>
              </a:rPr>
              <a:t>application</a:t>
            </a:r>
            <a:endParaRPr sz="2810">
              <a:latin typeface="Tahoma"/>
              <a:cs typeface="Tahoma"/>
            </a:endParaRPr>
          </a:p>
          <a:p>
            <a:pPr marL="356916" marR="5099" indent="-344806">
              <a:lnSpc>
                <a:spcPct val="79900"/>
              </a:lnSpc>
              <a:spcBef>
                <a:spcPts val="617"/>
              </a:spcBef>
              <a:buClr>
                <a:srgbClr val="3333CC"/>
              </a:buClr>
              <a:buSzPct val="58620"/>
              <a:buFont typeface="Arial"/>
              <a:buChar char="■"/>
              <a:tabLst>
                <a:tab pos="356916" algn="l"/>
              </a:tabLst>
            </a:pPr>
            <a:r>
              <a:rPr sz="2911" b="1" i="1" spc="-45" dirty="0">
                <a:latin typeface="Tahoma"/>
                <a:cs typeface="Tahoma"/>
              </a:rPr>
              <a:t>External</a:t>
            </a:r>
            <a:r>
              <a:rPr sz="2911" b="1" i="1" spc="-151" dirty="0">
                <a:latin typeface="Tahoma"/>
                <a:cs typeface="Tahoma"/>
              </a:rPr>
              <a:t> </a:t>
            </a:r>
            <a:r>
              <a:rPr sz="2911" b="1" i="1" spc="-45" dirty="0">
                <a:latin typeface="Tahoma"/>
                <a:cs typeface="Tahoma"/>
              </a:rPr>
              <a:t>Interface</a:t>
            </a:r>
            <a:r>
              <a:rPr sz="2911" b="1" i="1" spc="-146" dirty="0">
                <a:latin typeface="Tahoma"/>
                <a:cs typeface="Tahoma"/>
              </a:rPr>
              <a:t> </a:t>
            </a:r>
            <a:r>
              <a:rPr sz="2911" b="1" i="1" spc="-10" dirty="0">
                <a:latin typeface="Tahoma"/>
                <a:cs typeface="Tahoma"/>
              </a:rPr>
              <a:t>File</a:t>
            </a:r>
            <a:r>
              <a:rPr sz="2911" b="1" i="1" spc="-151" dirty="0">
                <a:latin typeface="Tahoma"/>
                <a:cs typeface="Tahoma"/>
              </a:rPr>
              <a:t> </a:t>
            </a:r>
            <a:r>
              <a:rPr sz="2911" b="1" i="1" spc="-25" dirty="0">
                <a:latin typeface="Tahoma"/>
                <a:cs typeface="Tahoma"/>
              </a:rPr>
              <a:t>(EIF)</a:t>
            </a:r>
            <a:r>
              <a:rPr sz="2810" spc="-25" dirty="0">
                <a:latin typeface="Tahoma"/>
                <a:cs typeface="Tahoma"/>
              </a:rPr>
              <a:t>:</a:t>
            </a:r>
            <a:r>
              <a:rPr sz="2810" spc="-125" dirty="0">
                <a:latin typeface="Tahoma"/>
                <a:cs typeface="Tahoma"/>
              </a:rPr>
              <a:t> </a:t>
            </a:r>
            <a:r>
              <a:rPr sz="2810" dirty="0">
                <a:latin typeface="Tahoma"/>
                <a:cs typeface="Tahoma"/>
              </a:rPr>
              <a:t>a</a:t>
            </a:r>
            <a:r>
              <a:rPr sz="2810" spc="-130" dirty="0">
                <a:latin typeface="Tahoma"/>
                <a:cs typeface="Tahoma"/>
              </a:rPr>
              <a:t> </a:t>
            </a:r>
            <a:r>
              <a:rPr sz="2810" spc="-20" dirty="0">
                <a:latin typeface="Tahoma"/>
                <a:cs typeface="Tahoma"/>
              </a:rPr>
              <a:t>user </a:t>
            </a:r>
            <a:r>
              <a:rPr sz="2810" dirty="0">
                <a:latin typeface="Tahoma"/>
                <a:cs typeface="Tahoma"/>
              </a:rPr>
              <a:t>identifiable</a:t>
            </a:r>
            <a:r>
              <a:rPr sz="2810" spc="-80" dirty="0">
                <a:latin typeface="Tahoma"/>
                <a:cs typeface="Tahoma"/>
              </a:rPr>
              <a:t> </a:t>
            </a:r>
            <a:r>
              <a:rPr sz="2810" dirty="0">
                <a:latin typeface="Tahoma"/>
                <a:cs typeface="Tahoma"/>
              </a:rPr>
              <a:t>group</a:t>
            </a:r>
            <a:r>
              <a:rPr sz="2810" spc="-75" dirty="0">
                <a:latin typeface="Tahoma"/>
                <a:cs typeface="Tahoma"/>
              </a:rPr>
              <a:t> </a:t>
            </a:r>
            <a:r>
              <a:rPr sz="2810" dirty="0">
                <a:latin typeface="Tahoma"/>
                <a:cs typeface="Tahoma"/>
              </a:rPr>
              <a:t>of</a:t>
            </a:r>
            <a:r>
              <a:rPr sz="2810" spc="-75" dirty="0">
                <a:latin typeface="Tahoma"/>
                <a:cs typeface="Tahoma"/>
              </a:rPr>
              <a:t> </a:t>
            </a:r>
            <a:r>
              <a:rPr sz="2810" dirty="0">
                <a:latin typeface="Tahoma"/>
                <a:cs typeface="Tahoma"/>
              </a:rPr>
              <a:t>logically</a:t>
            </a:r>
            <a:r>
              <a:rPr sz="2810" spc="-75" dirty="0">
                <a:latin typeface="Tahoma"/>
                <a:cs typeface="Tahoma"/>
              </a:rPr>
              <a:t> </a:t>
            </a:r>
            <a:r>
              <a:rPr sz="2810" dirty="0">
                <a:latin typeface="Tahoma"/>
                <a:cs typeface="Tahoma"/>
              </a:rPr>
              <a:t>related</a:t>
            </a:r>
            <a:r>
              <a:rPr sz="2810" spc="-75" dirty="0">
                <a:latin typeface="Tahoma"/>
                <a:cs typeface="Tahoma"/>
              </a:rPr>
              <a:t> </a:t>
            </a:r>
            <a:r>
              <a:rPr sz="2810" dirty="0">
                <a:latin typeface="Tahoma"/>
                <a:cs typeface="Tahoma"/>
              </a:rPr>
              <a:t>data</a:t>
            </a:r>
            <a:r>
              <a:rPr sz="2810" spc="-70" dirty="0">
                <a:latin typeface="Tahoma"/>
                <a:cs typeface="Tahoma"/>
              </a:rPr>
              <a:t> </a:t>
            </a:r>
            <a:r>
              <a:rPr sz="2810" spc="-25" dirty="0">
                <a:latin typeface="Tahoma"/>
                <a:cs typeface="Tahoma"/>
              </a:rPr>
              <a:t>or </a:t>
            </a:r>
            <a:r>
              <a:rPr sz="2810" dirty="0">
                <a:latin typeface="Tahoma"/>
                <a:cs typeface="Tahoma"/>
              </a:rPr>
              <a:t>control</a:t>
            </a:r>
            <a:r>
              <a:rPr sz="2810" spc="-95" dirty="0">
                <a:latin typeface="Tahoma"/>
                <a:cs typeface="Tahoma"/>
              </a:rPr>
              <a:t> </a:t>
            </a:r>
            <a:r>
              <a:rPr sz="2810" dirty="0">
                <a:latin typeface="Tahoma"/>
                <a:cs typeface="Tahoma"/>
              </a:rPr>
              <a:t>information</a:t>
            </a:r>
            <a:r>
              <a:rPr sz="2810" spc="-90" dirty="0">
                <a:latin typeface="Tahoma"/>
                <a:cs typeface="Tahoma"/>
              </a:rPr>
              <a:t> </a:t>
            </a:r>
            <a:r>
              <a:rPr sz="2810" dirty="0">
                <a:latin typeface="Tahoma"/>
                <a:cs typeface="Tahoma"/>
              </a:rPr>
              <a:t>referenced</a:t>
            </a:r>
            <a:r>
              <a:rPr sz="2810" spc="-95" dirty="0">
                <a:latin typeface="Tahoma"/>
                <a:cs typeface="Tahoma"/>
              </a:rPr>
              <a:t> </a:t>
            </a:r>
            <a:r>
              <a:rPr sz="2810" dirty="0">
                <a:latin typeface="Tahoma"/>
                <a:cs typeface="Tahoma"/>
              </a:rPr>
              <a:t>by</a:t>
            </a:r>
            <a:r>
              <a:rPr sz="2810" spc="-95" dirty="0">
                <a:latin typeface="Tahoma"/>
                <a:cs typeface="Tahoma"/>
              </a:rPr>
              <a:t> </a:t>
            </a:r>
            <a:r>
              <a:rPr sz="2810" spc="-25" dirty="0">
                <a:latin typeface="Tahoma"/>
                <a:cs typeface="Tahoma"/>
              </a:rPr>
              <a:t>the </a:t>
            </a:r>
            <a:r>
              <a:rPr sz="2810" dirty="0">
                <a:latin typeface="Tahoma"/>
                <a:cs typeface="Tahoma"/>
              </a:rPr>
              <a:t>application,</a:t>
            </a:r>
            <a:r>
              <a:rPr sz="2810" spc="-100" dirty="0">
                <a:latin typeface="Tahoma"/>
                <a:cs typeface="Tahoma"/>
              </a:rPr>
              <a:t> </a:t>
            </a:r>
            <a:r>
              <a:rPr sz="2810" dirty="0">
                <a:latin typeface="Tahoma"/>
                <a:cs typeface="Tahoma"/>
              </a:rPr>
              <a:t>but</a:t>
            </a:r>
            <a:r>
              <a:rPr sz="2810" spc="-100" dirty="0">
                <a:latin typeface="Tahoma"/>
                <a:cs typeface="Tahoma"/>
              </a:rPr>
              <a:t> </a:t>
            </a:r>
            <a:r>
              <a:rPr sz="2810" dirty="0">
                <a:latin typeface="Tahoma"/>
                <a:cs typeface="Tahoma"/>
              </a:rPr>
              <a:t>maintained</a:t>
            </a:r>
            <a:r>
              <a:rPr sz="2810" spc="-95" dirty="0">
                <a:latin typeface="Tahoma"/>
                <a:cs typeface="Tahoma"/>
              </a:rPr>
              <a:t> </a:t>
            </a:r>
            <a:r>
              <a:rPr sz="2810" dirty="0">
                <a:latin typeface="Tahoma"/>
                <a:cs typeface="Tahoma"/>
              </a:rPr>
              <a:t>within</a:t>
            </a:r>
            <a:r>
              <a:rPr sz="2810" spc="-100" dirty="0">
                <a:latin typeface="Tahoma"/>
                <a:cs typeface="Tahoma"/>
              </a:rPr>
              <a:t> </a:t>
            </a:r>
            <a:r>
              <a:rPr sz="2810" spc="-25" dirty="0">
                <a:latin typeface="Tahoma"/>
                <a:cs typeface="Tahoma"/>
              </a:rPr>
              <a:t>the </a:t>
            </a:r>
            <a:r>
              <a:rPr sz="2810" dirty="0">
                <a:latin typeface="Tahoma"/>
                <a:cs typeface="Tahoma"/>
              </a:rPr>
              <a:t>boundary</a:t>
            </a:r>
            <a:r>
              <a:rPr sz="2810" spc="-80" dirty="0">
                <a:latin typeface="Tahoma"/>
                <a:cs typeface="Tahoma"/>
              </a:rPr>
              <a:t> </a:t>
            </a:r>
            <a:r>
              <a:rPr sz="2810" dirty="0">
                <a:latin typeface="Tahoma"/>
                <a:cs typeface="Tahoma"/>
              </a:rPr>
              <a:t>of</a:t>
            </a:r>
            <a:r>
              <a:rPr sz="2810" spc="-80" dirty="0">
                <a:latin typeface="Tahoma"/>
                <a:cs typeface="Tahoma"/>
              </a:rPr>
              <a:t> </a:t>
            </a:r>
            <a:r>
              <a:rPr sz="2810" dirty="0">
                <a:latin typeface="Tahoma"/>
                <a:cs typeface="Tahoma"/>
              </a:rPr>
              <a:t>another</a:t>
            </a:r>
            <a:r>
              <a:rPr sz="2810" spc="-80" dirty="0">
                <a:latin typeface="Tahoma"/>
                <a:cs typeface="Tahoma"/>
              </a:rPr>
              <a:t> </a:t>
            </a:r>
            <a:r>
              <a:rPr sz="2810" spc="-10" dirty="0">
                <a:latin typeface="Tahoma"/>
                <a:cs typeface="Tahoma"/>
              </a:rPr>
              <a:t>application.</a:t>
            </a:r>
            <a:endParaRPr sz="2810">
              <a:latin typeface="Tahoma"/>
              <a:cs typeface="Tahoma"/>
            </a:endParaRPr>
          </a:p>
          <a:p>
            <a:pPr marL="759083" marR="146590" lvl="1" indent="-288082">
              <a:lnSpc>
                <a:spcPts val="2309"/>
              </a:lnSpc>
              <a:spcBef>
                <a:spcPts val="527"/>
              </a:spcBef>
              <a:buClr>
                <a:srgbClr val="FF0000"/>
              </a:buClr>
              <a:buSzPct val="54166"/>
              <a:buFont typeface="Arial"/>
              <a:buChar char="■"/>
              <a:tabLst>
                <a:tab pos="759083" algn="l"/>
              </a:tabLst>
            </a:pPr>
            <a:r>
              <a:rPr sz="2409" dirty="0">
                <a:latin typeface="Tahoma"/>
                <a:cs typeface="Tahoma"/>
              </a:rPr>
              <a:t>This</a:t>
            </a:r>
            <a:r>
              <a:rPr sz="2409" spc="-40" dirty="0">
                <a:latin typeface="Tahoma"/>
                <a:cs typeface="Tahoma"/>
              </a:rPr>
              <a:t> </a:t>
            </a:r>
            <a:r>
              <a:rPr sz="2409" dirty="0">
                <a:latin typeface="Tahoma"/>
                <a:cs typeface="Tahoma"/>
              </a:rPr>
              <a:t>means</a:t>
            </a:r>
            <a:r>
              <a:rPr sz="2409" spc="-40" dirty="0">
                <a:latin typeface="Tahoma"/>
                <a:cs typeface="Tahoma"/>
              </a:rPr>
              <a:t> </a:t>
            </a:r>
            <a:r>
              <a:rPr sz="2409" dirty="0">
                <a:latin typeface="Tahoma"/>
                <a:cs typeface="Tahoma"/>
              </a:rPr>
              <a:t>that</a:t>
            </a:r>
            <a:r>
              <a:rPr sz="2409" spc="-40" dirty="0">
                <a:latin typeface="Tahoma"/>
                <a:cs typeface="Tahoma"/>
              </a:rPr>
              <a:t> </a:t>
            </a:r>
            <a:r>
              <a:rPr sz="2409" dirty="0">
                <a:latin typeface="Tahoma"/>
                <a:cs typeface="Tahoma"/>
              </a:rPr>
              <a:t>EIF</a:t>
            </a:r>
            <a:r>
              <a:rPr sz="2409" spc="-35" dirty="0">
                <a:latin typeface="Tahoma"/>
                <a:cs typeface="Tahoma"/>
              </a:rPr>
              <a:t> </a:t>
            </a:r>
            <a:r>
              <a:rPr sz="2409" dirty="0">
                <a:latin typeface="Tahoma"/>
                <a:cs typeface="Tahoma"/>
              </a:rPr>
              <a:t>counted</a:t>
            </a:r>
            <a:r>
              <a:rPr sz="2409" spc="-35" dirty="0">
                <a:latin typeface="Tahoma"/>
                <a:cs typeface="Tahoma"/>
              </a:rPr>
              <a:t> </a:t>
            </a:r>
            <a:r>
              <a:rPr sz="2409" dirty="0">
                <a:latin typeface="Tahoma"/>
                <a:cs typeface="Tahoma"/>
              </a:rPr>
              <a:t>for</a:t>
            </a:r>
            <a:r>
              <a:rPr sz="2409" spc="-35" dirty="0">
                <a:latin typeface="Tahoma"/>
                <a:cs typeface="Tahoma"/>
              </a:rPr>
              <a:t> </a:t>
            </a:r>
            <a:r>
              <a:rPr sz="2409" dirty="0">
                <a:latin typeface="Tahoma"/>
                <a:cs typeface="Tahoma"/>
              </a:rPr>
              <a:t>an</a:t>
            </a:r>
            <a:r>
              <a:rPr sz="2409" spc="-30" dirty="0">
                <a:latin typeface="Tahoma"/>
                <a:cs typeface="Tahoma"/>
              </a:rPr>
              <a:t> </a:t>
            </a:r>
            <a:r>
              <a:rPr sz="2409" spc="-10" dirty="0">
                <a:latin typeface="Tahoma"/>
                <a:cs typeface="Tahoma"/>
              </a:rPr>
              <a:t>application, </a:t>
            </a:r>
            <a:r>
              <a:rPr sz="2409" dirty="0">
                <a:latin typeface="Tahoma"/>
                <a:cs typeface="Tahoma"/>
              </a:rPr>
              <a:t>must</a:t>
            </a:r>
            <a:r>
              <a:rPr sz="2409" spc="-25" dirty="0">
                <a:latin typeface="Tahoma"/>
                <a:cs typeface="Tahoma"/>
              </a:rPr>
              <a:t> </a:t>
            </a:r>
            <a:r>
              <a:rPr sz="2409" dirty="0">
                <a:latin typeface="Tahoma"/>
                <a:cs typeface="Tahoma"/>
              </a:rPr>
              <a:t>be</a:t>
            </a:r>
            <a:r>
              <a:rPr sz="2409" spc="-25" dirty="0">
                <a:latin typeface="Tahoma"/>
                <a:cs typeface="Tahoma"/>
              </a:rPr>
              <a:t> </a:t>
            </a:r>
            <a:r>
              <a:rPr sz="2409" dirty="0">
                <a:latin typeface="Tahoma"/>
                <a:cs typeface="Tahoma"/>
              </a:rPr>
              <a:t>an</a:t>
            </a:r>
            <a:r>
              <a:rPr sz="2409" spc="-20" dirty="0">
                <a:latin typeface="Tahoma"/>
                <a:cs typeface="Tahoma"/>
              </a:rPr>
              <a:t> </a:t>
            </a:r>
            <a:r>
              <a:rPr sz="2409" dirty="0">
                <a:latin typeface="Tahoma"/>
                <a:cs typeface="Tahoma"/>
              </a:rPr>
              <a:t>ILF</a:t>
            </a:r>
            <a:r>
              <a:rPr sz="2409" spc="-25" dirty="0">
                <a:latin typeface="Tahoma"/>
                <a:cs typeface="Tahoma"/>
              </a:rPr>
              <a:t> </a:t>
            </a:r>
            <a:r>
              <a:rPr sz="2409" dirty="0">
                <a:latin typeface="Tahoma"/>
                <a:cs typeface="Tahoma"/>
              </a:rPr>
              <a:t>in</a:t>
            </a:r>
            <a:r>
              <a:rPr sz="2409" spc="-15" dirty="0">
                <a:latin typeface="Tahoma"/>
                <a:cs typeface="Tahoma"/>
              </a:rPr>
              <a:t> </a:t>
            </a:r>
            <a:r>
              <a:rPr sz="2409" dirty="0">
                <a:latin typeface="Tahoma"/>
                <a:cs typeface="Tahoma"/>
              </a:rPr>
              <a:t>another</a:t>
            </a:r>
            <a:r>
              <a:rPr sz="2409" spc="-25" dirty="0">
                <a:latin typeface="Tahoma"/>
                <a:cs typeface="Tahoma"/>
              </a:rPr>
              <a:t> </a:t>
            </a:r>
            <a:r>
              <a:rPr sz="2409" spc="-10" dirty="0">
                <a:latin typeface="Tahoma"/>
                <a:cs typeface="Tahoma"/>
              </a:rPr>
              <a:t>application</a:t>
            </a:r>
            <a:endParaRPr sz="2409">
              <a:latin typeface="Tahoma"/>
              <a:cs typeface="Tahoma"/>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(Effort &amp; Cost Estimation)</a:t>
            </a:r>
          </a:p>
          <a:p>
            <a:r>
              <a:rPr lang="en-US" dirty="0"/>
              <a:t>Software projects are inherently effort driven because most of work involves human effort to build the software product.</a:t>
            </a:r>
          </a:p>
          <a:p>
            <a:r>
              <a:rPr lang="en-US" dirty="0"/>
              <a:t>Estimating the effort required to build the software product is difficult as the result of effort is intangible and difficult to make effort estimation in building software artifacts.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Transactional</a:t>
            </a:r>
            <a:r>
              <a:rPr b="1" spc="-60" dirty="0"/>
              <a:t> </a:t>
            </a:r>
            <a:r>
              <a:rPr b="1" dirty="0"/>
              <a:t>Function</a:t>
            </a:r>
            <a:r>
              <a:rPr b="1" spc="-50" dirty="0"/>
              <a:t> </a:t>
            </a:r>
            <a:r>
              <a:rPr b="1" spc="-10" dirty="0"/>
              <a:t>Types</a:t>
            </a:r>
          </a:p>
        </p:txBody>
      </p:sp>
      <p:sp>
        <p:nvSpPr>
          <p:cNvPr id="3" name="object 3"/>
          <p:cNvSpPr txBox="1"/>
          <p:nvPr/>
        </p:nvSpPr>
        <p:spPr>
          <a:xfrm>
            <a:off x="2773056" y="2023556"/>
            <a:ext cx="7626656" cy="3415376"/>
          </a:xfrm>
          <a:prstGeom prst="rect">
            <a:avLst/>
          </a:prstGeom>
        </p:spPr>
        <p:txBody>
          <a:bodyPr vert="horz" wrap="square" lIns="0" tIns="15297" rIns="0" bIns="0" rtlCol="0">
            <a:spAutoFit/>
          </a:bodyPr>
          <a:lstStyle/>
          <a:p>
            <a:pPr marL="356278" marR="5099" indent="-344169">
              <a:lnSpc>
                <a:spcPct val="99600"/>
              </a:lnSpc>
              <a:spcBef>
                <a:spcPts val="120"/>
              </a:spcBef>
              <a:buClr>
                <a:srgbClr val="3333CC"/>
              </a:buClr>
              <a:buSzPct val="56716"/>
              <a:buFont typeface="Arial"/>
              <a:buChar char="■"/>
              <a:tabLst>
                <a:tab pos="356278" algn="l"/>
              </a:tabLst>
            </a:pPr>
            <a:r>
              <a:rPr sz="3362" b="1" i="1" spc="-85" dirty="0">
                <a:latin typeface="Tahoma"/>
                <a:cs typeface="Tahoma"/>
              </a:rPr>
              <a:t>External</a:t>
            </a:r>
            <a:r>
              <a:rPr sz="3362" b="1" i="1" spc="-141" dirty="0">
                <a:latin typeface="Tahoma"/>
                <a:cs typeface="Tahoma"/>
              </a:rPr>
              <a:t> </a:t>
            </a:r>
            <a:r>
              <a:rPr sz="3362" b="1" i="1" spc="-75" dirty="0">
                <a:latin typeface="Tahoma"/>
                <a:cs typeface="Tahoma"/>
              </a:rPr>
              <a:t>Input</a:t>
            </a:r>
            <a:r>
              <a:rPr sz="3362" b="1" i="1" spc="-135" dirty="0">
                <a:latin typeface="Tahoma"/>
                <a:cs typeface="Tahoma"/>
              </a:rPr>
              <a:t> </a:t>
            </a:r>
            <a:r>
              <a:rPr sz="3362" b="1" i="1" spc="-30" dirty="0">
                <a:latin typeface="Tahoma"/>
                <a:cs typeface="Tahoma"/>
              </a:rPr>
              <a:t>(EI)</a:t>
            </a:r>
            <a:r>
              <a:rPr sz="3212" spc="-30" dirty="0">
                <a:latin typeface="Tahoma"/>
                <a:cs typeface="Tahoma"/>
              </a:rPr>
              <a:t>:</a:t>
            </a:r>
            <a:r>
              <a:rPr sz="3212" spc="-90" dirty="0">
                <a:latin typeface="Tahoma"/>
                <a:cs typeface="Tahoma"/>
              </a:rPr>
              <a:t> </a:t>
            </a:r>
            <a:r>
              <a:rPr sz="3212" dirty="0">
                <a:latin typeface="Tahoma"/>
                <a:cs typeface="Tahoma"/>
              </a:rPr>
              <a:t>An</a:t>
            </a:r>
            <a:r>
              <a:rPr sz="3212" spc="-85" dirty="0">
                <a:latin typeface="Tahoma"/>
                <a:cs typeface="Tahoma"/>
              </a:rPr>
              <a:t> </a:t>
            </a:r>
            <a:r>
              <a:rPr sz="3212" dirty="0">
                <a:latin typeface="Tahoma"/>
                <a:cs typeface="Tahoma"/>
              </a:rPr>
              <a:t>EI</a:t>
            </a:r>
            <a:r>
              <a:rPr sz="3212" spc="-90" dirty="0">
                <a:latin typeface="Tahoma"/>
                <a:cs typeface="Tahoma"/>
              </a:rPr>
              <a:t> </a:t>
            </a:r>
            <a:r>
              <a:rPr sz="3212" spc="-10" dirty="0">
                <a:latin typeface="Tahoma"/>
                <a:cs typeface="Tahoma"/>
              </a:rPr>
              <a:t>processes </a:t>
            </a:r>
            <a:r>
              <a:rPr sz="3212" dirty="0">
                <a:latin typeface="Tahoma"/>
                <a:cs typeface="Tahoma"/>
              </a:rPr>
              <a:t>data</a:t>
            </a:r>
            <a:r>
              <a:rPr sz="3212" spc="-55" dirty="0">
                <a:latin typeface="Tahoma"/>
                <a:cs typeface="Tahoma"/>
              </a:rPr>
              <a:t> </a:t>
            </a:r>
            <a:r>
              <a:rPr sz="3212" dirty="0">
                <a:latin typeface="Tahoma"/>
                <a:cs typeface="Tahoma"/>
              </a:rPr>
              <a:t>or</a:t>
            </a:r>
            <a:r>
              <a:rPr sz="3212" spc="-50" dirty="0">
                <a:latin typeface="Tahoma"/>
                <a:cs typeface="Tahoma"/>
              </a:rPr>
              <a:t> </a:t>
            </a:r>
            <a:r>
              <a:rPr sz="3212" dirty="0">
                <a:latin typeface="Tahoma"/>
                <a:cs typeface="Tahoma"/>
              </a:rPr>
              <a:t>control</a:t>
            </a:r>
            <a:r>
              <a:rPr sz="3212" spc="-45" dirty="0">
                <a:latin typeface="Tahoma"/>
                <a:cs typeface="Tahoma"/>
              </a:rPr>
              <a:t> </a:t>
            </a:r>
            <a:r>
              <a:rPr sz="3212" dirty="0">
                <a:latin typeface="Tahoma"/>
                <a:cs typeface="Tahoma"/>
              </a:rPr>
              <a:t>information</a:t>
            </a:r>
            <a:r>
              <a:rPr sz="3212" spc="-45" dirty="0">
                <a:latin typeface="Tahoma"/>
                <a:cs typeface="Tahoma"/>
              </a:rPr>
              <a:t> </a:t>
            </a:r>
            <a:r>
              <a:rPr sz="3212" dirty="0">
                <a:latin typeface="Tahoma"/>
                <a:cs typeface="Tahoma"/>
              </a:rPr>
              <a:t>that</a:t>
            </a:r>
            <a:r>
              <a:rPr sz="3212" spc="-50" dirty="0">
                <a:latin typeface="Tahoma"/>
                <a:cs typeface="Tahoma"/>
              </a:rPr>
              <a:t> </a:t>
            </a:r>
            <a:r>
              <a:rPr sz="3212" spc="-10" dirty="0">
                <a:latin typeface="Tahoma"/>
                <a:cs typeface="Tahoma"/>
              </a:rPr>
              <a:t>comes </a:t>
            </a:r>
            <a:r>
              <a:rPr sz="3212" dirty="0">
                <a:latin typeface="Tahoma"/>
                <a:cs typeface="Tahoma"/>
              </a:rPr>
              <a:t>from</a:t>
            </a:r>
            <a:r>
              <a:rPr sz="3212" spc="-60" dirty="0">
                <a:latin typeface="Tahoma"/>
                <a:cs typeface="Tahoma"/>
              </a:rPr>
              <a:t> </a:t>
            </a:r>
            <a:r>
              <a:rPr sz="3212" dirty="0">
                <a:latin typeface="Tahoma"/>
                <a:cs typeface="Tahoma"/>
              </a:rPr>
              <a:t>outside</a:t>
            </a:r>
            <a:r>
              <a:rPr sz="3212" spc="-55" dirty="0">
                <a:latin typeface="Tahoma"/>
                <a:cs typeface="Tahoma"/>
              </a:rPr>
              <a:t> </a:t>
            </a:r>
            <a:r>
              <a:rPr sz="3212" dirty="0">
                <a:latin typeface="Tahoma"/>
                <a:cs typeface="Tahoma"/>
              </a:rPr>
              <a:t>the</a:t>
            </a:r>
            <a:r>
              <a:rPr sz="3212" spc="-55" dirty="0">
                <a:latin typeface="Tahoma"/>
                <a:cs typeface="Tahoma"/>
              </a:rPr>
              <a:t> </a:t>
            </a:r>
            <a:r>
              <a:rPr sz="3212" dirty="0">
                <a:latin typeface="Tahoma"/>
                <a:cs typeface="Tahoma"/>
              </a:rPr>
              <a:t>application’s</a:t>
            </a:r>
            <a:r>
              <a:rPr sz="3212" spc="-55" dirty="0">
                <a:latin typeface="Tahoma"/>
                <a:cs typeface="Tahoma"/>
              </a:rPr>
              <a:t> </a:t>
            </a:r>
            <a:r>
              <a:rPr sz="3212" spc="-10" dirty="0">
                <a:latin typeface="Tahoma"/>
                <a:cs typeface="Tahoma"/>
              </a:rPr>
              <a:t>boundary. </a:t>
            </a:r>
            <a:r>
              <a:rPr sz="3212" dirty="0">
                <a:latin typeface="Tahoma"/>
                <a:cs typeface="Tahoma"/>
              </a:rPr>
              <a:t>The</a:t>
            </a:r>
            <a:r>
              <a:rPr sz="3212" spc="-55" dirty="0">
                <a:latin typeface="Tahoma"/>
                <a:cs typeface="Tahoma"/>
              </a:rPr>
              <a:t> </a:t>
            </a:r>
            <a:r>
              <a:rPr sz="3212" dirty="0">
                <a:latin typeface="Tahoma"/>
                <a:cs typeface="Tahoma"/>
              </a:rPr>
              <a:t>EI</a:t>
            </a:r>
            <a:r>
              <a:rPr sz="3212" spc="-50" dirty="0">
                <a:latin typeface="Tahoma"/>
                <a:cs typeface="Tahoma"/>
              </a:rPr>
              <a:t> </a:t>
            </a:r>
            <a:r>
              <a:rPr sz="3212" dirty="0">
                <a:latin typeface="Tahoma"/>
                <a:cs typeface="Tahoma"/>
              </a:rPr>
              <a:t>is</a:t>
            </a:r>
            <a:r>
              <a:rPr sz="3212" spc="-50" dirty="0">
                <a:latin typeface="Tahoma"/>
                <a:cs typeface="Tahoma"/>
              </a:rPr>
              <a:t> </a:t>
            </a:r>
            <a:r>
              <a:rPr sz="3212" dirty="0">
                <a:latin typeface="Tahoma"/>
                <a:cs typeface="Tahoma"/>
              </a:rPr>
              <a:t>an</a:t>
            </a:r>
            <a:r>
              <a:rPr sz="3212" spc="-50" dirty="0">
                <a:latin typeface="Tahoma"/>
                <a:cs typeface="Tahoma"/>
              </a:rPr>
              <a:t> </a:t>
            </a:r>
            <a:r>
              <a:rPr sz="3212" dirty="0">
                <a:latin typeface="Tahoma"/>
                <a:cs typeface="Tahoma"/>
              </a:rPr>
              <a:t>elementary</a:t>
            </a:r>
            <a:r>
              <a:rPr sz="3212" spc="-50" dirty="0">
                <a:latin typeface="Tahoma"/>
                <a:cs typeface="Tahoma"/>
              </a:rPr>
              <a:t> </a:t>
            </a:r>
            <a:r>
              <a:rPr sz="3212" spc="-10" dirty="0">
                <a:latin typeface="Tahoma"/>
                <a:cs typeface="Tahoma"/>
              </a:rPr>
              <a:t>process.</a:t>
            </a:r>
            <a:endParaRPr sz="3212">
              <a:latin typeface="Tahoma"/>
              <a:cs typeface="Tahoma"/>
            </a:endParaRPr>
          </a:p>
          <a:p>
            <a:pPr marL="759083" marR="272148" lvl="1" indent="-288082">
              <a:spcBef>
                <a:spcPts val="688"/>
              </a:spcBef>
              <a:buClr>
                <a:srgbClr val="FF0000"/>
              </a:buClr>
              <a:buSzPct val="53571"/>
              <a:buFont typeface="Arial"/>
              <a:buChar char="■"/>
              <a:tabLst>
                <a:tab pos="759083" algn="l"/>
              </a:tabLst>
            </a:pPr>
            <a:r>
              <a:rPr sz="2810" dirty="0">
                <a:latin typeface="Tahoma"/>
                <a:cs typeface="Tahoma"/>
              </a:rPr>
              <a:t>Elementary</a:t>
            </a:r>
            <a:r>
              <a:rPr sz="2810" spc="-90" dirty="0">
                <a:latin typeface="Tahoma"/>
                <a:cs typeface="Tahoma"/>
              </a:rPr>
              <a:t> </a:t>
            </a:r>
            <a:r>
              <a:rPr sz="2810" dirty="0">
                <a:latin typeface="Tahoma"/>
                <a:cs typeface="Tahoma"/>
              </a:rPr>
              <a:t>process:</a:t>
            </a:r>
            <a:r>
              <a:rPr sz="2810" spc="-85" dirty="0">
                <a:latin typeface="Tahoma"/>
                <a:cs typeface="Tahoma"/>
              </a:rPr>
              <a:t> </a:t>
            </a:r>
            <a:r>
              <a:rPr sz="2810" dirty="0">
                <a:latin typeface="Tahoma"/>
                <a:cs typeface="Tahoma"/>
              </a:rPr>
              <a:t>The</a:t>
            </a:r>
            <a:r>
              <a:rPr sz="2810" spc="-90" dirty="0">
                <a:latin typeface="Tahoma"/>
                <a:cs typeface="Tahoma"/>
              </a:rPr>
              <a:t> </a:t>
            </a:r>
            <a:r>
              <a:rPr sz="2810" dirty="0">
                <a:latin typeface="Tahoma"/>
                <a:cs typeface="Tahoma"/>
              </a:rPr>
              <a:t>smallest</a:t>
            </a:r>
            <a:r>
              <a:rPr sz="2810" spc="-85" dirty="0">
                <a:latin typeface="Tahoma"/>
                <a:cs typeface="Tahoma"/>
              </a:rPr>
              <a:t> </a:t>
            </a:r>
            <a:r>
              <a:rPr sz="2810" dirty="0">
                <a:latin typeface="Tahoma"/>
                <a:cs typeface="Tahoma"/>
              </a:rPr>
              <a:t>unit</a:t>
            </a:r>
            <a:r>
              <a:rPr sz="2810" spc="-90" dirty="0">
                <a:latin typeface="Tahoma"/>
                <a:cs typeface="Tahoma"/>
              </a:rPr>
              <a:t> </a:t>
            </a:r>
            <a:r>
              <a:rPr sz="2810" spc="-25" dirty="0">
                <a:latin typeface="Tahoma"/>
                <a:cs typeface="Tahoma"/>
              </a:rPr>
              <a:t>of </a:t>
            </a:r>
            <a:r>
              <a:rPr sz="2810" dirty="0">
                <a:latin typeface="Tahoma"/>
                <a:cs typeface="Tahoma"/>
              </a:rPr>
              <a:t>activity</a:t>
            </a:r>
            <a:r>
              <a:rPr sz="2810" spc="-55" dirty="0">
                <a:latin typeface="Tahoma"/>
                <a:cs typeface="Tahoma"/>
              </a:rPr>
              <a:t> </a:t>
            </a:r>
            <a:r>
              <a:rPr sz="2810" dirty="0">
                <a:latin typeface="Tahoma"/>
                <a:cs typeface="Tahoma"/>
              </a:rPr>
              <a:t>that</a:t>
            </a:r>
            <a:r>
              <a:rPr sz="2810" spc="-60" dirty="0">
                <a:latin typeface="Tahoma"/>
                <a:cs typeface="Tahoma"/>
              </a:rPr>
              <a:t> </a:t>
            </a:r>
            <a:r>
              <a:rPr sz="2810" dirty="0">
                <a:latin typeface="Tahoma"/>
                <a:cs typeface="Tahoma"/>
              </a:rPr>
              <a:t>is</a:t>
            </a:r>
            <a:r>
              <a:rPr sz="2810" spc="-60" dirty="0">
                <a:latin typeface="Tahoma"/>
                <a:cs typeface="Tahoma"/>
              </a:rPr>
              <a:t> </a:t>
            </a:r>
            <a:r>
              <a:rPr sz="2810" dirty="0">
                <a:latin typeface="Tahoma"/>
                <a:cs typeface="Tahoma"/>
              </a:rPr>
              <a:t>meaningful</a:t>
            </a:r>
            <a:r>
              <a:rPr sz="2810" spc="-50" dirty="0">
                <a:latin typeface="Tahoma"/>
                <a:cs typeface="Tahoma"/>
              </a:rPr>
              <a:t> </a:t>
            </a:r>
            <a:r>
              <a:rPr sz="2810" dirty="0">
                <a:latin typeface="Tahoma"/>
                <a:cs typeface="Tahoma"/>
              </a:rPr>
              <a:t>to</a:t>
            </a:r>
            <a:r>
              <a:rPr sz="2810" spc="-45" dirty="0">
                <a:latin typeface="Tahoma"/>
                <a:cs typeface="Tahoma"/>
              </a:rPr>
              <a:t> </a:t>
            </a:r>
            <a:r>
              <a:rPr sz="2810" dirty="0">
                <a:latin typeface="Tahoma"/>
                <a:cs typeface="Tahoma"/>
              </a:rPr>
              <a:t>the</a:t>
            </a:r>
            <a:r>
              <a:rPr sz="2810" spc="-55" dirty="0">
                <a:latin typeface="Tahoma"/>
                <a:cs typeface="Tahoma"/>
              </a:rPr>
              <a:t> </a:t>
            </a:r>
            <a:r>
              <a:rPr sz="2810" dirty="0">
                <a:latin typeface="Tahoma"/>
                <a:cs typeface="Tahoma"/>
              </a:rPr>
              <a:t>end</a:t>
            </a:r>
            <a:r>
              <a:rPr sz="2810" spc="-50" dirty="0">
                <a:latin typeface="Tahoma"/>
                <a:cs typeface="Tahoma"/>
              </a:rPr>
              <a:t> </a:t>
            </a:r>
            <a:r>
              <a:rPr sz="2810" spc="-20" dirty="0">
                <a:latin typeface="Tahoma"/>
                <a:cs typeface="Tahoma"/>
              </a:rPr>
              <a:t>user </a:t>
            </a:r>
            <a:r>
              <a:rPr sz="2810" dirty="0">
                <a:latin typeface="Tahoma"/>
                <a:cs typeface="Tahoma"/>
              </a:rPr>
              <a:t>in</a:t>
            </a:r>
            <a:r>
              <a:rPr sz="2810" spc="-35" dirty="0">
                <a:latin typeface="Tahoma"/>
                <a:cs typeface="Tahoma"/>
              </a:rPr>
              <a:t> </a:t>
            </a:r>
            <a:r>
              <a:rPr sz="2810" dirty="0">
                <a:latin typeface="Tahoma"/>
                <a:cs typeface="Tahoma"/>
              </a:rPr>
              <a:t>the</a:t>
            </a:r>
            <a:r>
              <a:rPr sz="2810" spc="-35" dirty="0">
                <a:latin typeface="Tahoma"/>
                <a:cs typeface="Tahoma"/>
              </a:rPr>
              <a:t> </a:t>
            </a:r>
            <a:r>
              <a:rPr sz="2810" spc="-10" dirty="0">
                <a:latin typeface="Tahoma"/>
                <a:cs typeface="Tahoma"/>
              </a:rPr>
              <a:t>business</a:t>
            </a:r>
            <a:endParaRPr sz="2810">
              <a:latin typeface="Tahoma"/>
              <a:cs typeface="Tahoma"/>
            </a:endParaRP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685157"/>
            <a:ext cx="10554691" cy="693141"/>
          </a:xfrm>
          <a:prstGeom prst="rect">
            <a:avLst/>
          </a:prstGeom>
        </p:spPr>
        <p:txBody>
          <a:bodyPr vert="horz" wrap="square" lIns="0" tIns="13385" rIns="0" bIns="0" rtlCol="0" anchor="ctr">
            <a:spAutoFit/>
          </a:bodyPr>
          <a:lstStyle/>
          <a:p>
            <a:pPr marL="12747" marR="5099">
              <a:lnSpc>
                <a:spcPct val="100000"/>
              </a:lnSpc>
              <a:spcBef>
                <a:spcPts val="105"/>
              </a:spcBef>
            </a:pPr>
            <a:r>
              <a:rPr b="1" dirty="0"/>
              <a:t>Transactional</a:t>
            </a:r>
            <a:r>
              <a:rPr b="1" spc="-60" dirty="0"/>
              <a:t> </a:t>
            </a:r>
            <a:r>
              <a:rPr b="1" dirty="0"/>
              <a:t>Function</a:t>
            </a:r>
            <a:r>
              <a:rPr b="1" spc="-50" dirty="0"/>
              <a:t> </a:t>
            </a:r>
            <a:r>
              <a:rPr b="1" spc="-10" dirty="0"/>
              <a:t>Types (Con’d)</a:t>
            </a:r>
          </a:p>
        </p:txBody>
      </p:sp>
      <p:sp>
        <p:nvSpPr>
          <p:cNvPr id="3" name="object 3"/>
          <p:cNvSpPr txBox="1"/>
          <p:nvPr/>
        </p:nvSpPr>
        <p:spPr>
          <a:xfrm>
            <a:off x="2773056" y="2023557"/>
            <a:ext cx="7536152" cy="4106394"/>
          </a:xfrm>
          <a:prstGeom prst="rect">
            <a:avLst/>
          </a:prstGeom>
        </p:spPr>
        <p:txBody>
          <a:bodyPr vert="horz" wrap="square" lIns="0" tIns="15297" rIns="0" bIns="0" rtlCol="0">
            <a:spAutoFit/>
          </a:bodyPr>
          <a:lstStyle/>
          <a:p>
            <a:pPr marL="356278" marR="5099" indent="-344169">
              <a:lnSpc>
                <a:spcPct val="99600"/>
              </a:lnSpc>
              <a:spcBef>
                <a:spcPts val="120"/>
              </a:spcBef>
              <a:buClr>
                <a:srgbClr val="3333CC"/>
              </a:buClr>
              <a:buSzPct val="56716"/>
              <a:buFont typeface="Arial"/>
              <a:buChar char="■"/>
              <a:tabLst>
                <a:tab pos="356278" algn="l"/>
              </a:tabLst>
            </a:pPr>
            <a:r>
              <a:rPr sz="3362" b="1" i="1" spc="-85" dirty="0">
                <a:latin typeface="Tahoma"/>
                <a:cs typeface="Tahoma"/>
              </a:rPr>
              <a:t>External</a:t>
            </a:r>
            <a:r>
              <a:rPr sz="3362" b="1" i="1" spc="-114" dirty="0">
                <a:latin typeface="Tahoma"/>
                <a:cs typeface="Tahoma"/>
              </a:rPr>
              <a:t> </a:t>
            </a:r>
            <a:r>
              <a:rPr sz="3362" b="1" i="1" spc="-85" dirty="0">
                <a:latin typeface="Tahoma"/>
                <a:cs typeface="Tahoma"/>
              </a:rPr>
              <a:t>Output</a:t>
            </a:r>
            <a:r>
              <a:rPr sz="3362" b="1" i="1" spc="-105" dirty="0">
                <a:latin typeface="Tahoma"/>
                <a:cs typeface="Tahoma"/>
              </a:rPr>
              <a:t> </a:t>
            </a:r>
            <a:r>
              <a:rPr sz="3362" b="1" i="1" spc="-50" dirty="0">
                <a:latin typeface="Tahoma"/>
                <a:cs typeface="Tahoma"/>
              </a:rPr>
              <a:t>(EO)</a:t>
            </a:r>
            <a:r>
              <a:rPr sz="3212" spc="-50" dirty="0">
                <a:latin typeface="Tahoma"/>
                <a:cs typeface="Tahoma"/>
              </a:rPr>
              <a:t>:</a:t>
            </a:r>
            <a:r>
              <a:rPr sz="3212" spc="-60" dirty="0">
                <a:latin typeface="Tahoma"/>
                <a:cs typeface="Tahoma"/>
              </a:rPr>
              <a:t> </a:t>
            </a:r>
            <a:r>
              <a:rPr sz="3212" dirty="0">
                <a:latin typeface="Tahoma"/>
                <a:cs typeface="Tahoma"/>
              </a:rPr>
              <a:t>An</a:t>
            </a:r>
            <a:r>
              <a:rPr sz="3212" spc="-80" dirty="0">
                <a:latin typeface="Tahoma"/>
                <a:cs typeface="Tahoma"/>
              </a:rPr>
              <a:t> </a:t>
            </a:r>
            <a:r>
              <a:rPr sz="3212" dirty="0">
                <a:latin typeface="Tahoma"/>
                <a:cs typeface="Tahoma"/>
              </a:rPr>
              <a:t>EO</a:t>
            </a:r>
            <a:r>
              <a:rPr sz="3212" spc="-75" dirty="0">
                <a:latin typeface="Tahoma"/>
                <a:cs typeface="Tahoma"/>
              </a:rPr>
              <a:t> </a:t>
            </a:r>
            <a:r>
              <a:rPr sz="3212" dirty="0">
                <a:latin typeface="Tahoma"/>
                <a:cs typeface="Tahoma"/>
              </a:rPr>
              <a:t>is</a:t>
            </a:r>
            <a:r>
              <a:rPr sz="3212" spc="-60" dirty="0">
                <a:latin typeface="Tahoma"/>
                <a:cs typeface="Tahoma"/>
              </a:rPr>
              <a:t> </a:t>
            </a:r>
            <a:r>
              <a:rPr sz="3212" spc="-25" dirty="0">
                <a:latin typeface="Tahoma"/>
                <a:cs typeface="Tahoma"/>
              </a:rPr>
              <a:t>an </a:t>
            </a:r>
            <a:r>
              <a:rPr sz="3212" dirty="0">
                <a:latin typeface="Tahoma"/>
                <a:cs typeface="Tahoma"/>
              </a:rPr>
              <a:t>elementary</a:t>
            </a:r>
            <a:r>
              <a:rPr sz="3212" spc="-60" dirty="0">
                <a:latin typeface="Tahoma"/>
                <a:cs typeface="Tahoma"/>
              </a:rPr>
              <a:t> </a:t>
            </a:r>
            <a:r>
              <a:rPr sz="3212" dirty="0">
                <a:latin typeface="Tahoma"/>
                <a:cs typeface="Tahoma"/>
              </a:rPr>
              <a:t>process</a:t>
            </a:r>
            <a:r>
              <a:rPr sz="3212" spc="-60" dirty="0">
                <a:latin typeface="Tahoma"/>
                <a:cs typeface="Tahoma"/>
              </a:rPr>
              <a:t> </a:t>
            </a:r>
            <a:r>
              <a:rPr sz="3212" dirty="0">
                <a:latin typeface="Tahoma"/>
                <a:cs typeface="Tahoma"/>
              </a:rPr>
              <a:t>that</a:t>
            </a:r>
            <a:r>
              <a:rPr sz="3212" spc="-60" dirty="0">
                <a:latin typeface="Tahoma"/>
                <a:cs typeface="Tahoma"/>
              </a:rPr>
              <a:t> </a:t>
            </a:r>
            <a:r>
              <a:rPr sz="3212" dirty="0">
                <a:latin typeface="Tahoma"/>
                <a:cs typeface="Tahoma"/>
              </a:rPr>
              <a:t>generates</a:t>
            </a:r>
            <a:r>
              <a:rPr sz="3212" spc="-75" dirty="0">
                <a:latin typeface="Tahoma"/>
                <a:cs typeface="Tahoma"/>
              </a:rPr>
              <a:t> </a:t>
            </a:r>
            <a:r>
              <a:rPr sz="3212" spc="-20" dirty="0">
                <a:latin typeface="Tahoma"/>
                <a:cs typeface="Tahoma"/>
              </a:rPr>
              <a:t>data </a:t>
            </a:r>
            <a:r>
              <a:rPr sz="3212" dirty="0">
                <a:latin typeface="Tahoma"/>
                <a:cs typeface="Tahoma"/>
              </a:rPr>
              <a:t>or</a:t>
            </a:r>
            <a:r>
              <a:rPr sz="3212" spc="-65" dirty="0">
                <a:latin typeface="Tahoma"/>
                <a:cs typeface="Tahoma"/>
              </a:rPr>
              <a:t> </a:t>
            </a:r>
            <a:r>
              <a:rPr sz="3212" dirty="0">
                <a:latin typeface="Tahoma"/>
                <a:cs typeface="Tahoma"/>
              </a:rPr>
              <a:t>control</a:t>
            </a:r>
            <a:r>
              <a:rPr sz="3212" spc="-65" dirty="0">
                <a:latin typeface="Tahoma"/>
                <a:cs typeface="Tahoma"/>
              </a:rPr>
              <a:t> </a:t>
            </a:r>
            <a:r>
              <a:rPr sz="3212" dirty="0">
                <a:latin typeface="Tahoma"/>
                <a:cs typeface="Tahoma"/>
              </a:rPr>
              <a:t>information</a:t>
            </a:r>
            <a:r>
              <a:rPr sz="3212" spc="-60" dirty="0">
                <a:latin typeface="Tahoma"/>
                <a:cs typeface="Tahoma"/>
              </a:rPr>
              <a:t> </a:t>
            </a:r>
            <a:r>
              <a:rPr sz="3212" dirty="0">
                <a:latin typeface="Tahoma"/>
                <a:cs typeface="Tahoma"/>
              </a:rPr>
              <a:t>sent</a:t>
            </a:r>
            <a:r>
              <a:rPr sz="3212" spc="-65" dirty="0">
                <a:latin typeface="Tahoma"/>
                <a:cs typeface="Tahoma"/>
              </a:rPr>
              <a:t> </a:t>
            </a:r>
            <a:r>
              <a:rPr sz="3212" dirty="0">
                <a:latin typeface="Tahoma"/>
                <a:cs typeface="Tahoma"/>
              </a:rPr>
              <a:t>outside</a:t>
            </a:r>
            <a:r>
              <a:rPr sz="3212" spc="-60" dirty="0">
                <a:latin typeface="Tahoma"/>
                <a:cs typeface="Tahoma"/>
              </a:rPr>
              <a:t> </a:t>
            </a:r>
            <a:r>
              <a:rPr sz="3212" spc="-25" dirty="0">
                <a:latin typeface="Tahoma"/>
                <a:cs typeface="Tahoma"/>
              </a:rPr>
              <a:t>the </a:t>
            </a:r>
            <a:r>
              <a:rPr sz="3212" dirty="0">
                <a:latin typeface="Tahoma"/>
                <a:cs typeface="Tahoma"/>
              </a:rPr>
              <a:t>application’s</a:t>
            </a:r>
            <a:r>
              <a:rPr sz="3212" spc="-241" dirty="0">
                <a:latin typeface="Tahoma"/>
                <a:cs typeface="Tahoma"/>
              </a:rPr>
              <a:t> </a:t>
            </a:r>
            <a:r>
              <a:rPr sz="3212" spc="-10" dirty="0">
                <a:latin typeface="Tahoma"/>
                <a:cs typeface="Tahoma"/>
              </a:rPr>
              <a:t>boundary</a:t>
            </a:r>
            <a:endParaRPr sz="3212">
              <a:latin typeface="Tahoma"/>
              <a:cs typeface="Tahoma"/>
            </a:endParaRPr>
          </a:p>
          <a:p>
            <a:pPr marL="356278" marR="6373" indent="-344169">
              <a:lnSpc>
                <a:spcPts val="3854"/>
              </a:lnSpc>
              <a:spcBef>
                <a:spcPts val="858"/>
              </a:spcBef>
              <a:buClr>
                <a:srgbClr val="3333CC"/>
              </a:buClr>
              <a:buSzPct val="56716"/>
              <a:buFont typeface="Arial"/>
              <a:buChar char="■"/>
              <a:tabLst>
                <a:tab pos="356278" algn="l"/>
              </a:tabLst>
            </a:pPr>
            <a:r>
              <a:rPr sz="3362" b="1" i="1" spc="-85" dirty="0">
                <a:latin typeface="Tahoma"/>
                <a:cs typeface="Tahoma"/>
              </a:rPr>
              <a:t>External</a:t>
            </a:r>
            <a:r>
              <a:rPr sz="3362" b="1" i="1" spc="-110" dirty="0">
                <a:latin typeface="Tahoma"/>
                <a:cs typeface="Tahoma"/>
              </a:rPr>
              <a:t> </a:t>
            </a:r>
            <a:r>
              <a:rPr sz="3362" b="1" i="1" spc="-85" dirty="0">
                <a:latin typeface="Tahoma"/>
                <a:cs typeface="Tahoma"/>
              </a:rPr>
              <a:t>Inquiry</a:t>
            </a:r>
            <a:r>
              <a:rPr sz="3362" b="1" i="1" spc="-105" dirty="0">
                <a:latin typeface="Tahoma"/>
                <a:cs typeface="Tahoma"/>
              </a:rPr>
              <a:t> </a:t>
            </a:r>
            <a:r>
              <a:rPr sz="3362" b="1" i="1" spc="-45" dirty="0">
                <a:latin typeface="Tahoma"/>
                <a:cs typeface="Tahoma"/>
              </a:rPr>
              <a:t>(EQ)</a:t>
            </a:r>
            <a:r>
              <a:rPr sz="3212" spc="-45" dirty="0">
                <a:latin typeface="Tahoma"/>
                <a:cs typeface="Tahoma"/>
              </a:rPr>
              <a:t>:</a:t>
            </a:r>
            <a:r>
              <a:rPr sz="3212" spc="-65" dirty="0">
                <a:latin typeface="Tahoma"/>
                <a:cs typeface="Tahoma"/>
              </a:rPr>
              <a:t> </a:t>
            </a:r>
            <a:r>
              <a:rPr sz="3212" dirty="0">
                <a:latin typeface="Tahoma"/>
                <a:cs typeface="Tahoma"/>
              </a:rPr>
              <a:t>An</a:t>
            </a:r>
            <a:r>
              <a:rPr sz="3212" spc="-65" dirty="0">
                <a:latin typeface="Tahoma"/>
                <a:cs typeface="Tahoma"/>
              </a:rPr>
              <a:t> </a:t>
            </a:r>
            <a:r>
              <a:rPr sz="3212" dirty="0">
                <a:latin typeface="Tahoma"/>
                <a:cs typeface="Tahoma"/>
              </a:rPr>
              <a:t>EQ</a:t>
            </a:r>
            <a:r>
              <a:rPr sz="3212" spc="-75" dirty="0">
                <a:latin typeface="Tahoma"/>
                <a:cs typeface="Tahoma"/>
              </a:rPr>
              <a:t> </a:t>
            </a:r>
            <a:r>
              <a:rPr sz="3212" dirty="0">
                <a:latin typeface="Tahoma"/>
                <a:cs typeface="Tahoma"/>
              </a:rPr>
              <a:t>is</a:t>
            </a:r>
            <a:r>
              <a:rPr sz="3212" spc="-60" dirty="0">
                <a:latin typeface="Tahoma"/>
                <a:cs typeface="Tahoma"/>
              </a:rPr>
              <a:t> </a:t>
            </a:r>
            <a:r>
              <a:rPr sz="3212" spc="-25" dirty="0">
                <a:latin typeface="Tahoma"/>
                <a:cs typeface="Tahoma"/>
              </a:rPr>
              <a:t>an </a:t>
            </a:r>
            <a:r>
              <a:rPr sz="3212" dirty="0">
                <a:latin typeface="Tahoma"/>
                <a:cs typeface="Tahoma"/>
              </a:rPr>
              <a:t>elementary</a:t>
            </a:r>
            <a:r>
              <a:rPr sz="3212" spc="-65" dirty="0">
                <a:latin typeface="Tahoma"/>
                <a:cs typeface="Tahoma"/>
              </a:rPr>
              <a:t> </a:t>
            </a:r>
            <a:r>
              <a:rPr sz="3212" dirty="0">
                <a:latin typeface="Tahoma"/>
                <a:cs typeface="Tahoma"/>
              </a:rPr>
              <a:t>process</a:t>
            </a:r>
            <a:r>
              <a:rPr sz="3212" spc="-65" dirty="0">
                <a:latin typeface="Tahoma"/>
                <a:cs typeface="Tahoma"/>
              </a:rPr>
              <a:t> </a:t>
            </a:r>
            <a:r>
              <a:rPr sz="3212" dirty="0">
                <a:latin typeface="Tahoma"/>
                <a:cs typeface="Tahoma"/>
              </a:rPr>
              <a:t>made</a:t>
            </a:r>
            <a:r>
              <a:rPr sz="3212" spc="-60" dirty="0">
                <a:latin typeface="Tahoma"/>
                <a:cs typeface="Tahoma"/>
              </a:rPr>
              <a:t> </a:t>
            </a:r>
            <a:r>
              <a:rPr sz="3212" dirty="0">
                <a:latin typeface="Tahoma"/>
                <a:cs typeface="Tahoma"/>
              </a:rPr>
              <a:t>up</a:t>
            </a:r>
            <a:r>
              <a:rPr sz="3212" spc="-65" dirty="0">
                <a:latin typeface="Tahoma"/>
                <a:cs typeface="Tahoma"/>
              </a:rPr>
              <a:t> </a:t>
            </a:r>
            <a:r>
              <a:rPr sz="3212" dirty="0">
                <a:latin typeface="Tahoma"/>
                <a:cs typeface="Tahoma"/>
              </a:rPr>
              <a:t>of</a:t>
            </a:r>
            <a:r>
              <a:rPr sz="3212" spc="-60" dirty="0">
                <a:latin typeface="Tahoma"/>
                <a:cs typeface="Tahoma"/>
              </a:rPr>
              <a:t> </a:t>
            </a:r>
            <a:r>
              <a:rPr sz="3212" spc="-25" dirty="0">
                <a:latin typeface="Tahoma"/>
                <a:cs typeface="Tahoma"/>
              </a:rPr>
              <a:t>an </a:t>
            </a:r>
            <a:r>
              <a:rPr sz="3362" i="1" spc="-80" dirty="0">
                <a:solidFill>
                  <a:srgbClr val="FF0000"/>
                </a:solidFill>
                <a:latin typeface="Tahoma"/>
                <a:cs typeface="Tahoma"/>
              </a:rPr>
              <a:t>input-</a:t>
            </a:r>
            <a:r>
              <a:rPr sz="3362" i="1" spc="-50" dirty="0">
                <a:solidFill>
                  <a:srgbClr val="FF0000"/>
                </a:solidFill>
                <a:latin typeface="Tahoma"/>
                <a:cs typeface="Tahoma"/>
              </a:rPr>
              <a:t>output</a:t>
            </a:r>
            <a:r>
              <a:rPr sz="3362" i="1" spc="-125" dirty="0">
                <a:solidFill>
                  <a:srgbClr val="FF0000"/>
                </a:solidFill>
                <a:latin typeface="Tahoma"/>
                <a:cs typeface="Tahoma"/>
              </a:rPr>
              <a:t> </a:t>
            </a:r>
            <a:r>
              <a:rPr sz="3212" dirty="0">
                <a:latin typeface="Tahoma"/>
                <a:cs typeface="Tahoma"/>
              </a:rPr>
              <a:t>combination</a:t>
            </a:r>
            <a:r>
              <a:rPr sz="3212" spc="-105" dirty="0">
                <a:latin typeface="Tahoma"/>
                <a:cs typeface="Tahoma"/>
              </a:rPr>
              <a:t> </a:t>
            </a:r>
            <a:r>
              <a:rPr sz="3212" dirty="0">
                <a:latin typeface="Tahoma"/>
                <a:cs typeface="Tahoma"/>
              </a:rPr>
              <a:t>that</a:t>
            </a:r>
            <a:r>
              <a:rPr sz="3212" spc="-100" dirty="0">
                <a:latin typeface="Tahoma"/>
                <a:cs typeface="Tahoma"/>
              </a:rPr>
              <a:t> </a:t>
            </a:r>
            <a:r>
              <a:rPr sz="3212" dirty="0">
                <a:latin typeface="Tahoma"/>
                <a:cs typeface="Tahoma"/>
              </a:rPr>
              <a:t>results</a:t>
            </a:r>
            <a:r>
              <a:rPr sz="3212" spc="-100" dirty="0">
                <a:latin typeface="Tahoma"/>
                <a:cs typeface="Tahoma"/>
              </a:rPr>
              <a:t> </a:t>
            </a:r>
            <a:r>
              <a:rPr sz="3212" spc="-25" dirty="0">
                <a:latin typeface="Tahoma"/>
                <a:cs typeface="Tahoma"/>
              </a:rPr>
              <a:t>in </a:t>
            </a:r>
            <a:r>
              <a:rPr sz="3212" dirty="0">
                <a:latin typeface="Tahoma"/>
                <a:cs typeface="Tahoma"/>
              </a:rPr>
              <a:t>data</a:t>
            </a:r>
            <a:r>
              <a:rPr sz="3212" spc="-20" dirty="0">
                <a:latin typeface="Tahoma"/>
                <a:cs typeface="Tahoma"/>
              </a:rPr>
              <a:t> </a:t>
            </a:r>
            <a:r>
              <a:rPr sz="3212" spc="-10" dirty="0">
                <a:latin typeface="Tahoma"/>
                <a:cs typeface="Tahoma"/>
              </a:rPr>
              <a:t>retrieval</a:t>
            </a:r>
            <a:endParaRPr sz="3212">
              <a:latin typeface="Tahoma"/>
              <a:cs typeface="Tahoma"/>
            </a:endParaRP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2463" y="935135"/>
            <a:ext cx="5416928" cy="699185"/>
          </a:xfrm>
          <a:prstGeom prst="rect">
            <a:avLst/>
          </a:prstGeom>
        </p:spPr>
        <p:txBody>
          <a:bodyPr vert="horz" wrap="square" lIns="0" tIns="13385" rIns="0" bIns="0" rtlCol="0" anchor="ctr">
            <a:spAutoFit/>
          </a:bodyPr>
          <a:lstStyle/>
          <a:p>
            <a:pPr marL="12747">
              <a:lnSpc>
                <a:spcPct val="100000"/>
              </a:lnSpc>
              <a:spcBef>
                <a:spcPts val="105"/>
              </a:spcBef>
              <a:tabLst>
                <a:tab pos="1126197" algn="l"/>
              </a:tabLst>
            </a:pPr>
            <a:r>
              <a:rPr b="1" spc="-25" dirty="0"/>
              <a:t>FPA</a:t>
            </a:r>
            <a:r>
              <a:rPr b="1" dirty="0"/>
              <a:t>	Overview</a:t>
            </a:r>
            <a:r>
              <a:rPr b="1" spc="-40" dirty="0"/>
              <a:t> </a:t>
            </a:r>
            <a:r>
              <a:rPr b="1" spc="-10" dirty="0"/>
              <a:t>(Con’d)</a:t>
            </a:r>
          </a:p>
        </p:txBody>
      </p:sp>
      <p:sp>
        <p:nvSpPr>
          <p:cNvPr id="3" name="object 3"/>
          <p:cNvSpPr txBox="1"/>
          <p:nvPr/>
        </p:nvSpPr>
        <p:spPr>
          <a:xfrm>
            <a:off x="2773056" y="2044143"/>
            <a:ext cx="7558459" cy="3664058"/>
          </a:xfrm>
          <a:prstGeom prst="rect">
            <a:avLst/>
          </a:prstGeom>
        </p:spPr>
        <p:txBody>
          <a:bodyPr vert="horz" wrap="square" lIns="0" tIns="11472" rIns="0" bIns="0" rtlCol="0">
            <a:spAutoFit/>
          </a:bodyPr>
          <a:lstStyle/>
          <a:p>
            <a:pPr marL="356916" marR="5099" indent="-344169">
              <a:lnSpc>
                <a:spcPct val="100200"/>
              </a:lnSpc>
              <a:spcBef>
                <a:spcPts val="90"/>
              </a:spcBef>
              <a:buClr>
                <a:srgbClr val="3333CC"/>
              </a:buClr>
              <a:buSzPct val="60714"/>
              <a:buFont typeface="Arial"/>
              <a:buChar char="■"/>
              <a:tabLst>
                <a:tab pos="356916" algn="l"/>
              </a:tabLst>
            </a:pPr>
            <a:r>
              <a:rPr sz="2810" dirty="0">
                <a:latin typeface="Tahoma"/>
                <a:cs typeface="Tahoma"/>
              </a:rPr>
              <a:t>These</a:t>
            </a:r>
            <a:r>
              <a:rPr sz="2810" spc="-60" dirty="0">
                <a:latin typeface="Tahoma"/>
                <a:cs typeface="Tahoma"/>
              </a:rPr>
              <a:t> </a:t>
            </a:r>
            <a:r>
              <a:rPr sz="2810" dirty="0">
                <a:latin typeface="Tahoma"/>
                <a:cs typeface="Tahoma"/>
              </a:rPr>
              <a:t>5</a:t>
            </a:r>
            <a:r>
              <a:rPr sz="2810" spc="-50" dirty="0">
                <a:latin typeface="Tahoma"/>
                <a:cs typeface="Tahoma"/>
              </a:rPr>
              <a:t> </a:t>
            </a:r>
            <a:r>
              <a:rPr sz="2810" dirty="0">
                <a:latin typeface="Tahoma"/>
                <a:cs typeface="Tahoma"/>
              </a:rPr>
              <a:t>function</a:t>
            </a:r>
            <a:r>
              <a:rPr sz="2810" spc="-50" dirty="0">
                <a:latin typeface="Tahoma"/>
                <a:cs typeface="Tahoma"/>
              </a:rPr>
              <a:t> </a:t>
            </a:r>
            <a:r>
              <a:rPr sz="2810" dirty="0">
                <a:latin typeface="Tahoma"/>
                <a:cs typeface="Tahoma"/>
              </a:rPr>
              <a:t>types</a:t>
            </a:r>
            <a:r>
              <a:rPr sz="2810" spc="-55" dirty="0">
                <a:latin typeface="Tahoma"/>
                <a:cs typeface="Tahoma"/>
              </a:rPr>
              <a:t> </a:t>
            </a:r>
            <a:r>
              <a:rPr sz="2810" dirty="0">
                <a:latin typeface="Tahoma"/>
                <a:cs typeface="Tahoma"/>
              </a:rPr>
              <a:t>are</a:t>
            </a:r>
            <a:r>
              <a:rPr sz="2810" spc="-55" dirty="0">
                <a:latin typeface="Tahoma"/>
                <a:cs typeface="Tahoma"/>
              </a:rPr>
              <a:t> </a:t>
            </a:r>
            <a:r>
              <a:rPr sz="2810" dirty="0">
                <a:latin typeface="Tahoma"/>
                <a:cs typeface="Tahoma"/>
              </a:rPr>
              <a:t>then</a:t>
            </a:r>
            <a:r>
              <a:rPr sz="2810" spc="-50" dirty="0">
                <a:latin typeface="Tahoma"/>
                <a:cs typeface="Tahoma"/>
              </a:rPr>
              <a:t> </a:t>
            </a:r>
            <a:r>
              <a:rPr sz="2810" spc="-10" dirty="0">
                <a:latin typeface="Tahoma"/>
                <a:cs typeface="Tahoma"/>
              </a:rPr>
              <a:t>ranked </a:t>
            </a:r>
            <a:r>
              <a:rPr sz="2810" dirty="0">
                <a:latin typeface="Tahoma"/>
                <a:cs typeface="Tahoma"/>
              </a:rPr>
              <a:t>according</a:t>
            </a:r>
            <a:r>
              <a:rPr sz="2810" spc="-80" dirty="0">
                <a:latin typeface="Tahoma"/>
                <a:cs typeface="Tahoma"/>
              </a:rPr>
              <a:t> </a:t>
            </a:r>
            <a:r>
              <a:rPr sz="2810" dirty="0">
                <a:latin typeface="Tahoma"/>
                <a:cs typeface="Tahoma"/>
              </a:rPr>
              <a:t>to</a:t>
            </a:r>
            <a:r>
              <a:rPr sz="2810" spc="-75" dirty="0">
                <a:latin typeface="Tahoma"/>
                <a:cs typeface="Tahoma"/>
              </a:rPr>
              <a:t> </a:t>
            </a:r>
            <a:r>
              <a:rPr sz="2810" dirty="0">
                <a:latin typeface="Tahoma"/>
                <a:cs typeface="Tahoma"/>
              </a:rPr>
              <a:t>their</a:t>
            </a:r>
            <a:r>
              <a:rPr sz="2810" spc="-75" dirty="0">
                <a:latin typeface="Tahoma"/>
                <a:cs typeface="Tahoma"/>
              </a:rPr>
              <a:t> </a:t>
            </a:r>
            <a:r>
              <a:rPr sz="2810" dirty="0">
                <a:latin typeface="Tahoma"/>
                <a:cs typeface="Tahoma"/>
              </a:rPr>
              <a:t>complexity:</a:t>
            </a:r>
            <a:r>
              <a:rPr sz="2810" spc="-75" dirty="0">
                <a:latin typeface="Tahoma"/>
                <a:cs typeface="Tahoma"/>
              </a:rPr>
              <a:t> </a:t>
            </a:r>
            <a:r>
              <a:rPr sz="2810" dirty="0">
                <a:latin typeface="Tahoma"/>
                <a:cs typeface="Tahoma"/>
              </a:rPr>
              <a:t>Low,</a:t>
            </a:r>
            <a:r>
              <a:rPr sz="2810" spc="-75" dirty="0">
                <a:latin typeface="Tahoma"/>
                <a:cs typeface="Tahoma"/>
              </a:rPr>
              <a:t> </a:t>
            </a:r>
            <a:r>
              <a:rPr sz="2810" spc="-10" dirty="0">
                <a:latin typeface="Tahoma"/>
                <a:cs typeface="Tahoma"/>
              </a:rPr>
              <a:t>Average </a:t>
            </a:r>
            <a:r>
              <a:rPr sz="2810" dirty="0">
                <a:latin typeface="Tahoma"/>
                <a:cs typeface="Tahoma"/>
              </a:rPr>
              <a:t>or</a:t>
            </a:r>
            <a:r>
              <a:rPr sz="2810" spc="-55" dirty="0">
                <a:latin typeface="Tahoma"/>
                <a:cs typeface="Tahoma"/>
              </a:rPr>
              <a:t> </a:t>
            </a:r>
            <a:r>
              <a:rPr sz="2810" dirty="0">
                <a:latin typeface="Tahoma"/>
                <a:cs typeface="Tahoma"/>
              </a:rPr>
              <a:t>High,</a:t>
            </a:r>
            <a:r>
              <a:rPr sz="2810" spc="-50" dirty="0">
                <a:latin typeface="Tahoma"/>
                <a:cs typeface="Tahoma"/>
              </a:rPr>
              <a:t> </a:t>
            </a:r>
            <a:r>
              <a:rPr sz="2810" dirty="0">
                <a:latin typeface="Tahoma"/>
                <a:cs typeface="Tahoma"/>
              </a:rPr>
              <a:t>using</a:t>
            </a:r>
            <a:r>
              <a:rPr sz="2810" spc="-50" dirty="0">
                <a:latin typeface="Tahoma"/>
                <a:cs typeface="Tahoma"/>
              </a:rPr>
              <a:t> </a:t>
            </a:r>
            <a:r>
              <a:rPr sz="2810" dirty="0">
                <a:latin typeface="Tahoma"/>
                <a:cs typeface="Tahoma"/>
              </a:rPr>
              <a:t>a</a:t>
            </a:r>
            <a:r>
              <a:rPr sz="2810" spc="-45" dirty="0">
                <a:latin typeface="Tahoma"/>
                <a:cs typeface="Tahoma"/>
              </a:rPr>
              <a:t> </a:t>
            </a:r>
            <a:r>
              <a:rPr sz="2810" dirty="0">
                <a:latin typeface="Tahoma"/>
                <a:cs typeface="Tahoma"/>
              </a:rPr>
              <a:t>set</a:t>
            </a:r>
            <a:r>
              <a:rPr sz="2810" spc="-55" dirty="0">
                <a:latin typeface="Tahoma"/>
                <a:cs typeface="Tahoma"/>
              </a:rPr>
              <a:t> </a:t>
            </a:r>
            <a:r>
              <a:rPr sz="2810" dirty="0">
                <a:latin typeface="Tahoma"/>
                <a:cs typeface="Tahoma"/>
              </a:rPr>
              <a:t>of</a:t>
            </a:r>
            <a:r>
              <a:rPr sz="2810" spc="-55" dirty="0">
                <a:latin typeface="Tahoma"/>
                <a:cs typeface="Tahoma"/>
              </a:rPr>
              <a:t> </a:t>
            </a:r>
            <a:r>
              <a:rPr sz="2810" dirty="0">
                <a:latin typeface="Tahoma"/>
                <a:cs typeface="Tahoma"/>
              </a:rPr>
              <a:t>prescriptive</a:t>
            </a:r>
            <a:r>
              <a:rPr sz="2810" spc="-50" dirty="0">
                <a:latin typeface="Tahoma"/>
                <a:cs typeface="Tahoma"/>
              </a:rPr>
              <a:t> </a:t>
            </a:r>
            <a:r>
              <a:rPr sz="2810" spc="-10" dirty="0">
                <a:latin typeface="Tahoma"/>
                <a:cs typeface="Tahoma"/>
              </a:rPr>
              <a:t>standards.</a:t>
            </a:r>
            <a:endParaRPr sz="2810">
              <a:latin typeface="Tahoma"/>
              <a:cs typeface="Tahoma"/>
            </a:endParaRPr>
          </a:p>
          <a:p>
            <a:pPr marL="356916" marR="241555" indent="-344169" algn="just">
              <a:lnSpc>
                <a:spcPct val="100200"/>
              </a:lnSpc>
              <a:spcBef>
                <a:spcPts val="667"/>
              </a:spcBef>
              <a:buClr>
                <a:srgbClr val="3333CC"/>
              </a:buClr>
              <a:buSzPct val="60714"/>
              <a:buFont typeface="Arial"/>
              <a:buChar char="■"/>
              <a:tabLst>
                <a:tab pos="356916" algn="l"/>
              </a:tabLst>
            </a:pPr>
            <a:r>
              <a:rPr sz="2810" dirty="0">
                <a:latin typeface="Tahoma"/>
                <a:cs typeface="Tahoma"/>
              </a:rPr>
              <a:t>Organizations</a:t>
            </a:r>
            <a:r>
              <a:rPr sz="2810" spc="-80" dirty="0">
                <a:latin typeface="Tahoma"/>
                <a:cs typeface="Tahoma"/>
              </a:rPr>
              <a:t> </a:t>
            </a:r>
            <a:r>
              <a:rPr sz="2810" dirty="0">
                <a:latin typeface="Tahoma"/>
                <a:cs typeface="Tahoma"/>
              </a:rPr>
              <a:t>that</a:t>
            </a:r>
            <a:r>
              <a:rPr sz="2810" spc="-80" dirty="0">
                <a:latin typeface="Tahoma"/>
                <a:cs typeface="Tahoma"/>
              </a:rPr>
              <a:t> </a:t>
            </a:r>
            <a:r>
              <a:rPr sz="2810" dirty="0">
                <a:latin typeface="Tahoma"/>
                <a:cs typeface="Tahoma"/>
              </a:rPr>
              <a:t>use</a:t>
            </a:r>
            <a:r>
              <a:rPr sz="2810" spc="-80" dirty="0">
                <a:latin typeface="Tahoma"/>
                <a:cs typeface="Tahoma"/>
              </a:rPr>
              <a:t> </a:t>
            </a:r>
            <a:r>
              <a:rPr sz="2810" dirty="0">
                <a:latin typeface="Tahoma"/>
                <a:cs typeface="Tahoma"/>
              </a:rPr>
              <a:t>FP</a:t>
            </a:r>
            <a:r>
              <a:rPr sz="2810" spc="-80" dirty="0">
                <a:latin typeface="Tahoma"/>
                <a:cs typeface="Tahoma"/>
              </a:rPr>
              <a:t> </a:t>
            </a:r>
            <a:r>
              <a:rPr sz="2810" dirty="0">
                <a:latin typeface="Tahoma"/>
                <a:cs typeface="Tahoma"/>
              </a:rPr>
              <a:t>methods,</a:t>
            </a:r>
            <a:r>
              <a:rPr sz="2810" spc="-75" dirty="0">
                <a:latin typeface="Tahoma"/>
                <a:cs typeface="Tahoma"/>
              </a:rPr>
              <a:t> </a:t>
            </a:r>
            <a:r>
              <a:rPr sz="2810" spc="-10" dirty="0">
                <a:latin typeface="Tahoma"/>
                <a:cs typeface="Tahoma"/>
              </a:rPr>
              <a:t>develop </a:t>
            </a:r>
            <a:r>
              <a:rPr sz="2810" dirty="0">
                <a:latin typeface="Tahoma"/>
                <a:cs typeface="Tahoma"/>
              </a:rPr>
              <a:t>criteria</a:t>
            </a:r>
            <a:r>
              <a:rPr sz="2810" spc="-75" dirty="0">
                <a:latin typeface="Tahoma"/>
                <a:cs typeface="Tahoma"/>
              </a:rPr>
              <a:t> </a:t>
            </a:r>
            <a:r>
              <a:rPr sz="2810" dirty="0">
                <a:latin typeface="Tahoma"/>
                <a:cs typeface="Tahoma"/>
              </a:rPr>
              <a:t>for</a:t>
            </a:r>
            <a:r>
              <a:rPr sz="2810" spc="-65" dirty="0">
                <a:latin typeface="Tahoma"/>
                <a:cs typeface="Tahoma"/>
              </a:rPr>
              <a:t> </a:t>
            </a:r>
            <a:r>
              <a:rPr sz="2810" dirty="0">
                <a:latin typeface="Tahoma"/>
                <a:cs typeface="Tahoma"/>
              </a:rPr>
              <a:t>determining</a:t>
            </a:r>
            <a:r>
              <a:rPr sz="2810" spc="-70" dirty="0">
                <a:latin typeface="Tahoma"/>
                <a:cs typeface="Tahoma"/>
              </a:rPr>
              <a:t> </a:t>
            </a:r>
            <a:r>
              <a:rPr sz="2810" dirty="0">
                <a:latin typeface="Tahoma"/>
                <a:cs typeface="Tahoma"/>
              </a:rPr>
              <a:t>whether</a:t>
            </a:r>
            <a:r>
              <a:rPr sz="2810" spc="-70" dirty="0">
                <a:latin typeface="Tahoma"/>
                <a:cs typeface="Tahoma"/>
              </a:rPr>
              <a:t> </a:t>
            </a:r>
            <a:r>
              <a:rPr sz="2810" dirty="0">
                <a:latin typeface="Tahoma"/>
                <a:cs typeface="Tahoma"/>
              </a:rPr>
              <a:t>a</a:t>
            </a:r>
            <a:r>
              <a:rPr sz="2810" spc="-75" dirty="0">
                <a:latin typeface="Tahoma"/>
                <a:cs typeface="Tahoma"/>
              </a:rPr>
              <a:t> </a:t>
            </a:r>
            <a:r>
              <a:rPr sz="2810" spc="-10" dirty="0">
                <a:latin typeface="Tahoma"/>
                <a:cs typeface="Tahoma"/>
              </a:rPr>
              <a:t>particular </a:t>
            </a:r>
            <a:r>
              <a:rPr sz="2810" dirty="0">
                <a:latin typeface="Tahoma"/>
                <a:cs typeface="Tahoma"/>
              </a:rPr>
              <a:t>entry</a:t>
            </a:r>
            <a:r>
              <a:rPr sz="2810" spc="-55" dirty="0">
                <a:latin typeface="Tahoma"/>
                <a:cs typeface="Tahoma"/>
              </a:rPr>
              <a:t> </a:t>
            </a:r>
            <a:r>
              <a:rPr sz="2810" dirty="0">
                <a:latin typeface="Tahoma"/>
                <a:cs typeface="Tahoma"/>
              </a:rPr>
              <a:t>is</a:t>
            </a:r>
            <a:r>
              <a:rPr sz="2810" spc="-55" dirty="0">
                <a:latin typeface="Tahoma"/>
                <a:cs typeface="Tahoma"/>
              </a:rPr>
              <a:t> </a:t>
            </a:r>
            <a:r>
              <a:rPr sz="2810" dirty="0">
                <a:latin typeface="Tahoma"/>
                <a:cs typeface="Tahoma"/>
              </a:rPr>
              <a:t>Low,</a:t>
            </a:r>
            <a:r>
              <a:rPr sz="2810" spc="-55" dirty="0">
                <a:latin typeface="Tahoma"/>
                <a:cs typeface="Tahoma"/>
              </a:rPr>
              <a:t> </a:t>
            </a:r>
            <a:r>
              <a:rPr sz="2810" dirty="0">
                <a:latin typeface="Tahoma"/>
                <a:cs typeface="Tahoma"/>
              </a:rPr>
              <a:t>Average</a:t>
            </a:r>
            <a:r>
              <a:rPr sz="2810" spc="-50" dirty="0">
                <a:latin typeface="Tahoma"/>
                <a:cs typeface="Tahoma"/>
              </a:rPr>
              <a:t> </a:t>
            </a:r>
            <a:r>
              <a:rPr sz="2810" dirty="0">
                <a:latin typeface="Tahoma"/>
                <a:cs typeface="Tahoma"/>
              </a:rPr>
              <a:t>or</a:t>
            </a:r>
            <a:r>
              <a:rPr sz="2810" spc="-55" dirty="0">
                <a:latin typeface="Tahoma"/>
                <a:cs typeface="Tahoma"/>
              </a:rPr>
              <a:t> </a:t>
            </a:r>
            <a:r>
              <a:rPr sz="2810" spc="-10" dirty="0">
                <a:latin typeface="Tahoma"/>
                <a:cs typeface="Tahoma"/>
              </a:rPr>
              <a:t>High.</a:t>
            </a:r>
            <a:endParaRPr sz="2810">
              <a:latin typeface="Tahoma"/>
              <a:cs typeface="Tahoma"/>
            </a:endParaRPr>
          </a:p>
          <a:p>
            <a:pPr marL="356916" marR="42702" indent="-344169" algn="just">
              <a:spcBef>
                <a:spcPts val="672"/>
              </a:spcBef>
              <a:buClr>
                <a:srgbClr val="3333CC"/>
              </a:buClr>
              <a:buSzPct val="60714"/>
              <a:buFont typeface="Arial"/>
              <a:buChar char="■"/>
              <a:tabLst>
                <a:tab pos="356916" algn="l"/>
              </a:tabLst>
            </a:pPr>
            <a:r>
              <a:rPr sz="2810" dirty="0">
                <a:latin typeface="Tahoma"/>
                <a:cs typeface="Tahoma"/>
              </a:rPr>
              <a:t>Nonetheless,</a:t>
            </a:r>
            <a:r>
              <a:rPr sz="2810" spc="-95" dirty="0">
                <a:latin typeface="Tahoma"/>
                <a:cs typeface="Tahoma"/>
              </a:rPr>
              <a:t> </a:t>
            </a:r>
            <a:r>
              <a:rPr sz="2810" dirty="0">
                <a:latin typeface="Tahoma"/>
                <a:cs typeface="Tahoma"/>
              </a:rPr>
              <a:t>the</a:t>
            </a:r>
            <a:r>
              <a:rPr sz="2810" spc="-100" dirty="0">
                <a:latin typeface="Tahoma"/>
                <a:cs typeface="Tahoma"/>
              </a:rPr>
              <a:t> </a:t>
            </a:r>
            <a:r>
              <a:rPr sz="2810" dirty="0">
                <a:latin typeface="Tahoma"/>
                <a:cs typeface="Tahoma"/>
              </a:rPr>
              <a:t>determination</a:t>
            </a:r>
            <a:r>
              <a:rPr sz="2810" spc="-95" dirty="0">
                <a:latin typeface="Tahoma"/>
                <a:cs typeface="Tahoma"/>
              </a:rPr>
              <a:t> </a:t>
            </a:r>
            <a:r>
              <a:rPr sz="2810" dirty="0">
                <a:latin typeface="Tahoma"/>
                <a:cs typeface="Tahoma"/>
              </a:rPr>
              <a:t>of</a:t>
            </a:r>
            <a:r>
              <a:rPr sz="2810" spc="-95" dirty="0">
                <a:latin typeface="Tahoma"/>
                <a:cs typeface="Tahoma"/>
              </a:rPr>
              <a:t> </a:t>
            </a:r>
            <a:r>
              <a:rPr sz="2810" spc="-10" dirty="0">
                <a:latin typeface="Tahoma"/>
                <a:cs typeface="Tahoma"/>
              </a:rPr>
              <a:t>complexity </a:t>
            </a:r>
            <a:r>
              <a:rPr sz="2810" dirty="0">
                <a:latin typeface="Tahoma"/>
                <a:cs typeface="Tahoma"/>
              </a:rPr>
              <a:t>is</a:t>
            </a:r>
            <a:r>
              <a:rPr sz="2810" spc="-75" dirty="0">
                <a:latin typeface="Tahoma"/>
                <a:cs typeface="Tahoma"/>
              </a:rPr>
              <a:t> </a:t>
            </a:r>
            <a:r>
              <a:rPr sz="2810" dirty="0">
                <a:latin typeface="Tahoma"/>
                <a:cs typeface="Tahoma"/>
              </a:rPr>
              <a:t>somewhat</a:t>
            </a:r>
            <a:r>
              <a:rPr sz="2810" spc="-75" dirty="0">
                <a:latin typeface="Tahoma"/>
                <a:cs typeface="Tahoma"/>
              </a:rPr>
              <a:t> </a:t>
            </a:r>
            <a:r>
              <a:rPr sz="2810" spc="-10" dirty="0">
                <a:latin typeface="Tahoma"/>
                <a:cs typeface="Tahoma"/>
              </a:rPr>
              <a:t>subjective.</a:t>
            </a:r>
            <a:endParaRPr sz="2810">
              <a:latin typeface="Tahoma"/>
              <a:cs typeface="Tahoma"/>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object 162"/>
          <p:cNvSpPr txBox="1">
            <a:spLocks noGrp="1"/>
          </p:cNvSpPr>
          <p:nvPr>
            <p:ph type="title"/>
          </p:nvPr>
        </p:nvSpPr>
        <p:spPr>
          <a:xfrm>
            <a:off x="2742463" y="935135"/>
            <a:ext cx="5416928" cy="699185"/>
          </a:xfrm>
          <a:prstGeom prst="rect">
            <a:avLst/>
          </a:prstGeom>
        </p:spPr>
        <p:txBody>
          <a:bodyPr vert="horz" wrap="square" lIns="0" tIns="13385" rIns="0" bIns="0" rtlCol="0" anchor="ctr">
            <a:spAutoFit/>
          </a:bodyPr>
          <a:lstStyle/>
          <a:p>
            <a:pPr marL="12747">
              <a:lnSpc>
                <a:spcPct val="100000"/>
              </a:lnSpc>
              <a:spcBef>
                <a:spcPts val="105"/>
              </a:spcBef>
              <a:tabLst>
                <a:tab pos="1126197" algn="l"/>
              </a:tabLst>
            </a:pPr>
            <a:r>
              <a:rPr b="1" spc="-25" dirty="0"/>
              <a:t>FPA</a:t>
            </a:r>
            <a:r>
              <a:rPr b="1" dirty="0"/>
              <a:t>	Overview</a:t>
            </a:r>
            <a:r>
              <a:rPr b="1" spc="-40" dirty="0"/>
              <a:t> </a:t>
            </a:r>
            <a:r>
              <a:rPr b="1" spc="-10" dirty="0"/>
              <a:t>(Con’d)</a:t>
            </a:r>
          </a:p>
        </p:txBody>
      </p:sp>
      <p:sp>
        <p:nvSpPr>
          <p:cNvPr id="163" name="object 163"/>
          <p:cNvSpPr txBox="1"/>
          <p:nvPr/>
        </p:nvSpPr>
        <p:spPr>
          <a:xfrm>
            <a:off x="2773056" y="2042613"/>
            <a:ext cx="6896878" cy="1982829"/>
          </a:xfrm>
          <a:prstGeom prst="rect">
            <a:avLst/>
          </a:prstGeom>
        </p:spPr>
        <p:txBody>
          <a:bodyPr vert="horz" wrap="square" lIns="0" tIns="13385" rIns="0" bIns="0" rtlCol="0">
            <a:spAutoFit/>
          </a:bodyPr>
          <a:lstStyle/>
          <a:p>
            <a:pPr marL="356916" marR="5099" indent="-344169">
              <a:lnSpc>
                <a:spcPct val="99900"/>
              </a:lnSpc>
              <a:spcBef>
                <a:spcPts val="105"/>
              </a:spcBef>
              <a:buClr>
                <a:srgbClr val="3333CC"/>
              </a:buClr>
              <a:buSzPct val="59375"/>
              <a:buFont typeface="Arial"/>
              <a:buChar char="■"/>
              <a:tabLst>
                <a:tab pos="356916" algn="l"/>
              </a:tabLst>
            </a:pPr>
            <a:r>
              <a:rPr sz="3212" dirty="0">
                <a:latin typeface="Tahoma"/>
                <a:cs typeface="Tahoma"/>
              </a:rPr>
              <a:t>After</a:t>
            </a:r>
            <a:r>
              <a:rPr sz="3212" spc="-65" dirty="0">
                <a:latin typeface="Tahoma"/>
                <a:cs typeface="Tahoma"/>
              </a:rPr>
              <a:t> </a:t>
            </a:r>
            <a:r>
              <a:rPr sz="3212" dirty="0">
                <a:latin typeface="Tahoma"/>
                <a:cs typeface="Tahoma"/>
              </a:rPr>
              <a:t>classifying</a:t>
            </a:r>
            <a:r>
              <a:rPr sz="3212" spc="-65" dirty="0">
                <a:latin typeface="Tahoma"/>
                <a:cs typeface="Tahoma"/>
              </a:rPr>
              <a:t> </a:t>
            </a:r>
            <a:r>
              <a:rPr sz="3212" dirty="0">
                <a:latin typeface="Tahoma"/>
                <a:cs typeface="Tahoma"/>
              </a:rPr>
              <a:t>each</a:t>
            </a:r>
            <a:r>
              <a:rPr sz="3212" spc="-65" dirty="0">
                <a:latin typeface="Tahoma"/>
                <a:cs typeface="Tahoma"/>
              </a:rPr>
              <a:t> </a:t>
            </a:r>
            <a:r>
              <a:rPr sz="3212" dirty="0">
                <a:latin typeface="Tahoma"/>
                <a:cs typeface="Tahoma"/>
              </a:rPr>
              <a:t>of</a:t>
            </a:r>
            <a:r>
              <a:rPr sz="3212" spc="-65" dirty="0">
                <a:latin typeface="Tahoma"/>
                <a:cs typeface="Tahoma"/>
              </a:rPr>
              <a:t> </a:t>
            </a:r>
            <a:r>
              <a:rPr sz="3212" dirty="0">
                <a:latin typeface="Tahoma"/>
                <a:cs typeface="Tahoma"/>
              </a:rPr>
              <a:t>the</a:t>
            </a:r>
            <a:r>
              <a:rPr sz="3212" spc="-65" dirty="0">
                <a:latin typeface="Tahoma"/>
                <a:cs typeface="Tahoma"/>
              </a:rPr>
              <a:t> </a:t>
            </a:r>
            <a:r>
              <a:rPr sz="3212" spc="-20" dirty="0">
                <a:latin typeface="Tahoma"/>
                <a:cs typeface="Tahoma"/>
              </a:rPr>
              <a:t>five </a:t>
            </a:r>
            <a:r>
              <a:rPr sz="3212" dirty="0">
                <a:latin typeface="Tahoma"/>
                <a:cs typeface="Tahoma"/>
              </a:rPr>
              <a:t>function</a:t>
            </a:r>
            <a:r>
              <a:rPr sz="3212" spc="-60" dirty="0">
                <a:latin typeface="Tahoma"/>
                <a:cs typeface="Tahoma"/>
              </a:rPr>
              <a:t> </a:t>
            </a:r>
            <a:r>
              <a:rPr sz="3212" dirty="0">
                <a:latin typeface="Tahoma"/>
                <a:cs typeface="Tahoma"/>
              </a:rPr>
              <a:t>types,</a:t>
            </a:r>
            <a:r>
              <a:rPr sz="3212" spc="-60" dirty="0">
                <a:latin typeface="Tahoma"/>
                <a:cs typeface="Tahoma"/>
              </a:rPr>
              <a:t> </a:t>
            </a:r>
            <a:r>
              <a:rPr sz="3212" dirty="0">
                <a:latin typeface="Tahoma"/>
                <a:cs typeface="Tahoma"/>
              </a:rPr>
              <a:t>the</a:t>
            </a:r>
            <a:r>
              <a:rPr sz="3212" spc="-60" dirty="0">
                <a:latin typeface="Tahoma"/>
                <a:cs typeface="Tahoma"/>
              </a:rPr>
              <a:t> </a:t>
            </a:r>
            <a:r>
              <a:rPr sz="3212" dirty="0">
                <a:latin typeface="Tahoma"/>
                <a:cs typeface="Tahoma"/>
              </a:rPr>
              <a:t>UFP</a:t>
            </a:r>
            <a:r>
              <a:rPr sz="3212" spc="-60" dirty="0">
                <a:latin typeface="Tahoma"/>
                <a:cs typeface="Tahoma"/>
              </a:rPr>
              <a:t> </a:t>
            </a:r>
            <a:r>
              <a:rPr sz="3212" dirty="0">
                <a:latin typeface="Tahoma"/>
                <a:cs typeface="Tahoma"/>
              </a:rPr>
              <a:t>is</a:t>
            </a:r>
            <a:r>
              <a:rPr sz="3212" spc="-60" dirty="0">
                <a:latin typeface="Tahoma"/>
                <a:cs typeface="Tahoma"/>
              </a:rPr>
              <a:t> </a:t>
            </a:r>
            <a:r>
              <a:rPr sz="3212" spc="-10" dirty="0">
                <a:latin typeface="Tahoma"/>
                <a:cs typeface="Tahoma"/>
              </a:rPr>
              <a:t>computed </a:t>
            </a:r>
            <a:r>
              <a:rPr sz="3212" dirty="0">
                <a:latin typeface="Tahoma"/>
                <a:cs typeface="Tahoma"/>
              </a:rPr>
              <a:t>using</a:t>
            </a:r>
            <a:r>
              <a:rPr sz="3212" spc="-95" dirty="0">
                <a:latin typeface="Tahoma"/>
                <a:cs typeface="Tahoma"/>
              </a:rPr>
              <a:t> </a:t>
            </a:r>
            <a:r>
              <a:rPr sz="3212" dirty="0">
                <a:latin typeface="Tahoma"/>
                <a:cs typeface="Tahoma"/>
              </a:rPr>
              <a:t>predefined</a:t>
            </a:r>
            <a:r>
              <a:rPr sz="3212" spc="-95" dirty="0">
                <a:latin typeface="Tahoma"/>
                <a:cs typeface="Tahoma"/>
              </a:rPr>
              <a:t> </a:t>
            </a:r>
            <a:r>
              <a:rPr sz="3212" dirty="0">
                <a:latin typeface="Tahoma"/>
                <a:cs typeface="Tahoma"/>
              </a:rPr>
              <a:t>weights</a:t>
            </a:r>
            <a:r>
              <a:rPr sz="3212" spc="-95" dirty="0">
                <a:latin typeface="Tahoma"/>
                <a:cs typeface="Tahoma"/>
              </a:rPr>
              <a:t> </a:t>
            </a:r>
            <a:r>
              <a:rPr sz="3212" dirty="0">
                <a:latin typeface="Tahoma"/>
                <a:cs typeface="Tahoma"/>
              </a:rPr>
              <a:t>for</a:t>
            </a:r>
            <a:r>
              <a:rPr sz="3212" spc="-90" dirty="0">
                <a:latin typeface="Tahoma"/>
                <a:cs typeface="Tahoma"/>
              </a:rPr>
              <a:t> </a:t>
            </a:r>
            <a:r>
              <a:rPr sz="3212" spc="-20" dirty="0">
                <a:latin typeface="Tahoma"/>
                <a:cs typeface="Tahoma"/>
              </a:rPr>
              <a:t>each </a:t>
            </a:r>
            <a:r>
              <a:rPr sz="3212" dirty="0">
                <a:latin typeface="Tahoma"/>
                <a:cs typeface="Tahoma"/>
              </a:rPr>
              <a:t>function</a:t>
            </a:r>
            <a:r>
              <a:rPr sz="3212" spc="-114" dirty="0">
                <a:latin typeface="Tahoma"/>
                <a:cs typeface="Tahoma"/>
              </a:rPr>
              <a:t> </a:t>
            </a:r>
            <a:r>
              <a:rPr sz="3212" spc="-20" dirty="0">
                <a:latin typeface="Tahoma"/>
                <a:cs typeface="Tahoma"/>
              </a:rPr>
              <a:t>type</a:t>
            </a:r>
            <a:endParaRPr sz="3212">
              <a:latin typeface="Tahoma"/>
              <a:cs typeface="Tahoma"/>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3105" y="322250"/>
            <a:ext cx="4396258" cy="6335872"/>
          </a:xfrm>
          <a:prstGeom prst="rect">
            <a:avLst/>
          </a:prstGeom>
        </p:spPr>
      </p:pic>
      <p:sp>
        <p:nvSpPr>
          <p:cNvPr id="3" name="object 3"/>
          <p:cNvSpPr txBox="1">
            <a:spLocks noGrp="1"/>
          </p:cNvSpPr>
          <p:nvPr>
            <p:ph type="title"/>
          </p:nvPr>
        </p:nvSpPr>
        <p:spPr>
          <a:xfrm>
            <a:off x="1766537" y="278909"/>
            <a:ext cx="3857306" cy="1370963"/>
          </a:xfrm>
          <a:prstGeom prst="rect">
            <a:avLst/>
          </a:prstGeom>
        </p:spPr>
        <p:txBody>
          <a:bodyPr vert="horz" wrap="square" lIns="0" tIns="26769" rIns="0" bIns="0" rtlCol="0" anchor="ctr">
            <a:spAutoFit/>
          </a:bodyPr>
          <a:lstStyle/>
          <a:p>
            <a:pPr marL="12747" marR="5099">
              <a:lnSpc>
                <a:spcPts val="5289"/>
              </a:lnSpc>
              <a:spcBef>
                <a:spcPts val="211"/>
              </a:spcBef>
            </a:pPr>
            <a:r>
              <a:rPr b="1" dirty="0"/>
              <a:t>UFP</a:t>
            </a:r>
            <a:r>
              <a:rPr b="1" spc="-100" dirty="0"/>
              <a:t> </a:t>
            </a:r>
            <a:r>
              <a:rPr b="1" spc="-10" dirty="0"/>
              <a:t>Calculation Table</a:t>
            </a: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2463" y="935135"/>
            <a:ext cx="5416928" cy="699185"/>
          </a:xfrm>
          <a:prstGeom prst="rect">
            <a:avLst/>
          </a:prstGeom>
        </p:spPr>
        <p:txBody>
          <a:bodyPr vert="horz" wrap="square" lIns="0" tIns="13385" rIns="0" bIns="0" rtlCol="0" anchor="ctr">
            <a:spAutoFit/>
          </a:bodyPr>
          <a:lstStyle/>
          <a:p>
            <a:pPr marL="12747">
              <a:lnSpc>
                <a:spcPct val="100000"/>
              </a:lnSpc>
              <a:spcBef>
                <a:spcPts val="105"/>
              </a:spcBef>
              <a:tabLst>
                <a:tab pos="1126197" algn="l"/>
              </a:tabLst>
            </a:pPr>
            <a:r>
              <a:rPr b="1" spc="-25" dirty="0"/>
              <a:t>FPA</a:t>
            </a:r>
            <a:r>
              <a:rPr b="1" dirty="0"/>
              <a:t>	Overview</a:t>
            </a:r>
            <a:r>
              <a:rPr b="1" spc="-40" dirty="0"/>
              <a:t> </a:t>
            </a:r>
            <a:r>
              <a:rPr b="1" spc="-10" dirty="0"/>
              <a:t>(Con’d)</a:t>
            </a:r>
          </a:p>
        </p:txBody>
      </p:sp>
      <p:sp>
        <p:nvSpPr>
          <p:cNvPr id="3" name="object 3"/>
          <p:cNvSpPr txBox="1"/>
          <p:nvPr/>
        </p:nvSpPr>
        <p:spPr>
          <a:xfrm>
            <a:off x="2773056" y="2042613"/>
            <a:ext cx="7543799" cy="3590110"/>
          </a:xfrm>
          <a:prstGeom prst="rect">
            <a:avLst/>
          </a:prstGeom>
        </p:spPr>
        <p:txBody>
          <a:bodyPr vert="horz" wrap="square" lIns="0" tIns="14022" rIns="0" bIns="0" rtlCol="0">
            <a:spAutoFit/>
          </a:bodyPr>
          <a:lstStyle/>
          <a:p>
            <a:pPr marL="356916" marR="5099" indent="-344169">
              <a:lnSpc>
                <a:spcPct val="99800"/>
              </a:lnSpc>
              <a:spcBef>
                <a:spcPts val="110"/>
              </a:spcBef>
              <a:buClr>
                <a:srgbClr val="3333CC"/>
              </a:buClr>
              <a:buSzPct val="59375"/>
              <a:buFont typeface="Arial"/>
              <a:buChar char="■"/>
              <a:tabLst>
                <a:tab pos="356916" algn="l"/>
              </a:tabLst>
            </a:pPr>
            <a:r>
              <a:rPr sz="3212" dirty="0">
                <a:latin typeface="Tahoma"/>
                <a:cs typeface="Tahoma"/>
              </a:rPr>
              <a:t>The</a:t>
            </a:r>
            <a:r>
              <a:rPr sz="3212" spc="-60" dirty="0">
                <a:latin typeface="Tahoma"/>
                <a:cs typeface="Tahoma"/>
              </a:rPr>
              <a:t> </a:t>
            </a:r>
            <a:r>
              <a:rPr sz="3212" dirty="0">
                <a:latin typeface="Tahoma"/>
                <a:cs typeface="Tahoma"/>
              </a:rPr>
              <a:t>last</a:t>
            </a:r>
            <a:r>
              <a:rPr sz="3212" spc="-55" dirty="0">
                <a:latin typeface="Tahoma"/>
                <a:cs typeface="Tahoma"/>
              </a:rPr>
              <a:t> </a:t>
            </a:r>
            <a:r>
              <a:rPr sz="3212" dirty="0">
                <a:latin typeface="Tahoma"/>
                <a:cs typeface="Tahoma"/>
              </a:rPr>
              <a:t>step</a:t>
            </a:r>
            <a:r>
              <a:rPr sz="3212" spc="-55" dirty="0">
                <a:latin typeface="Tahoma"/>
                <a:cs typeface="Tahoma"/>
              </a:rPr>
              <a:t> </a:t>
            </a:r>
            <a:r>
              <a:rPr sz="3212" dirty="0">
                <a:latin typeface="Tahoma"/>
                <a:cs typeface="Tahoma"/>
              </a:rPr>
              <a:t>involves</a:t>
            </a:r>
            <a:r>
              <a:rPr sz="3212" spc="-55" dirty="0">
                <a:latin typeface="Tahoma"/>
                <a:cs typeface="Tahoma"/>
              </a:rPr>
              <a:t> </a:t>
            </a:r>
            <a:r>
              <a:rPr sz="3212" dirty="0">
                <a:latin typeface="Tahoma"/>
                <a:cs typeface="Tahoma"/>
              </a:rPr>
              <a:t>assessing</a:t>
            </a:r>
            <a:r>
              <a:rPr sz="3212" spc="-55" dirty="0">
                <a:latin typeface="Tahoma"/>
                <a:cs typeface="Tahoma"/>
              </a:rPr>
              <a:t> </a:t>
            </a:r>
            <a:r>
              <a:rPr sz="3212" spc="-25" dirty="0">
                <a:latin typeface="Tahoma"/>
                <a:cs typeface="Tahoma"/>
              </a:rPr>
              <a:t>the </a:t>
            </a:r>
            <a:r>
              <a:rPr sz="3212" dirty="0">
                <a:latin typeface="Tahoma"/>
                <a:cs typeface="Tahoma"/>
              </a:rPr>
              <a:t>environment</a:t>
            </a:r>
            <a:r>
              <a:rPr sz="3212" spc="-85" dirty="0">
                <a:latin typeface="Tahoma"/>
                <a:cs typeface="Tahoma"/>
              </a:rPr>
              <a:t> </a:t>
            </a:r>
            <a:r>
              <a:rPr sz="3212" dirty="0">
                <a:latin typeface="Tahoma"/>
                <a:cs typeface="Tahoma"/>
              </a:rPr>
              <a:t>and</a:t>
            </a:r>
            <a:r>
              <a:rPr sz="3212" spc="-80" dirty="0">
                <a:latin typeface="Tahoma"/>
                <a:cs typeface="Tahoma"/>
              </a:rPr>
              <a:t> </a:t>
            </a:r>
            <a:r>
              <a:rPr sz="3212" dirty="0">
                <a:latin typeface="Tahoma"/>
                <a:cs typeface="Tahoma"/>
              </a:rPr>
              <a:t>processing</a:t>
            </a:r>
            <a:r>
              <a:rPr sz="3212" spc="-80" dirty="0">
                <a:latin typeface="Tahoma"/>
                <a:cs typeface="Tahoma"/>
              </a:rPr>
              <a:t> </a:t>
            </a:r>
            <a:r>
              <a:rPr sz="3212" spc="-10" dirty="0">
                <a:latin typeface="Tahoma"/>
                <a:cs typeface="Tahoma"/>
              </a:rPr>
              <a:t>complexity </a:t>
            </a:r>
            <a:r>
              <a:rPr sz="3212" dirty="0">
                <a:latin typeface="Tahoma"/>
                <a:cs typeface="Tahoma"/>
              </a:rPr>
              <a:t>of</a:t>
            </a:r>
            <a:r>
              <a:rPr sz="3212" spc="-40" dirty="0">
                <a:latin typeface="Tahoma"/>
                <a:cs typeface="Tahoma"/>
              </a:rPr>
              <a:t> </a:t>
            </a:r>
            <a:r>
              <a:rPr sz="3212" dirty="0">
                <a:latin typeface="Tahoma"/>
                <a:cs typeface="Tahoma"/>
              </a:rPr>
              <a:t>the</a:t>
            </a:r>
            <a:r>
              <a:rPr sz="3212" spc="-40" dirty="0">
                <a:latin typeface="Tahoma"/>
                <a:cs typeface="Tahoma"/>
              </a:rPr>
              <a:t> </a:t>
            </a:r>
            <a:r>
              <a:rPr sz="3212" dirty="0">
                <a:latin typeface="Tahoma"/>
                <a:cs typeface="Tahoma"/>
              </a:rPr>
              <a:t>project</a:t>
            </a:r>
            <a:r>
              <a:rPr sz="3212" spc="-40" dirty="0">
                <a:latin typeface="Tahoma"/>
                <a:cs typeface="Tahoma"/>
              </a:rPr>
              <a:t> </a:t>
            </a:r>
            <a:r>
              <a:rPr sz="3212" dirty="0">
                <a:latin typeface="Tahoma"/>
                <a:cs typeface="Tahoma"/>
              </a:rPr>
              <a:t>or</a:t>
            </a:r>
            <a:r>
              <a:rPr sz="3212" spc="-40" dirty="0">
                <a:latin typeface="Tahoma"/>
                <a:cs typeface="Tahoma"/>
              </a:rPr>
              <a:t> </a:t>
            </a:r>
            <a:r>
              <a:rPr sz="3212" dirty="0">
                <a:latin typeface="Tahoma"/>
                <a:cs typeface="Tahoma"/>
              </a:rPr>
              <a:t>application</a:t>
            </a:r>
            <a:r>
              <a:rPr sz="3212" spc="-40" dirty="0">
                <a:latin typeface="Tahoma"/>
                <a:cs typeface="Tahoma"/>
              </a:rPr>
              <a:t> </a:t>
            </a:r>
            <a:r>
              <a:rPr sz="3212" dirty="0">
                <a:latin typeface="Tahoma"/>
                <a:cs typeface="Tahoma"/>
              </a:rPr>
              <a:t>as</a:t>
            </a:r>
            <a:r>
              <a:rPr sz="3212" spc="-40" dirty="0">
                <a:latin typeface="Tahoma"/>
                <a:cs typeface="Tahoma"/>
              </a:rPr>
              <a:t> </a:t>
            </a:r>
            <a:r>
              <a:rPr sz="3212" dirty="0">
                <a:latin typeface="Tahoma"/>
                <a:cs typeface="Tahoma"/>
              </a:rPr>
              <a:t>a</a:t>
            </a:r>
            <a:r>
              <a:rPr sz="3212" spc="-40" dirty="0">
                <a:latin typeface="Tahoma"/>
                <a:cs typeface="Tahoma"/>
              </a:rPr>
              <a:t> </a:t>
            </a:r>
            <a:r>
              <a:rPr sz="3212" spc="-10" dirty="0">
                <a:latin typeface="Tahoma"/>
                <a:cs typeface="Tahoma"/>
              </a:rPr>
              <a:t>whole.</a:t>
            </a:r>
            <a:endParaRPr sz="3212">
              <a:latin typeface="Tahoma"/>
              <a:cs typeface="Tahoma"/>
            </a:endParaRPr>
          </a:p>
          <a:p>
            <a:pPr marL="356916" marR="66284" indent="-344169">
              <a:lnSpc>
                <a:spcPct val="99900"/>
              </a:lnSpc>
              <a:spcBef>
                <a:spcPts val="773"/>
              </a:spcBef>
              <a:buClr>
                <a:srgbClr val="3333CC"/>
              </a:buClr>
              <a:buSzPct val="59375"/>
              <a:buFont typeface="Arial"/>
              <a:buChar char="■"/>
              <a:tabLst>
                <a:tab pos="356916" algn="l"/>
              </a:tabLst>
            </a:pPr>
            <a:r>
              <a:rPr sz="3212" dirty="0">
                <a:latin typeface="Tahoma"/>
                <a:cs typeface="Tahoma"/>
              </a:rPr>
              <a:t>In</a:t>
            </a:r>
            <a:r>
              <a:rPr sz="3212" spc="-40" dirty="0">
                <a:latin typeface="Tahoma"/>
                <a:cs typeface="Tahoma"/>
              </a:rPr>
              <a:t> </a:t>
            </a:r>
            <a:r>
              <a:rPr sz="3212" dirty="0">
                <a:latin typeface="Tahoma"/>
                <a:cs typeface="Tahoma"/>
              </a:rPr>
              <a:t>this</a:t>
            </a:r>
            <a:r>
              <a:rPr sz="3212" spc="-40" dirty="0">
                <a:latin typeface="Tahoma"/>
                <a:cs typeface="Tahoma"/>
              </a:rPr>
              <a:t> </a:t>
            </a:r>
            <a:r>
              <a:rPr sz="3212" dirty="0">
                <a:latin typeface="Tahoma"/>
                <a:cs typeface="Tahoma"/>
              </a:rPr>
              <a:t>step,</a:t>
            </a:r>
            <a:r>
              <a:rPr sz="3212" spc="-40" dirty="0">
                <a:latin typeface="Tahoma"/>
                <a:cs typeface="Tahoma"/>
              </a:rPr>
              <a:t> </a:t>
            </a:r>
            <a:r>
              <a:rPr sz="3212" dirty="0">
                <a:latin typeface="Tahoma"/>
                <a:cs typeface="Tahoma"/>
              </a:rPr>
              <a:t>the</a:t>
            </a:r>
            <a:r>
              <a:rPr sz="3212" spc="-40" dirty="0">
                <a:latin typeface="Tahoma"/>
                <a:cs typeface="Tahoma"/>
              </a:rPr>
              <a:t> </a:t>
            </a:r>
            <a:r>
              <a:rPr sz="3212" dirty="0">
                <a:latin typeface="Tahoma"/>
                <a:cs typeface="Tahoma"/>
              </a:rPr>
              <a:t>impact</a:t>
            </a:r>
            <a:r>
              <a:rPr sz="3212" spc="-35" dirty="0">
                <a:latin typeface="Tahoma"/>
                <a:cs typeface="Tahoma"/>
              </a:rPr>
              <a:t> </a:t>
            </a:r>
            <a:r>
              <a:rPr sz="3212" dirty="0">
                <a:latin typeface="Tahoma"/>
                <a:cs typeface="Tahoma"/>
              </a:rPr>
              <a:t>of</a:t>
            </a:r>
            <a:r>
              <a:rPr sz="3212" spc="-40" dirty="0">
                <a:latin typeface="Tahoma"/>
                <a:cs typeface="Tahoma"/>
              </a:rPr>
              <a:t> </a:t>
            </a:r>
            <a:r>
              <a:rPr sz="3212" dirty="0">
                <a:latin typeface="Tahoma"/>
                <a:cs typeface="Tahoma"/>
              </a:rPr>
              <a:t>14</a:t>
            </a:r>
            <a:r>
              <a:rPr sz="3212" spc="-40" dirty="0">
                <a:latin typeface="Tahoma"/>
                <a:cs typeface="Tahoma"/>
              </a:rPr>
              <a:t> </a:t>
            </a:r>
            <a:r>
              <a:rPr sz="3212" spc="-10" dirty="0">
                <a:latin typeface="Tahoma"/>
                <a:cs typeface="Tahoma"/>
              </a:rPr>
              <a:t>general </a:t>
            </a:r>
            <a:r>
              <a:rPr sz="3212" dirty="0">
                <a:latin typeface="Tahoma"/>
                <a:cs typeface="Tahoma"/>
              </a:rPr>
              <a:t>system</a:t>
            </a:r>
            <a:r>
              <a:rPr sz="3212" spc="-30" dirty="0">
                <a:latin typeface="Tahoma"/>
                <a:cs typeface="Tahoma"/>
              </a:rPr>
              <a:t> </a:t>
            </a:r>
            <a:r>
              <a:rPr sz="3212" dirty="0">
                <a:latin typeface="Tahoma"/>
                <a:cs typeface="Tahoma"/>
              </a:rPr>
              <a:t>characteristics</a:t>
            </a:r>
            <a:r>
              <a:rPr sz="3212" spc="-30" dirty="0">
                <a:latin typeface="Tahoma"/>
                <a:cs typeface="Tahoma"/>
              </a:rPr>
              <a:t> </a:t>
            </a:r>
            <a:r>
              <a:rPr sz="3212" dirty="0">
                <a:latin typeface="Tahoma"/>
                <a:cs typeface="Tahoma"/>
              </a:rPr>
              <a:t>is</a:t>
            </a:r>
            <a:r>
              <a:rPr sz="3212" spc="-30" dirty="0">
                <a:latin typeface="Tahoma"/>
                <a:cs typeface="Tahoma"/>
              </a:rPr>
              <a:t> </a:t>
            </a:r>
            <a:r>
              <a:rPr sz="3212" dirty="0">
                <a:latin typeface="Tahoma"/>
                <a:cs typeface="Tahoma"/>
              </a:rPr>
              <a:t>rated</a:t>
            </a:r>
            <a:r>
              <a:rPr sz="3212" spc="-30" dirty="0">
                <a:latin typeface="Tahoma"/>
                <a:cs typeface="Tahoma"/>
              </a:rPr>
              <a:t> </a:t>
            </a:r>
            <a:r>
              <a:rPr sz="3212" dirty="0">
                <a:latin typeface="Tahoma"/>
                <a:cs typeface="Tahoma"/>
              </a:rPr>
              <a:t>on</a:t>
            </a:r>
            <a:r>
              <a:rPr sz="3212" spc="-30" dirty="0">
                <a:latin typeface="Tahoma"/>
                <a:cs typeface="Tahoma"/>
              </a:rPr>
              <a:t> </a:t>
            </a:r>
            <a:r>
              <a:rPr sz="3212" spc="-50" dirty="0">
                <a:latin typeface="Tahoma"/>
                <a:cs typeface="Tahoma"/>
              </a:rPr>
              <a:t>a </a:t>
            </a:r>
            <a:r>
              <a:rPr sz="3212" dirty="0">
                <a:latin typeface="Tahoma"/>
                <a:cs typeface="Tahoma"/>
              </a:rPr>
              <a:t>scale</a:t>
            </a:r>
            <a:r>
              <a:rPr sz="3212" spc="-35" dirty="0">
                <a:latin typeface="Tahoma"/>
                <a:cs typeface="Tahoma"/>
              </a:rPr>
              <a:t> </a:t>
            </a:r>
            <a:r>
              <a:rPr sz="3212" dirty="0">
                <a:latin typeface="Tahoma"/>
                <a:cs typeface="Tahoma"/>
              </a:rPr>
              <a:t>from</a:t>
            </a:r>
            <a:r>
              <a:rPr sz="3212" spc="-25" dirty="0">
                <a:latin typeface="Tahoma"/>
                <a:cs typeface="Tahoma"/>
              </a:rPr>
              <a:t> </a:t>
            </a:r>
            <a:r>
              <a:rPr sz="3212" dirty="0">
                <a:latin typeface="Tahoma"/>
                <a:cs typeface="Tahoma"/>
              </a:rPr>
              <a:t>0</a:t>
            </a:r>
            <a:r>
              <a:rPr sz="3212" spc="-20" dirty="0">
                <a:latin typeface="Tahoma"/>
                <a:cs typeface="Tahoma"/>
              </a:rPr>
              <a:t> </a:t>
            </a:r>
            <a:r>
              <a:rPr sz="3212" dirty="0">
                <a:latin typeface="Tahoma"/>
                <a:cs typeface="Tahoma"/>
              </a:rPr>
              <a:t>to</a:t>
            </a:r>
            <a:r>
              <a:rPr sz="3212" spc="-25" dirty="0">
                <a:latin typeface="Tahoma"/>
                <a:cs typeface="Tahoma"/>
              </a:rPr>
              <a:t> </a:t>
            </a:r>
            <a:r>
              <a:rPr sz="3212" dirty="0">
                <a:latin typeface="Tahoma"/>
                <a:cs typeface="Tahoma"/>
              </a:rPr>
              <a:t>5</a:t>
            </a:r>
            <a:r>
              <a:rPr sz="3212" spc="-25" dirty="0">
                <a:latin typeface="Tahoma"/>
                <a:cs typeface="Tahoma"/>
              </a:rPr>
              <a:t> </a:t>
            </a:r>
            <a:r>
              <a:rPr sz="3212" dirty="0">
                <a:latin typeface="Tahoma"/>
                <a:cs typeface="Tahoma"/>
              </a:rPr>
              <a:t>in</a:t>
            </a:r>
            <a:r>
              <a:rPr sz="3212" spc="-30" dirty="0">
                <a:latin typeface="Tahoma"/>
                <a:cs typeface="Tahoma"/>
              </a:rPr>
              <a:t> </a:t>
            </a:r>
            <a:r>
              <a:rPr sz="3212" dirty="0">
                <a:latin typeface="Tahoma"/>
                <a:cs typeface="Tahoma"/>
              </a:rPr>
              <a:t>terms</a:t>
            </a:r>
            <a:r>
              <a:rPr sz="3212" spc="-25" dirty="0">
                <a:latin typeface="Tahoma"/>
                <a:cs typeface="Tahoma"/>
              </a:rPr>
              <a:t> </a:t>
            </a:r>
            <a:r>
              <a:rPr sz="3212" dirty="0">
                <a:latin typeface="Tahoma"/>
                <a:cs typeface="Tahoma"/>
              </a:rPr>
              <a:t>of</a:t>
            </a:r>
            <a:r>
              <a:rPr sz="3212" spc="-25" dirty="0">
                <a:latin typeface="Tahoma"/>
                <a:cs typeface="Tahoma"/>
              </a:rPr>
              <a:t> </a:t>
            </a:r>
            <a:r>
              <a:rPr sz="3212" dirty="0">
                <a:latin typeface="Tahoma"/>
                <a:cs typeface="Tahoma"/>
              </a:rPr>
              <a:t>their</a:t>
            </a:r>
            <a:r>
              <a:rPr sz="3212" spc="-20" dirty="0">
                <a:latin typeface="Tahoma"/>
                <a:cs typeface="Tahoma"/>
              </a:rPr>
              <a:t> </a:t>
            </a:r>
            <a:r>
              <a:rPr sz="3212" spc="-10" dirty="0">
                <a:latin typeface="Tahoma"/>
                <a:cs typeface="Tahoma"/>
              </a:rPr>
              <a:t>likely </a:t>
            </a:r>
            <a:r>
              <a:rPr sz="3212" dirty="0">
                <a:latin typeface="Tahoma"/>
                <a:cs typeface="Tahoma"/>
              </a:rPr>
              <a:t>effect</a:t>
            </a:r>
            <a:r>
              <a:rPr sz="3212" spc="-40" dirty="0">
                <a:latin typeface="Tahoma"/>
                <a:cs typeface="Tahoma"/>
              </a:rPr>
              <a:t> </a:t>
            </a:r>
            <a:r>
              <a:rPr sz="3212" dirty="0">
                <a:latin typeface="Tahoma"/>
                <a:cs typeface="Tahoma"/>
              </a:rPr>
              <a:t>on</a:t>
            </a:r>
            <a:r>
              <a:rPr sz="3212" spc="-40" dirty="0">
                <a:latin typeface="Tahoma"/>
                <a:cs typeface="Tahoma"/>
              </a:rPr>
              <a:t> </a:t>
            </a:r>
            <a:r>
              <a:rPr sz="3212" dirty="0">
                <a:latin typeface="Tahoma"/>
                <a:cs typeface="Tahoma"/>
              </a:rPr>
              <a:t>the</a:t>
            </a:r>
            <a:r>
              <a:rPr sz="3212" spc="-40" dirty="0">
                <a:latin typeface="Tahoma"/>
                <a:cs typeface="Tahoma"/>
              </a:rPr>
              <a:t> </a:t>
            </a:r>
            <a:r>
              <a:rPr sz="3212" dirty="0">
                <a:latin typeface="Tahoma"/>
                <a:cs typeface="Tahoma"/>
              </a:rPr>
              <a:t>project</a:t>
            </a:r>
            <a:r>
              <a:rPr sz="3212" spc="-40" dirty="0">
                <a:latin typeface="Tahoma"/>
                <a:cs typeface="Tahoma"/>
              </a:rPr>
              <a:t> </a:t>
            </a:r>
            <a:r>
              <a:rPr sz="3212" dirty="0">
                <a:latin typeface="Tahoma"/>
                <a:cs typeface="Tahoma"/>
              </a:rPr>
              <a:t>or</a:t>
            </a:r>
            <a:r>
              <a:rPr sz="3212" spc="-40" dirty="0">
                <a:latin typeface="Tahoma"/>
                <a:cs typeface="Tahoma"/>
              </a:rPr>
              <a:t> </a:t>
            </a:r>
            <a:r>
              <a:rPr sz="3212" spc="-10" dirty="0">
                <a:latin typeface="Tahoma"/>
                <a:cs typeface="Tahoma"/>
              </a:rPr>
              <a:t>application</a:t>
            </a:r>
            <a:endParaRPr sz="3212">
              <a:latin typeface="Tahoma"/>
              <a:cs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8517" y="297720"/>
            <a:ext cx="10554691" cy="1372766"/>
          </a:xfrm>
          <a:prstGeom prst="rect">
            <a:avLst/>
          </a:prstGeom>
        </p:spPr>
        <p:txBody>
          <a:bodyPr vert="horz" wrap="square" lIns="0" tIns="13385" rIns="0" bIns="0" rtlCol="0" anchor="ctr">
            <a:spAutoFit/>
          </a:bodyPr>
          <a:lstStyle/>
          <a:p>
            <a:pPr marL="12747" marR="5099">
              <a:lnSpc>
                <a:spcPct val="100000"/>
              </a:lnSpc>
              <a:spcBef>
                <a:spcPts val="105"/>
              </a:spcBef>
              <a:tabLst>
                <a:tab pos="1552583" algn="l"/>
              </a:tabLst>
            </a:pPr>
            <a:r>
              <a:rPr b="1" spc="-10" dirty="0"/>
              <a:t>Value</a:t>
            </a:r>
            <a:r>
              <a:rPr b="1" dirty="0"/>
              <a:t>	Adjustment</a:t>
            </a:r>
            <a:r>
              <a:rPr b="1" spc="-50" dirty="0"/>
              <a:t> </a:t>
            </a:r>
            <a:r>
              <a:rPr b="1" dirty="0"/>
              <a:t>Factor</a:t>
            </a:r>
            <a:r>
              <a:rPr b="1" spc="-35" dirty="0"/>
              <a:t> </a:t>
            </a:r>
            <a:r>
              <a:rPr b="1" spc="-10" dirty="0"/>
              <a:t>(VAF) </a:t>
            </a:r>
            <a:r>
              <a:rPr b="1" dirty="0"/>
              <a:t>Calculation</a:t>
            </a:r>
            <a:r>
              <a:rPr b="1" spc="-55" dirty="0"/>
              <a:t> </a:t>
            </a:r>
            <a:r>
              <a:rPr b="1" spc="-10" dirty="0"/>
              <a:t>Table</a:t>
            </a:r>
          </a:p>
        </p:txBody>
      </p:sp>
      <p:sp>
        <p:nvSpPr>
          <p:cNvPr id="3" name="object 3"/>
          <p:cNvSpPr txBox="1"/>
          <p:nvPr/>
        </p:nvSpPr>
        <p:spPr>
          <a:xfrm>
            <a:off x="2773056" y="2250647"/>
            <a:ext cx="1901883" cy="1496523"/>
          </a:xfrm>
          <a:prstGeom prst="rect">
            <a:avLst/>
          </a:prstGeom>
        </p:spPr>
        <p:txBody>
          <a:bodyPr vert="horz" wrap="square" lIns="0" tIns="12110" rIns="0" bIns="0" rtlCol="0">
            <a:spAutoFit/>
          </a:bodyPr>
          <a:lstStyle/>
          <a:p>
            <a:pPr marL="356278" indent="-343531">
              <a:spcBef>
                <a:spcPts val="95"/>
              </a:spcBef>
              <a:buClr>
                <a:srgbClr val="3333CC"/>
              </a:buClr>
              <a:buSzPct val="62500"/>
              <a:buFont typeface="Arial"/>
              <a:buChar char="■"/>
              <a:tabLst>
                <a:tab pos="356278" algn="l"/>
              </a:tabLst>
            </a:pPr>
            <a:r>
              <a:rPr sz="1606" dirty="0">
                <a:latin typeface="Tahoma"/>
                <a:cs typeface="Tahoma"/>
              </a:rPr>
              <a:t>0</a:t>
            </a:r>
            <a:r>
              <a:rPr sz="1606" spc="-15" dirty="0">
                <a:latin typeface="Tahoma"/>
                <a:cs typeface="Tahoma"/>
              </a:rPr>
              <a:t> </a:t>
            </a:r>
            <a:r>
              <a:rPr sz="1606" dirty="0">
                <a:latin typeface="Tahoma"/>
                <a:cs typeface="Tahoma"/>
              </a:rPr>
              <a:t>=</a:t>
            </a:r>
            <a:r>
              <a:rPr sz="1606" spc="-15" dirty="0">
                <a:latin typeface="Tahoma"/>
                <a:cs typeface="Tahoma"/>
              </a:rPr>
              <a:t> </a:t>
            </a:r>
            <a:r>
              <a:rPr sz="1606" dirty="0">
                <a:latin typeface="Tahoma"/>
                <a:cs typeface="Tahoma"/>
              </a:rPr>
              <a:t>No</a:t>
            </a:r>
            <a:r>
              <a:rPr sz="1606" spc="-15" dirty="0">
                <a:latin typeface="Tahoma"/>
                <a:cs typeface="Tahoma"/>
              </a:rPr>
              <a:t> </a:t>
            </a:r>
            <a:r>
              <a:rPr sz="1606" spc="-10" dirty="0">
                <a:latin typeface="Tahoma"/>
                <a:cs typeface="Tahoma"/>
              </a:rPr>
              <a:t>Influence</a:t>
            </a:r>
            <a:endParaRPr sz="1606">
              <a:latin typeface="Tahoma"/>
              <a:cs typeface="Tahoma"/>
            </a:endParaRPr>
          </a:p>
          <a:p>
            <a:pPr marL="356278" indent="-343531">
              <a:buClr>
                <a:srgbClr val="3333CC"/>
              </a:buClr>
              <a:buSzPct val="62500"/>
              <a:buFont typeface="Arial"/>
              <a:buChar char="■"/>
              <a:tabLst>
                <a:tab pos="356278" algn="l"/>
              </a:tabLst>
            </a:pPr>
            <a:r>
              <a:rPr sz="1606" dirty="0">
                <a:latin typeface="Tahoma"/>
                <a:cs typeface="Tahoma"/>
              </a:rPr>
              <a:t>1</a:t>
            </a:r>
            <a:r>
              <a:rPr sz="1606" spc="-10" dirty="0">
                <a:latin typeface="Tahoma"/>
                <a:cs typeface="Tahoma"/>
              </a:rPr>
              <a:t> </a:t>
            </a:r>
            <a:r>
              <a:rPr sz="1606" dirty="0">
                <a:latin typeface="Tahoma"/>
                <a:cs typeface="Tahoma"/>
              </a:rPr>
              <a:t>=</a:t>
            </a:r>
            <a:r>
              <a:rPr sz="1606" spc="-15" dirty="0">
                <a:latin typeface="Tahoma"/>
                <a:cs typeface="Tahoma"/>
              </a:rPr>
              <a:t> </a:t>
            </a:r>
            <a:r>
              <a:rPr sz="1606" spc="-10" dirty="0">
                <a:latin typeface="Tahoma"/>
                <a:cs typeface="Tahoma"/>
              </a:rPr>
              <a:t>Incidental</a:t>
            </a:r>
            <a:endParaRPr sz="1606">
              <a:latin typeface="Tahoma"/>
              <a:cs typeface="Tahoma"/>
            </a:endParaRPr>
          </a:p>
          <a:p>
            <a:pPr marL="356278" indent="-343531">
              <a:spcBef>
                <a:spcPts val="10"/>
              </a:spcBef>
              <a:buClr>
                <a:srgbClr val="3333CC"/>
              </a:buClr>
              <a:buSzPct val="62500"/>
              <a:buFont typeface="Arial"/>
              <a:buChar char="■"/>
              <a:tabLst>
                <a:tab pos="356278" algn="l"/>
              </a:tabLst>
            </a:pPr>
            <a:r>
              <a:rPr sz="1606" dirty="0">
                <a:latin typeface="Tahoma"/>
                <a:cs typeface="Tahoma"/>
              </a:rPr>
              <a:t>2</a:t>
            </a:r>
            <a:r>
              <a:rPr sz="1606" spc="-10" dirty="0">
                <a:latin typeface="Tahoma"/>
                <a:cs typeface="Tahoma"/>
              </a:rPr>
              <a:t> </a:t>
            </a:r>
            <a:r>
              <a:rPr sz="1606" dirty="0">
                <a:latin typeface="Tahoma"/>
                <a:cs typeface="Tahoma"/>
              </a:rPr>
              <a:t>=</a:t>
            </a:r>
            <a:r>
              <a:rPr sz="1606" spc="-15" dirty="0">
                <a:latin typeface="Tahoma"/>
                <a:cs typeface="Tahoma"/>
              </a:rPr>
              <a:t> </a:t>
            </a:r>
            <a:r>
              <a:rPr sz="1606" spc="-10" dirty="0">
                <a:latin typeface="Tahoma"/>
                <a:cs typeface="Tahoma"/>
              </a:rPr>
              <a:t>Moderate</a:t>
            </a:r>
            <a:endParaRPr sz="1606">
              <a:latin typeface="Tahoma"/>
              <a:cs typeface="Tahoma"/>
            </a:endParaRPr>
          </a:p>
          <a:p>
            <a:pPr marL="356278" indent="-343531">
              <a:buClr>
                <a:srgbClr val="3333CC"/>
              </a:buClr>
              <a:buSzPct val="62500"/>
              <a:buFont typeface="Arial"/>
              <a:buChar char="■"/>
              <a:tabLst>
                <a:tab pos="356278" algn="l"/>
              </a:tabLst>
            </a:pPr>
            <a:r>
              <a:rPr sz="1606" dirty="0">
                <a:latin typeface="Tahoma"/>
                <a:cs typeface="Tahoma"/>
              </a:rPr>
              <a:t>3</a:t>
            </a:r>
            <a:r>
              <a:rPr sz="1606" spc="-10" dirty="0">
                <a:latin typeface="Tahoma"/>
                <a:cs typeface="Tahoma"/>
              </a:rPr>
              <a:t> </a:t>
            </a:r>
            <a:r>
              <a:rPr sz="1606" dirty="0">
                <a:latin typeface="Tahoma"/>
                <a:cs typeface="Tahoma"/>
              </a:rPr>
              <a:t>=</a:t>
            </a:r>
            <a:r>
              <a:rPr sz="1606" spc="-15" dirty="0">
                <a:latin typeface="Tahoma"/>
                <a:cs typeface="Tahoma"/>
              </a:rPr>
              <a:t> </a:t>
            </a:r>
            <a:r>
              <a:rPr sz="1606" spc="-10" dirty="0">
                <a:latin typeface="Tahoma"/>
                <a:cs typeface="Tahoma"/>
              </a:rPr>
              <a:t>Average</a:t>
            </a:r>
            <a:endParaRPr sz="1606">
              <a:latin typeface="Tahoma"/>
              <a:cs typeface="Tahoma"/>
            </a:endParaRPr>
          </a:p>
          <a:p>
            <a:pPr marL="356278" indent="-343531">
              <a:spcBef>
                <a:spcPts val="15"/>
              </a:spcBef>
              <a:buClr>
                <a:srgbClr val="3333CC"/>
              </a:buClr>
              <a:buSzPct val="62500"/>
              <a:buFont typeface="Arial"/>
              <a:buChar char="■"/>
              <a:tabLst>
                <a:tab pos="356278" algn="l"/>
              </a:tabLst>
            </a:pPr>
            <a:r>
              <a:rPr sz="1606" dirty="0">
                <a:latin typeface="Tahoma"/>
                <a:cs typeface="Tahoma"/>
              </a:rPr>
              <a:t>4</a:t>
            </a:r>
            <a:r>
              <a:rPr sz="1606" spc="-10" dirty="0">
                <a:latin typeface="Tahoma"/>
                <a:cs typeface="Tahoma"/>
              </a:rPr>
              <a:t> </a:t>
            </a:r>
            <a:r>
              <a:rPr sz="1606" dirty="0">
                <a:latin typeface="Tahoma"/>
                <a:cs typeface="Tahoma"/>
              </a:rPr>
              <a:t>=</a:t>
            </a:r>
            <a:r>
              <a:rPr sz="1606" spc="-10" dirty="0">
                <a:latin typeface="Tahoma"/>
                <a:cs typeface="Tahoma"/>
              </a:rPr>
              <a:t> Significant</a:t>
            </a:r>
            <a:endParaRPr sz="1606">
              <a:latin typeface="Tahoma"/>
              <a:cs typeface="Tahoma"/>
            </a:endParaRPr>
          </a:p>
          <a:p>
            <a:pPr marL="356278" indent="-343531">
              <a:buClr>
                <a:srgbClr val="3333CC"/>
              </a:buClr>
              <a:buSzPct val="62500"/>
              <a:buFont typeface="Arial"/>
              <a:buChar char="■"/>
              <a:tabLst>
                <a:tab pos="356278" algn="l"/>
              </a:tabLst>
            </a:pPr>
            <a:r>
              <a:rPr sz="1606" dirty="0">
                <a:latin typeface="Tahoma"/>
                <a:cs typeface="Tahoma"/>
              </a:rPr>
              <a:t>5</a:t>
            </a:r>
            <a:r>
              <a:rPr sz="1606" spc="-10" dirty="0">
                <a:latin typeface="Tahoma"/>
                <a:cs typeface="Tahoma"/>
              </a:rPr>
              <a:t> </a:t>
            </a:r>
            <a:r>
              <a:rPr sz="1606" dirty="0">
                <a:latin typeface="Tahoma"/>
                <a:cs typeface="Tahoma"/>
              </a:rPr>
              <a:t>=</a:t>
            </a:r>
            <a:r>
              <a:rPr sz="1606" spc="-15" dirty="0">
                <a:latin typeface="Tahoma"/>
                <a:cs typeface="Tahoma"/>
              </a:rPr>
              <a:t> </a:t>
            </a:r>
            <a:r>
              <a:rPr sz="1606" spc="-10" dirty="0">
                <a:latin typeface="Tahoma"/>
                <a:cs typeface="Tahoma"/>
              </a:rPr>
              <a:t>Essential</a:t>
            </a:r>
            <a:endParaRPr sz="1606">
              <a:latin typeface="Tahoma"/>
              <a:cs typeface="Tahoma"/>
            </a:endParaRPr>
          </a:p>
        </p:txBody>
      </p:sp>
      <p:pic>
        <p:nvPicPr>
          <p:cNvPr id="4" name="object 4"/>
          <p:cNvPicPr/>
          <p:nvPr/>
        </p:nvPicPr>
        <p:blipFill>
          <a:blip r:embed="rId2" cstate="print"/>
          <a:stretch>
            <a:fillRect/>
          </a:stretch>
        </p:blipFill>
        <p:spPr>
          <a:xfrm>
            <a:off x="4795784" y="2055360"/>
            <a:ext cx="4539240" cy="4278390"/>
          </a:xfrm>
          <a:prstGeom prst="rect">
            <a:avLst/>
          </a:prstGeom>
        </p:spPr>
      </p:pic>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2463" y="935135"/>
            <a:ext cx="5416928" cy="699185"/>
          </a:xfrm>
          <a:prstGeom prst="rect">
            <a:avLst/>
          </a:prstGeom>
        </p:spPr>
        <p:txBody>
          <a:bodyPr vert="horz" wrap="square" lIns="0" tIns="13385" rIns="0" bIns="0" rtlCol="0" anchor="ctr">
            <a:spAutoFit/>
          </a:bodyPr>
          <a:lstStyle/>
          <a:p>
            <a:pPr marL="12747">
              <a:lnSpc>
                <a:spcPct val="100000"/>
              </a:lnSpc>
              <a:spcBef>
                <a:spcPts val="105"/>
              </a:spcBef>
              <a:tabLst>
                <a:tab pos="1126197" algn="l"/>
              </a:tabLst>
            </a:pPr>
            <a:r>
              <a:rPr b="1" spc="-25" dirty="0"/>
              <a:t>FPA</a:t>
            </a:r>
            <a:r>
              <a:rPr b="1" dirty="0"/>
              <a:t>	Overview</a:t>
            </a:r>
            <a:r>
              <a:rPr b="1" spc="-40" dirty="0"/>
              <a:t> </a:t>
            </a:r>
            <a:r>
              <a:rPr b="1" spc="-10" dirty="0"/>
              <a:t>(Con’d)</a:t>
            </a:r>
          </a:p>
        </p:txBody>
      </p:sp>
      <p:sp>
        <p:nvSpPr>
          <p:cNvPr id="3" name="object 3"/>
          <p:cNvSpPr txBox="1"/>
          <p:nvPr/>
        </p:nvSpPr>
        <p:spPr>
          <a:xfrm>
            <a:off x="2773056" y="2042612"/>
            <a:ext cx="7622195" cy="3296056"/>
          </a:xfrm>
          <a:prstGeom prst="rect">
            <a:avLst/>
          </a:prstGeom>
        </p:spPr>
        <p:txBody>
          <a:bodyPr vert="horz" wrap="square" lIns="0" tIns="13385" rIns="0" bIns="0" rtlCol="0">
            <a:spAutoFit/>
          </a:bodyPr>
          <a:lstStyle/>
          <a:p>
            <a:pPr marL="356278" indent="-343531">
              <a:spcBef>
                <a:spcPts val="105"/>
              </a:spcBef>
              <a:buClr>
                <a:srgbClr val="3333CC"/>
              </a:buClr>
              <a:buSzPct val="59375"/>
              <a:buFont typeface="Arial"/>
              <a:buChar char="■"/>
              <a:tabLst>
                <a:tab pos="356278" algn="l"/>
              </a:tabLst>
            </a:pPr>
            <a:r>
              <a:rPr sz="3212" dirty="0">
                <a:latin typeface="Tahoma"/>
                <a:cs typeface="Tahoma"/>
              </a:rPr>
              <a:t>On</a:t>
            </a:r>
            <a:r>
              <a:rPr sz="3212" spc="-25" dirty="0">
                <a:latin typeface="Tahoma"/>
                <a:cs typeface="Tahoma"/>
              </a:rPr>
              <a:t> </a:t>
            </a:r>
            <a:r>
              <a:rPr sz="3212" dirty="0">
                <a:latin typeface="Tahoma"/>
                <a:cs typeface="Tahoma"/>
              </a:rPr>
              <a:t>the</a:t>
            </a:r>
            <a:r>
              <a:rPr sz="3212" spc="-30" dirty="0">
                <a:latin typeface="Tahoma"/>
                <a:cs typeface="Tahoma"/>
              </a:rPr>
              <a:t> </a:t>
            </a:r>
            <a:r>
              <a:rPr sz="3212" spc="-10" dirty="0">
                <a:latin typeface="Tahoma"/>
                <a:cs typeface="Tahoma"/>
              </a:rPr>
              <a:t>whole:</a:t>
            </a:r>
            <a:endParaRPr sz="3212">
              <a:latin typeface="Tahoma"/>
              <a:cs typeface="Tahoma"/>
            </a:endParaRPr>
          </a:p>
          <a:p>
            <a:pPr marR="782665" algn="ctr">
              <a:spcBef>
                <a:spcPts val="3341"/>
              </a:spcBef>
            </a:pPr>
            <a:r>
              <a:rPr sz="2660" i="1" dirty="0">
                <a:latin typeface="Times New Roman"/>
                <a:cs typeface="Times New Roman"/>
              </a:rPr>
              <a:t>FP</a:t>
            </a:r>
            <a:r>
              <a:rPr sz="2660" i="1" spc="-10" dirty="0">
                <a:latin typeface="Times New Roman"/>
                <a:cs typeface="Times New Roman"/>
              </a:rPr>
              <a:t> </a:t>
            </a:r>
            <a:r>
              <a:rPr sz="2660" spc="-100" dirty="0">
                <a:latin typeface="Arial"/>
                <a:cs typeface="Arial"/>
              </a:rPr>
              <a:t>=</a:t>
            </a:r>
            <a:r>
              <a:rPr sz="2660" spc="-361" dirty="0">
                <a:latin typeface="Arial"/>
                <a:cs typeface="Arial"/>
              </a:rPr>
              <a:t> </a:t>
            </a:r>
            <a:r>
              <a:rPr sz="2660" i="1" dirty="0">
                <a:latin typeface="Times New Roman"/>
                <a:cs typeface="Times New Roman"/>
              </a:rPr>
              <a:t>UFP</a:t>
            </a:r>
            <a:r>
              <a:rPr sz="2660" i="1" spc="-336" dirty="0">
                <a:latin typeface="Times New Roman"/>
                <a:cs typeface="Times New Roman"/>
              </a:rPr>
              <a:t> </a:t>
            </a:r>
            <a:r>
              <a:rPr sz="2660" spc="40" dirty="0">
                <a:latin typeface="Arial"/>
                <a:cs typeface="Arial"/>
              </a:rPr>
              <a:t>x</a:t>
            </a:r>
            <a:r>
              <a:rPr sz="2660" i="1" spc="40" dirty="0">
                <a:latin typeface="Times New Roman"/>
                <a:cs typeface="Times New Roman"/>
              </a:rPr>
              <a:t>VAF</a:t>
            </a:r>
            <a:endParaRPr sz="2660">
              <a:latin typeface="Times New Roman"/>
              <a:cs typeface="Times New Roman"/>
            </a:endParaRPr>
          </a:p>
          <a:p>
            <a:pPr>
              <a:spcBef>
                <a:spcPts val="406"/>
              </a:spcBef>
            </a:pPr>
            <a:endParaRPr sz="2660">
              <a:latin typeface="Times New Roman"/>
              <a:cs typeface="Times New Roman"/>
            </a:endParaRPr>
          </a:p>
          <a:p>
            <a:pPr marL="356916" marR="5099" indent="-344169">
              <a:lnSpc>
                <a:spcPct val="99800"/>
              </a:lnSpc>
              <a:spcBef>
                <a:spcPts val="5"/>
              </a:spcBef>
              <a:buClr>
                <a:srgbClr val="3333CC"/>
              </a:buClr>
              <a:buSzPct val="59375"/>
              <a:buFont typeface="Arial"/>
              <a:buChar char="■"/>
              <a:tabLst>
                <a:tab pos="356916" algn="l"/>
              </a:tabLst>
            </a:pPr>
            <a:r>
              <a:rPr sz="3212" dirty="0">
                <a:latin typeface="Tahoma"/>
                <a:cs typeface="Tahoma"/>
              </a:rPr>
              <a:t>The</a:t>
            </a:r>
            <a:r>
              <a:rPr sz="3212" spc="-50" dirty="0">
                <a:latin typeface="Tahoma"/>
                <a:cs typeface="Tahoma"/>
              </a:rPr>
              <a:t> </a:t>
            </a:r>
            <a:r>
              <a:rPr sz="3212" dirty="0">
                <a:latin typeface="Tahoma"/>
                <a:cs typeface="Tahoma"/>
              </a:rPr>
              <a:t>constant</a:t>
            </a:r>
            <a:r>
              <a:rPr sz="3212" spc="-45" dirty="0">
                <a:latin typeface="Tahoma"/>
                <a:cs typeface="Tahoma"/>
              </a:rPr>
              <a:t> </a:t>
            </a:r>
            <a:r>
              <a:rPr sz="3212" dirty="0">
                <a:latin typeface="Tahoma"/>
                <a:cs typeface="Tahoma"/>
              </a:rPr>
              <a:t>values</a:t>
            </a:r>
            <a:r>
              <a:rPr sz="3212" spc="-65" dirty="0">
                <a:latin typeface="Tahoma"/>
                <a:cs typeface="Tahoma"/>
              </a:rPr>
              <a:t> </a:t>
            </a:r>
            <a:r>
              <a:rPr sz="3212" dirty="0">
                <a:latin typeface="Tahoma"/>
                <a:cs typeface="Tahoma"/>
              </a:rPr>
              <a:t>in</a:t>
            </a:r>
            <a:r>
              <a:rPr sz="3212" spc="-45" dirty="0">
                <a:latin typeface="Tahoma"/>
                <a:cs typeface="Tahoma"/>
              </a:rPr>
              <a:t> </a:t>
            </a:r>
            <a:r>
              <a:rPr sz="3212" dirty="0">
                <a:latin typeface="Tahoma"/>
                <a:cs typeface="Tahoma"/>
              </a:rPr>
              <a:t>the</a:t>
            </a:r>
            <a:r>
              <a:rPr sz="3212" spc="-45" dirty="0">
                <a:latin typeface="Tahoma"/>
                <a:cs typeface="Tahoma"/>
              </a:rPr>
              <a:t> </a:t>
            </a:r>
            <a:r>
              <a:rPr sz="3212" dirty="0">
                <a:latin typeface="Tahoma"/>
                <a:cs typeface="Tahoma"/>
              </a:rPr>
              <a:t>equation</a:t>
            </a:r>
            <a:r>
              <a:rPr sz="3212" spc="-50" dirty="0">
                <a:latin typeface="Tahoma"/>
                <a:cs typeface="Tahoma"/>
              </a:rPr>
              <a:t> </a:t>
            </a:r>
            <a:r>
              <a:rPr sz="3212" spc="-25" dirty="0">
                <a:latin typeface="Tahoma"/>
                <a:cs typeface="Tahoma"/>
              </a:rPr>
              <a:t>and </a:t>
            </a:r>
            <a:r>
              <a:rPr sz="3212" dirty="0">
                <a:latin typeface="Tahoma"/>
                <a:cs typeface="Tahoma"/>
              </a:rPr>
              <a:t>the</a:t>
            </a:r>
            <a:r>
              <a:rPr sz="3212" spc="-55" dirty="0">
                <a:latin typeface="Tahoma"/>
                <a:cs typeface="Tahoma"/>
              </a:rPr>
              <a:t> </a:t>
            </a:r>
            <a:r>
              <a:rPr sz="3212" dirty="0">
                <a:latin typeface="Tahoma"/>
                <a:cs typeface="Tahoma"/>
              </a:rPr>
              <a:t>weighting</a:t>
            </a:r>
            <a:r>
              <a:rPr sz="3212" spc="-50" dirty="0">
                <a:latin typeface="Tahoma"/>
                <a:cs typeface="Tahoma"/>
              </a:rPr>
              <a:t> </a:t>
            </a:r>
            <a:r>
              <a:rPr sz="3212" dirty="0">
                <a:latin typeface="Tahoma"/>
                <a:cs typeface="Tahoma"/>
              </a:rPr>
              <a:t>factors</a:t>
            </a:r>
            <a:r>
              <a:rPr sz="3212" spc="-50" dirty="0">
                <a:latin typeface="Tahoma"/>
                <a:cs typeface="Tahoma"/>
              </a:rPr>
              <a:t> </a:t>
            </a:r>
            <a:r>
              <a:rPr sz="3212" dirty="0">
                <a:latin typeface="Tahoma"/>
                <a:cs typeface="Tahoma"/>
              </a:rPr>
              <a:t>are</a:t>
            </a:r>
            <a:r>
              <a:rPr sz="3212" spc="-55" dirty="0">
                <a:latin typeface="Tahoma"/>
                <a:cs typeface="Tahoma"/>
              </a:rPr>
              <a:t> </a:t>
            </a:r>
            <a:r>
              <a:rPr sz="3212" spc="-10" dirty="0">
                <a:latin typeface="Tahoma"/>
                <a:cs typeface="Tahoma"/>
              </a:rPr>
              <a:t>determined empirically</a:t>
            </a:r>
            <a:endParaRPr sz="3212">
              <a:latin typeface="Tahoma"/>
              <a:cs typeface="Tahoma"/>
            </a:endParaRP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FPA</a:t>
            </a:r>
            <a:r>
              <a:rPr b="1" spc="-30" dirty="0"/>
              <a:t> </a:t>
            </a:r>
            <a:r>
              <a:rPr b="1" dirty="0"/>
              <a:t>Procedure</a:t>
            </a:r>
            <a:r>
              <a:rPr b="1" spc="-35" dirty="0"/>
              <a:t> </a:t>
            </a:r>
            <a:r>
              <a:rPr b="1" dirty="0"/>
              <a:t>at</a:t>
            </a:r>
            <a:r>
              <a:rPr b="1" spc="-35" dirty="0"/>
              <a:t> </a:t>
            </a:r>
            <a:r>
              <a:rPr b="1" dirty="0"/>
              <a:t>a</a:t>
            </a:r>
            <a:r>
              <a:rPr b="1" spc="-35" dirty="0"/>
              <a:t> </a:t>
            </a:r>
            <a:r>
              <a:rPr b="1" spc="-10" dirty="0"/>
              <a:t>Glance</a:t>
            </a:r>
          </a:p>
        </p:txBody>
      </p:sp>
      <p:pic>
        <p:nvPicPr>
          <p:cNvPr id="3" name="object 3"/>
          <p:cNvPicPr/>
          <p:nvPr/>
        </p:nvPicPr>
        <p:blipFill>
          <a:blip r:embed="rId2" cstate="print"/>
          <a:stretch>
            <a:fillRect/>
          </a:stretch>
        </p:blipFill>
        <p:spPr>
          <a:xfrm>
            <a:off x="2193824" y="2850786"/>
            <a:ext cx="7783603" cy="2520888"/>
          </a:xfrm>
          <a:prstGeom prst="rect">
            <a:avLst/>
          </a:prstGeom>
        </p:spPr>
      </p:pic>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An </a:t>
            </a:r>
            <a:r>
              <a:rPr b="1" spc="-10" dirty="0"/>
              <a:t>Example</a:t>
            </a:r>
          </a:p>
        </p:txBody>
      </p:sp>
      <p:graphicFrame>
        <p:nvGraphicFramePr>
          <p:cNvPr id="3" name="object 3"/>
          <p:cNvGraphicFramePr>
            <a:graphicFrameLocks noGrp="1"/>
          </p:cNvGraphicFramePr>
          <p:nvPr/>
        </p:nvGraphicFramePr>
        <p:xfrm>
          <a:off x="2331493" y="2260336"/>
          <a:ext cx="7801292" cy="3401595"/>
        </p:xfrm>
        <a:graphic>
          <a:graphicData uri="http://schemas.openxmlformats.org/drawingml/2006/table">
            <a:tbl>
              <a:tblPr firstRow="1" bandRow="1">
                <a:tableStyleId>{2D5ABB26-0587-4C30-8999-92F81FD0307C}</a:tableStyleId>
              </a:tblPr>
              <a:tblGrid>
                <a:gridCol w="1950323">
                  <a:extLst>
                    <a:ext uri="{9D8B030D-6E8A-4147-A177-3AD203B41FA5}">
                      <a16:colId xmlns:a16="http://schemas.microsoft.com/office/drawing/2014/main" val="20000"/>
                    </a:ext>
                  </a:extLst>
                </a:gridCol>
                <a:gridCol w="1950323">
                  <a:extLst>
                    <a:ext uri="{9D8B030D-6E8A-4147-A177-3AD203B41FA5}">
                      <a16:colId xmlns:a16="http://schemas.microsoft.com/office/drawing/2014/main" val="20001"/>
                    </a:ext>
                  </a:extLst>
                </a:gridCol>
                <a:gridCol w="1950323">
                  <a:extLst>
                    <a:ext uri="{9D8B030D-6E8A-4147-A177-3AD203B41FA5}">
                      <a16:colId xmlns:a16="http://schemas.microsoft.com/office/drawing/2014/main" val="20002"/>
                    </a:ext>
                  </a:extLst>
                </a:gridCol>
                <a:gridCol w="1950323">
                  <a:extLst>
                    <a:ext uri="{9D8B030D-6E8A-4147-A177-3AD203B41FA5}">
                      <a16:colId xmlns:a16="http://schemas.microsoft.com/office/drawing/2014/main" val="20003"/>
                    </a:ext>
                  </a:extLst>
                </a:gridCol>
              </a:tblGrid>
              <a:tr h="366482">
                <a:tc>
                  <a:txBody>
                    <a:bodyPr/>
                    <a:lstStyle/>
                    <a:p>
                      <a:pPr marL="90805">
                        <a:lnSpc>
                          <a:spcPct val="100000"/>
                        </a:lnSpc>
                        <a:spcBef>
                          <a:spcPts val="350"/>
                        </a:spcBef>
                      </a:pPr>
                      <a:r>
                        <a:rPr sz="1400" b="1" dirty="0">
                          <a:solidFill>
                            <a:srgbClr val="FFFFFF"/>
                          </a:solidFill>
                          <a:latin typeface="Times New Roman"/>
                          <a:cs typeface="Times New Roman"/>
                        </a:rPr>
                        <a:t>Function</a:t>
                      </a:r>
                      <a:r>
                        <a:rPr sz="1400" b="1" spc="-50" dirty="0">
                          <a:solidFill>
                            <a:srgbClr val="FFFFFF"/>
                          </a:solidFill>
                          <a:latin typeface="Times New Roman"/>
                          <a:cs typeface="Times New Roman"/>
                        </a:rPr>
                        <a:t> </a:t>
                      </a:r>
                      <a:r>
                        <a:rPr sz="1400" b="1" spc="-20" dirty="0">
                          <a:solidFill>
                            <a:srgbClr val="FFFFFF"/>
                          </a:solidFill>
                          <a:latin typeface="Times New Roman"/>
                          <a:cs typeface="Times New Roman"/>
                        </a:rPr>
                        <a:t>Type</a:t>
                      </a:r>
                      <a:endParaRPr sz="1400">
                        <a:latin typeface="Times New Roman"/>
                        <a:cs typeface="Times New Roman"/>
                      </a:endParaRPr>
                    </a:p>
                  </a:txBody>
                  <a:tcPr marL="0" marR="0" marT="44615" marB="0">
                    <a:lnL w="12700">
                      <a:solidFill>
                        <a:srgbClr val="000080"/>
                      </a:solidFill>
                      <a:prstDash val="solid"/>
                    </a:lnL>
                    <a:lnR w="12700">
                      <a:solidFill>
                        <a:srgbClr val="000080"/>
                      </a:solidFill>
                      <a:prstDash val="solid"/>
                    </a:lnR>
                    <a:lnB w="12700">
                      <a:solidFill>
                        <a:srgbClr val="000000"/>
                      </a:solidFill>
                      <a:prstDash val="solid"/>
                    </a:lnB>
                    <a:solidFill>
                      <a:srgbClr val="000080"/>
                    </a:solidFill>
                  </a:tcPr>
                </a:tc>
                <a:tc>
                  <a:txBody>
                    <a:bodyPr/>
                    <a:lstStyle/>
                    <a:p>
                      <a:pPr algn="ctr">
                        <a:lnSpc>
                          <a:spcPct val="100000"/>
                        </a:lnSpc>
                        <a:spcBef>
                          <a:spcPts val="350"/>
                        </a:spcBef>
                      </a:pPr>
                      <a:r>
                        <a:rPr sz="1400" b="1" dirty="0">
                          <a:solidFill>
                            <a:srgbClr val="FFFFFF"/>
                          </a:solidFill>
                          <a:latin typeface="Times New Roman"/>
                          <a:cs typeface="Times New Roman"/>
                        </a:rPr>
                        <a:t>Estimated</a:t>
                      </a:r>
                      <a:r>
                        <a:rPr sz="1400" b="1" spc="-55" dirty="0">
                          <a:solidFill>
                            <a:srgbClr val="FFFFFF"/>
                          </a:solidFill>
                          <a:latin typeface="Times New Roman"/>
                          <a:cs typeface="Times New Roman"/>
                        </a:rPr>
                        <a:t> </a:t>
                      </a:r>
                      <a:r>
                        <a:rPr sz="1400" b="1" spc="-10" dirty="0">
                          <a:solidFill>
                            <a:srgbClr val="FFFFFF"/>
                          </a:solidFill>
                          <a:latin typeface="Times New Roman"/>
                          <a:cs typeface="Times New Roman"/>
                        </a:rPr>
                        <a:t>Count</a:t>
                      </a:r>
                      <a:endParaRPr sz="1400">
                        <a:latin typeface="Times New Roman"/>
                        <a:cs typeface="Times New Roman"/>
                      </a:endParaRPr>
                    </a:p>
                  </a:txBody>
                  <a:tcPr marL="0" marR="0" marT="44615" marB="0">
                    <a:lnL w="12700">
                      <a:solidFill>
                        <a:srgbClr val="000080"/>
                      </a:solidFill>
                      <a:prstDash val="solid"/>
                    </a:lnL>
                    <a:lnR w="12700">
                      <a:solidFill>
                        <a:srgbClr val="000080"/>
                      </a:solidFill>
                      <a:prstDash val="solid"/>
                    </a:lnR>
                    <a:lnB w="9525">
                      <a:solidFill>
                        <a:srgbClr val="000000"/>
                      </a:solidFill>
                      <a:prstDash val="solid"/>
                    </a:lnB>
                    <a:solidFill>
                      <a:srgbClr val="000080"/>
                    </a:solidFill>
                  </a:tcPr>
                </a:tc>
                <a:tc>
                  <a:txBody>
                    <a:bodyPr/>
                    <a:lstStyle/>
                    <a:p>
                      <a:pPr algn="ctr">
                        <a:lnSpc>
                          <a:spcPct val="100000"/>
                        </a:lnSpc>
                        <a:spcBef>
                          <a:spcPts val="350"/>
                        </a:spcBef>
                      </a:pPr>
                      <a:r>
                        <a:rPr sz="1400" b="1" spc="-10" dirty="0">
                          <a:solidFill>
                            <a:srgbClr val="FFFFFF"/>
                          </a:solidFill>
                          <a:latin typeface="Times New Roman"/>
                          <a:cs typeface="Times New Roman"/>
                        </a:rPr>
                        <a:t>Weight</a:t>
                      </a:r>
                      <a:endParaRPr sz="1400">
                        <a:latin typeface="Times New Roman"/>
                        <a:cs typeface="Times New Roman"/>
                      </a:endParaRPr>
                    </a:p>
                  </a:txBody>
                  <a:tcPr marL="0" marR="0" marT="44615" marB="0">
                    <a:lnL w="12700">
                      <a:solidFill>
                        <a:srgbClr val="000080"/>
                      </a:solidFill>
                      <a:prstDash val="solid"/>
                    </a:lnL>
                    <a:lnR w="12700">
                      <a:solidFill>
                        <a:srgbClr val="000080"/>
                      </a:solidFill>
                      <a:prstDash val="solid"/>
                    </a:lnR>
                    <a:lnB w="9525">
                      <a:solidFill>
                        <a:srgbClr val="000000"/>
                      </a:solidFill>
                      <a:prstDash val="solid"/>
                    </a:lnB>
                    <a:solidFill>
                      <a:srgbClr val="000080"/>
                    </a:solidFill>
                  </a:tcPr>
                </a:tc>
                <a:tc>
                  <a:txBody>
                    <a:bodyPr/>
                    <a:lstStyle/>
                    <a:p>
                      <a:pPr algn="ctr">
                        <a:lnSpc>
                          <a:spcPct val="100000"/>
                        </a:lnSpc>
                        <a:spcBef>
                          <a:spcPts val="350"/>
                        </a:spcBef>
                      </a:pPr>
                      <a:r>
                        <a:rPr sz="1400" b="1" spc="-10" dirty="0">
                          <a:solidFill>
                            <a:srgbClr val="FFFFFF"/>
                          </a:solidFill>
                          <a:latin typeface="Times New Roman"/>
                          <a:cs typeface="Times New Roman"/>
                        </a:rPr>
                        <a:t>FP-Count</a:t>
                      </a:r>
                      <a:endParaRPr sz="1400">
                        <a:latin typeface="Times New Roman"/>
                        <a:cs typeface="Times New Roman"/>
                      </a:endParaRPr>
                    </a:p>
                  </a:txBody>
                  <a:tcPr marL="0" marR="0" marT="44615" marB="0">
                    <a:lnL w="12700">
                      <a:solidFill>
                        <a:srgbClr val="000080"/>
                      </a:solidFill>
                      <a:prstDash val="solid"/>
                    </a:lnL>
                    <a:lnR w="12700">
                      <a:solidFill>
                        <a:srgbClr val="000080"/>
                      </a:solidFill>
                      <a:prstDash val="solid"/>
                    </a:lnR>
                    <a:lnB w="9525">
                      <a:solidFill>
                        <a:srgbClr val="000000"/>
                      </a:solidFill>
                      <a:prstDash val="solid"/>
                    </a:lnB>
                    <a:solidFill>
                      <a:srgbClr val="000080"/>
                    </a:solidFill>
                  </a:tcPr>
                </a:tc>
                <a:extLst>
                  <a:ext uri="{0D108BD9-81ED-4DB2-BD59-A6C34878D82A}">
                    <a16:rowId xmlns:a16="http://schemas.microsoft.com/office/drawing/2014/main" val="10000"/>
                  </a:ext>
                </a:extLst>
              </a:tr>
              <a:tr h="536658">
                <a:tc>
                  <a:txBody>
                    <a:bodyPr/>
                    <a:lstStyle/>
                    <a:p>
                      <a:pPr marL="91440">
                        <a:lnSpc>
                          <a:spcPct val="100000"/>
                        </a:lnSpc>
                        <a:spcBef>
                          <a:spcPts val="315"/>
                        </a:spcBef>
                      </a:pPr>
                      <a:r>
                        <a:rPr sz="1400" spc="-25" dirty="0">
                          <a:latin typeface="Times New Roman"/>
                          <a:cs typeface="Times New Roman"/>
                        </a:rPr>
                        <a:t>EI</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315"/>
                        </a:spcBef>
                      </a:pPr>
                      <a:r>
                        <a:rPr sz="1400" spc="-25" dirty="0">
                          <a:latin typeface="Times New Roman"/>
                          <a:cs typeface="Times New Roman"/>
                        </a:rPr>
                        <a:t>24</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C0C0C0"/>
                    </a:solidFill>
                  </a:tcPr>
                </a:tc>
                <a:tc>
                  <a:txBody>
                    <a:bodyPr/>
                    <a:lstStyle/>
                    <a:p>
                      <a:pPr marR="536575" algn="r">
                        <a:lnSpc>
                          <a:spcPct val="100000"/>
                        </a:lnSpc>
                        <a:spcBef>
                          <a:spcPts val="315"/>
                        </a:spcBef>
                      </a:pPr>
                      <a:r>
                        <a:rPr sz="1400" dirty="0">
                          <a:latin typeface="Times New Roman"/>
                          <a:cs typeface="Times New Roman"/>
                        </a:rPr>
                        <a:t>(Average)</a:t>
                      </a:r>
                      <a:r>
                        <a:rPr sz="1400" spc="-45" dirty="0">
                          <a:latin typeface="Times New Roman"/>
                          <a:cs typeface="Times New Roman"/>
                        </a:rPr>
                        <a:t> </a:t>
                      </a:r>
                      <a:r>
                        <a:rPr sz="1400" spc="-50" dirty="0">
                          <a:latin typeface="Times New Roman"/>
                          <a:cs typeface="Times New Roman"/>
                        </a:rPr>
                        <a:t>4</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E5E5E5"/>
                    </a:solidFill>
                  </a:tcPr>
                </a:tc>
                <a:tc>
                  <a:txBody>
                    <a:bodyPr/>
                    <a:lstStyle/>
                    <a:p>
                      <a:pPr algn="ctr">
                        <a:lnSpc>
                          <a:spcPct val="100000"/>
                        </a:lnSpc>
                        <a:spcBef>
                          <a:spcPts val="315"/>
                        </a:spcBef>
                      </a:pPr>
                      <a:r>
                        <a:rPr sz="1400" spc="-25" dirty="0">
                          <a:latin typeface="Times New Roman"/>
                          <a:cs typeface="Times New Roman"/>
                        </a:rPr>
                        <a:t>96</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6658">
                <a:tc>
                  <a:txBody>
                    <a:bodyPr/>
                    <a:lstStyle/>
                    <a:p>
                      <a:pPr marL="91440">
                        <a:lnSpc>
                          <a:spcPct val="100000"/>
                        </a:lnSpc>
                        <a:spcBef>
                          <a:spcPts val="315"/>
                        </a:spcBef>
                      </a:pPr>
                      <a:r>
                        <a:rPr sz="1400" spc="-25" dirty="0">
                          <a:latin typeface="Times New Roman"/>
                          <a:cs typeface="Times New Roman"/>
                        </a:rPr>
                        <a:t>EO</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315"/>
                        </a:spcBef>
                      </a:pPr>
                      <a:r>
                        <a:rPr sz="1400" spc="-25" dirty="0">
                          <a:latin typeface="Times New Roman"/>
                          <a:cs typeface="Times New Roman"/>
                        </a:rPr>
                        <a:t>16</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C0C0C0"/>
                    </a:solidFill>
                  </a:tcPr>
                </a:tc>
                <a:tc>
                  <a:txBody>
                    <a:bodyPr/>
                    <a:lstStyle/>
                    <a:p>
                      <a:pPr marR="536575" algn="r">
                        <a:lnSpc>
                          <a:spcPct val="100000"/>
                        </a:lnSpc>
                        <a:spcBef>
                          <a:spcPts val="315"/>
                        </a:spcBef>
                      </a:pPr>
                      <a:r>
                        <a:rPr sz="1400" dirty="0">
                          <a:latin typeface="Times New Roman"/>
                          <a:cs typeface="Times New Roman"/>
                        </a:rPr>
                        <a:t>(Average)</a:t>
                      </a:r>
                      <a:r>
                        <a:rPr sz="1400" spc="-45" dirty="0">
                          <a:latin typeface="Times New Roman"/>
                          <a:cs typeface="Times New Roman"/>
                        </a:rPr>
                        <a:t> </a:t>
                      </a:r>
                      <a:r>
                        <a:rPr sz="1400" spc="-50" dirty="0">
                          <a:latin typeface="Times New Roman"/>
                          <a:cs typeface="Times New Roman"/>
                        </a:rPr>
                        <a:t>5</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E5E5E5"/>
                    </a:solidFill>
                  </a:tcPr>
                </a:tc>
                <a:tc>
                  <a:txBody>
                    <a:bodyPr/>
                    <a:lstStyle/>
                    <a:p>
                      <a:pPr algn="ctr">
                        <a:lnSpc>
                          <a:spcPct val="100000"/>
                        </a:lnSpc>
                        <a:spcBef>
                          <a:spcPts val="315"/>
                        </a:spcBef>
                      </a:pPr>
                      <a:r>
                        <a:rPr sz="1400" spc="-25" dirty="0">
                          <a:latin typeface="Times New Roman"/>
                          <a:cs typeface="Times New Roman"/>
                        </a:rPr>
                        <a:t>80</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6658">
                <a:tc>
                  <a:txBody>
                    <a:bodyPr/>
                    <a:lstStyle/>
                    <a:p>
                      <a:pPr marL="91440">
                        <a:lnSpc>
                          <a:spcPct val="100000"/>
                        </a:lnSpc>
                        <a:spcBef>
                          <a:spcPts val="315"/>
                        </a:spcBef>
                      </a:pPr>
                      <a:r>
                        <a:rPr sz="1400" spc="-25" dirty="0">
                          <a:latin typeface="Times New Roman"/>
                          <a:cs typeface="Times New Roman"/>
                        </a:rPr>
                        <a:t>EQ</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315"/>
                        </a:spcBef>
                      </a:pPr>
                      <a:r>
                        <a:rPr sz="1400" spc="-25" dirty="0">
                          <a:latin typeface="Times New Roman"/>
                          <a:cs typeface="Times New Roman"/>
                        </a:rPr>
                        <a:t>22</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C0C0C0"/>
                    </a:solidFill>
                  </a:tcPr>
                </a:tc>
                <a:tc>
                  <a:txBody>
                    <a:bodyPr/>
                    <a:lstStyle/>
                    <a:p>
                      <a:pPr marR="536575" algn="r">
                        <a:lnSpc>
                          <a:spcPct val="100000"/>
                        </a:lnSpc>
                        <a:spcBef>
                          <a:spcPts val="315"/>
                        </a:spcBef>
                      </a:pPr>
                      <a:r>
                        <a:rPr sz="1400" dirty="0">
                          <a:latin typeface="Times New Roman"/>
                          <a:cs typeface="Times New Roman"/>
                        </a:rPr>
                        <a:t>(Average)</a:t>
                      </a:r>
                      <a:r>
                        <a:rPr sz="1400" spc="-45" dirty="0">
                          <a:latin typeface="Times New Roman"/>
                          <a:cs typeface="Times New Roman"/>
                        </a:rPr>
                        <a:t> </a:t>
                      </a:r>
                      <a:r>
                        <a:rPr sz="1400" spc="-50" dirty="0">
                          <a:latin typeface="Times New Roman"/>
                          <a:cs typeface="Times New Roman"/>
                        </a:rPr>
                        <a:t>4</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E5E5E5"/>
                    </a:solidFill>
                  </a:tcPr>
                </a:tc>
                <a:tc>
                  <a:txBody>
                    <a:bodyPr/>
                    <a:lstStyle/>
                    <a:p>
                      <a:pPr algn="ctr">
                        <a:lnSpc>
                          <a:spcPct val="100000"/>
                        </a:lnSpc>
                        <a:spcBef>
                          <a:spcPts val="315"/>
                        </a:spcBef>
                      </a:pPr>
                      <a:r>
                        <a:rPr sz="1400" spc="-25" dirty="0">
                          <a:latin typeface="Times New Roman"/>
                          <a:cs typeface="Times New Roman"/>
                        </a:rPr>
                        <a:t>88</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6658">
                <a:tc>
                  <a:txBody>
                    <a:bodyPr/>
                    <a:lstStyle/>
                    <a:p>
                      <a:pPr marL="90805">
                        <a:lnSpc>
                          <a:spcPct val="100000"/>
                        </a:lnSpc>
                        <a:spcBef>
                          <a:spcPts val="315"/>
                        </a:spcBef>
                      </a:pPr>
                      <a:r>
                        <a:rPr sz="1400" spc="-25" dirty="0">
                          <a:latin typeface="Times New Roman"/>
                          <a:cs typeface="Times New Roman"/>
                        </a:rPr>
                        <a:t>ILF</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315"/>
                        </a:spcBef>
                      </a:pPr>
                      <a:r>
                        <a:rPr sz="1400" spc="-50" dirty="0">
                          <a:latin typeface="Times New Roman"/>
                          <a:cs typeface="Times New Roman"/>
                        </a:rPr>
                        <a:t>4</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C0C0C0"/>
                    </a:solidFill>
                  </a:tcPr>
                </a:tc>
                <a:tc>
                  <a:txBody>
                    <a:bodyPr/>
                    <a:lstStyle/>
                    <a:p>
                      <a:pPr marR="493395" algn="r">
                        <a:lnSpc>
                          <a:spcPct val="100000"/>
                        </a:lnSpc>
                        <a:spcBef>
                          <a:spcPts val="315"/>
                        </a:spcBef>
                      </a:pPr>
                      <a:r>
                        <a:rPr sz="1400" dirty="0">
                          <a:latin typeface="Times New Roman"/>
                          <a:cs typeface="Times New Roman"/>
                        </a:rPr>
                        <a:t>(Average)</a:t>
                      </a:r>
                      <a:r>
                        <a:rPr sz="1400" spc="-45" dirty="0">
                          <a:latin typeface="Times New Roman"/>
                          <a:cs typeface="Times New Roman"/>
                        </a:rPr>
                        <a:t> </a:t>
                      </a:r>
                      <a:r>
                        <a:rPr sz="1400" spc="-25" dirty="0">
                          <a:latin typeface="Times New Roman"/>
                          <a:cs typeface="Times New Roman"/>
                        </a:rPr>
                        <a:t>10</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solidFill>
                      <a:srgbClr val="E5E5E5"/>
                    </a:solidFill>
                  </a:tcPr>
                </a:tc>
                <a:tc>
                  <a:txBody>
                    <a:bodyPr/>
                    <a:lstStyle/>
                    <a:p>
                      <a:pPr algn="ctr">
                        <a:lnSpc>
                          <a:spcPct val="100000"/>
                        </a:lnSpc>
                        <a:spcBef>
                          <a:spcPts val="315"/>
                        </a:spcBef>
                      </a:pPr>
                      <a:r>
                        <a:rPr sz="1400" spc="-25" dirty="0">
                          <a:latin typeface="Times New Roman"/>
                          <a:cs typeface="Times New Roman"/>
                        </a:rPr>
                        <a:t>40</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6658">
                <a:tc>
                  <a:txBody>
                    <a:bodyPr/>
                    <a:lstStyle/>
                    <a:p>
                      <a:pPr marL="90805">
                        <a:lnSpc>
                          <a:spcPct val="100000"/>
                        </a:lnSpc>
                        <a:spcBef>
                          <a:spcPts val="315"/>
                        </a:spcBef>
                      </a:pPr>
                      <a:r>
                        <a:rPr sz="1400" spc="-25" dirty="0">
                          <a:latin typeface="Times New Roman"/>
                          <a:cs typeface="Times New Roman"/>
                        </a:rPr>
                        <a:t>ELF</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12700">
                      <a:solidFill>
                        <a:srgbClr val="000080"/>
                      </a:solidFill>
                      <a:prstDash val="solid"/>
                    </a:lnB>
                  </a:tcPr>
                </a:tc>
                <a:tc>
                  <a:txBody>
                    <a:bodyPr/>
                    <a:lstStyle/>
                    <a:p>
                      <a:pPr algn="ctr">
                        <a:lnSpc>
                          <a:spcPct val="100000"/>
                        </a:lnSpc>
                        <a:spcBef>
                          <a:spcPts val="315"/>
                        </a:spcBef>
                      </a:pPr>
                      <a:r>
                        <a:rPr sz="1400" spc="-50" dirty="0">
                          <a:latin typeface="Times New Roman"/>
                          <a:cs typeface="Times New Roman"/>
                        </a:rPr>
                        <a:t>2</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12700">
                      <a:solidFill>
                        <a:srgbClr val="000080"/>
                      </a:solidFill>
                      <a:prstDash val="solid"/>
                    </a:lnB>
                    <a:solidFill>
                      <a:srgbClr val="C0C0C0"/>
                    </a:solidFill>
                  </a:tcPr>
                </a:tc>
                <a:tc>
                  <a:txBody>
                    <a:bodyPr/>
                    <a:lstStyle/>
                    <a:p>
                      <a:pPr marR="536575" algn="r">
                        <a:lnSpc>
                          <a:spcPct val="100000"/>
                        </a:lnSpc>
                        <a:spcBef>
                          <a:spcPts val="315"/>
                        </a:spcBef>
                      </a:pPr>
                      <a:r>
                        <a:rPr sz="1400" dirty="0">
                          <a:latin typeface="Times New Roman"/>
                          <a:cs typeface="Times New Roman"/>
                        </a:rPr>
                        <a:t>(Average)</a:t>
                      </a:r>
                      <a:r>
                        <a:rPr sz="1400" spc="-45" dirty="0">
                          <a:latin typeface="Times New Roman"/>
                          <a:cs typeface="Times New Roman"/>
                        </a:rPr>
                        <a:t> </a:t>
                      </a:r>
                      <a:r>
                        <a:rPr sz="1400" spc="-50" dirty="0">
                          <a:latin typeface="Times New Roman"/>
                          <a:cs typeface="Times New Roman"/>
                        </a:rPr>
                        <a:t>7</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12700">
                      <a:solidFill>
                        <a:srgbClr val="000080"/>
                      </a:solidFill>
                      <a:prstDash val="solid"/>
                    </a:lnB>
                    <a:solidFill>
                      <a:srgbClr val="E5E5E5"/>
                    </a:solidFill>
                  </a:tcPr>
                </a:tc>
                <a:tc>
                  <a:txBody>
                    <a:bodyPr/>
                    <a:lstStyle/>
                    <a:p>
                      <a:pPr algn="ctr">
                        <a:lnSpc>
                          <a:spcPct val="100000"/>
                        </a:lnSpc>
                        <a:spcBef>
                          <a:spcPts val="315"/>
                        </a:spcBef>
                      </a:pPr>
                      <a:r>
                        <a:rPr sz="1400" spc="-25" dirty="0">
                          <a:latin typeface="Times New Roman"/>
                          <a:cs typeface="Times New Roman"/>
                        </a:rPr>
                        <a:t>14</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9525">
                      <a:solidFill>
                        <a:srgbClr val="000000"/>
                      </a:solidFill>
                      <a:prstDash val="solid"/>
                    </a:lnT>
                    <a:lnB w="12700">
                      <a:solidFill>
                        <a:srgbClr val="000080"/>
                      </a:solidFill>
                      <a:prstDash val="solid"/>
                    </a:lnB>
                  </a:tcPr>
                </a:tc>
                <a:extLst>
                  <a:ext uri="{0D108BD9-81ED-4DB2-BD59-A6C34878D82A}">
                    <a16:rowId xmlns:a16="http://schemas.microsoft.com/office/drawing/2014/main" val="10005"/>
                  </a:ext>
                </a:extLst>
              </a:tr>
              <a:tr h="351823">
                <a:tc gridSpan="3">
                  <a:txBody>
                    <a:bodyPr/>
                    <a:lstStyle/>
                    <a:p>
                      <a:pPr marL="91440">
                        <a:lnSpc>
                          <a:spcPct val="100000"/>
                        </a:lnSpc>
                        <a:spcBef>
                          <a:spcPts val="315"/>
                        </a:spcBef>
                      </a:pPr>
                      <a:r>
                        <a:rPr sz="1400" b="1" dirty="0">
                          <a:latin typeface="Times New Roman"/>
                          <a:cs typeface="Times New Roman"/>
                        </a:rPr>
                        <a:t>UFP</a:t>
                      </a:r>
                      <a:r>
                        <a:rPr sz="1400" b="1" spc="-30" dirty="0">
                          <a:latin typeface="Times New Roman"/>
                          <a:cs typeface="Times New Roman"/>
                        </a:rPr>
                        <a:t> </a:t>
                      </a:r>
                      <a:r>
                        <a:rPr sz="1400" b="1" spc="-10" dirty="0">
                          <a:latin typeface="Times New Roman"/>
                          <a:cs typeface="Times New Roman"/>
                        </a:rPr>
                        <a:t>count</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12700">
                      <a:solidFill>
                        <a:srgbClr val="000080"/>
                      </a:solidFill>
                      <a:prstDash val="solid"/>
                    </a:lnT>
                    <a:lnB w="12700">
                      <a:solidFill>
                        <a:srgbClr val="00008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635" algn="ctr">
                        <a:lnSpc>
                          <a:spcPct val="100000"/>
                        </a:lnSpc>
                        <a:spcBef>
                          <a:spcPts val="315"/>
                        </a:spcBef>
                      </a:pPr>
                      <a:r>
                        <a:rPr sz="1400" b="1" spc="-25" dirty="0">
                          <a:latin typeface="Times New Roman"/>
                          <a:cs typeface="Times New Roman"/>
                        </a:rPr>
                        <a:t>318</a:t>
                      </a:r>
                      <a:endParaRPr sz="1400">
                        <a:latin typeface="Times New Roman"/>
                        <a:cs typeface="Times New Roman"/>
                      </a:endParaRPr>
                    </a:p>
                  </a:txBody>
                  <a:tcPr marL="0" marR="0" marT="40154" marB="0">
                    <a:lnL w="12700">
                      <a:solidFill>
                        <a:srgbClr val="000080"/>
                      </a:solidFill>
                      <a:prstDash val="solid"/>
                    </a:lnL>
                    <a:lnR w="12700">
                      <a:solidFill>
                        <a:srgbClr val="000080"/>
                      </a:solidFill>
                      <a:prstDash val="solid"/>
                    </a:lnR>
                    <a:lnT w="12700">
                      <a:solidFill>
                        <a:srgbClr val="000080"/>
                      </a:solidFill>
                      <a:prstDash val="solid"/>
                    </a:lnT>
                    <a:lnB w="12700">
                      <a:solidFill>
                        <a:srgbClr val="00008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293232" cy="1143000"/>
          </a:xfrm>
        </p:spPr>
        <p:txBody>
          <a:bodyPr wrap="square" anchor="ctr">
            <a:normAutofit/>
          </a:bodyPr>
          <a:lstStyle/>
          <a:p>
            <a:r>
              <a:rPr lang="en-US" dirty="0"/>
              <a:t>Estimation techniques</a:t>
            </a:r>
          </a:p>
        </p:txBody>
      </p:sp>
      <p:sp>
        <p:nvSpPr>
          <p:cNvPr id="6" name="Slide Number Placeholder 5"/>
          <p:cNvSpPr>
            <a:spLocks noGrp="1"/>
          </p:cNvSpPr>
          <p:nvPr>
            <p:ph type="sldNum" sz="quarter" idx="12"/>
          </p:nvPr>
        </p:nvSpPr>
        <p:spPr>
          <a:xfrm>
            <a:off x="8077200" y="6356351"/>
            <a:ext cx="2133600" cy="365125"/>
          </a:xfrm>
        </p:spPr>
        <p:txBody>
          <a:bodyPr anchor="ctr">
            <a:normAutofit/>
          </a:bodyPr>
          <a:lstStyle/>
          <a:p>
            <a:pPr>
              <a:spcAft>
                <a:spcPts val="600"/>
              </a:spcAft>
            </a:pPr>
            <a:fld id="{0D150273-F455-7D4F-8782-207C52466607}" type="slidenum">
              <a:rPr lang="en-US" smtClean="0"/>
              <a:pPr>
                <a:spcAft>
                  <a:spcPts val="600"/>
                </a:spcAft>
              </a:pPr>
              <a:t>4</a:t>
            </a:fld>
            <a:endParaRPr lang="en-US"/>
          </a:p>
        </p:txBody>
      </p:sp>
      <p:graphicFrame>
        <p:nvGraphicFramePr>
          <p:cNvPr id="8" name="Content Placeholder 2">
            <a:extLst>
              <a:ext uri="{FF2B5EF4-FFF2-40B4-BE49-F238E27FC236}">
                <a16:creationId xmlns:a16="http://schemas.microsoft.com/office/drawing/2014/main" id="{12F662AA-EA86-1A82-BEEA-1403A76EAF03}"/>
              </a:ext>
            </a:extLst>
          </p:cNvPr>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An</a:t>
            </a:r>
            <a:r>
              <a:rPr b="1" spc="-15" dirty="0"/>
              <a:t> </a:t>
            </a:r>
            <a:r>
              <a:rPr b="1" dirty="0"/>
              <a:t>Example</a:t>
            </a:r>
            <a:r>
              <a:rPr b="1" spc="-15" dirty="0"/>
              <a:t> </a:t>
            </a:r>
            <a:r>
              <a:rPr b="1" spc="-10" dirty="0"/>
              <a:t>(Cont’d)</a:t>
            </a:r>
          </a:p>
        </p:txBody>
      </p:sp>
      <p:pic>
        <p:nvPicPr>
          <p:cNvPr id="3" name="object 3"/>
          <p:cNvPicPr/>
          <p:nvPr/>
        </p:nvPicPr>
        <p:blipFill>
          <a:blip r:embed="rId2" cstate="print"/>
          <a:stretch>
            <a:fillRect/>
          </a:stretch>
        </p:blipFill>
        <p:spPr>
          <a:xfrm>
            <a:off x="4939572" y="1983467"/>
            <a:ext cx="4972420" cy="4517074"/>
          </a:xfrm>
          <a:prstGeom prst="rect">
            <a:avLst/>
          </a:prstGeom>
        </p:spPr>
      </p:pic>
      <p:sp>
        <p:nvSpPr>
          <p:cNvPr id="4" name="object 4"/>
          <p:cNvSpPr txBox="1"/>
          <p:nvPr/>
        </p:nvSpPr>
        <p:spPr>
          <a:xfrm>
            <a:off x="2444688" y="2536695"/>
            <a:ext cx="2508014" cy="1128766"/>
          </a:xfrm>
          <a:prstGeom prst="rect">
            <a:avLst/>
          </a:prstGeom>
        </p:spPr>
        <p:txBody>
          <a:bodyPr vert="horz" wrap="square" lIns="0" tIns="12747" rIns="0" bIns="0" rtlCol="0">
            <a:spAutoFit/>
          </a:bodyPr>
          <a:lstStyle/>
          <a:p>
            <a:pPr algn="ctr">
              <a:spcBef>
                <a:spcPts val="100"/>
              </a:spcBef>
            </a:pPr>
            <a:r>
              <a:rPr sz="1807" dirty="0">
                <a:latin typeface="Tahoma"/>
                <a:cs typeface="Tahoma"/>
              </a:rPr>
              <a:t>VAF</a:t>
            </a:r>
            <a:r>
              <a:rPr sz="1807" spc="-20" dirty="0">
                <a:latin typeface="Tahoma"/>
                <a:cs typeface="Tahoma"/>
              </a:rPr>
              <a:t> </a:t>
            </a:r>
            <a:r>
              <a:rPr sz="1807" dirty="0">
                <a:latin typeface="Tahoma"/>
                <a:cs typeface="Tahoma"/>
              </a:rPr>
              <a:t>=</a:t>
            </a:r>
            <a:r>
              <a:rPr sz="1807" spc="-25" dirty="0">
                <a:latin typeface="Tahoma"/>
                <a:cs typeface="Tahoma"/>
              </a:rPr>
              <a:t> </a:t>
            </a:r>
            <a:r>
              <a:rPr sz="1807" dirty="0">
                <a:latin typeface="Tahoma"/>
                <a:cs typeface="Tahoma"/>
              </a:rPr>
              <a:t>52</a:t>
            </a:r>
            <a:r>
              <a:rPr sz="1807" spc="-15" dirty="0">
                <a:latin typeface="Tahoma"/>
                <a:cs typeface="Tahoma"/>
              </a:rPr>
              <a:t> </a:t>
            </a:r>
            <a:r>
              <a:rPr sz="1807" dirty="0">
                <a:latin typeface="Tahoma"/>
                <a:cs typeface="Tahoma"/>
              </a:rPr>
              <a:t>*</a:t>
            </a:r>
            <a:r>
              <a:rPr sz="1807" spc="-10" dirty="0">
                <a:latin typeface="Tahoma"/>
                <a:cs typeface="Tahoma"/>
              </a:rPr>
              <a:t> </a:t>
            </a:r>
            <a:r>
              <a:rPr sz="1807" dirty="0">
                <a:latin typeface="Tahoma"/>
                <a:cs typeface="Tahoma"/>
              </a:rPr>
              <a:t>0.01 +</a:t>
            </a:r>
            <a:r>
              <a:rPr sz="1807" spc="-15" dirty="0">
                <a:latin typeface="Tahoma"/>
                <a:cs typeface="Tahoma"/>
              </a:rPr>
              <a:t> </a:t>
            </a:r>
            <a:r>
              <a:rPr sz="1807" spc="-20" dirty="0">
                <a:latin typeface="Tahoma"/>
                <a:cs typeface="Tahoma"/>
              </a:rPr>
              <a:t>0.65</a:t>
            </a:r>
            <a:endParaRPr sz="1807">
              <a:latin typeface="Tahoma"/>
              <a:cs typeface="Tahoma"/>
            </a:endParaRPr>
          </a:p>
          <a:p>
            <a:pPr marR="731677" algn="ctr"/>
            <a:r>
              <a:rPr sz="1807" dirty="0">
                <a:latin typeface="Tahoma"/>
                <a:cs typeface="Tahoma"/>
              </a:rPr>
              <a:t>=</a:t>
            </a:r>
            <a:r>
              <a:rPr sz="1807" spc="-25" dirty="0">
                <a:latin typeface="Tahoma"/>
                <a:cs typeface="Tahoma"/>
              </a:rPr>
              <a:t> </a:t>
            </a:r>
            <a:r>
              <a:rPr sz="1807" spc="-20" dirty="0">
                <a:latin typeface="Tahoma"/>
                <a:cs typeface="Tahoma"/>
              </a:rPr>
              <a:t>1.17</a:t>
            </a:r>
            <a:endParaRPr sz="1807">
              <a:latin typeface="Tahoma"/>
              <a:cs typeface="Tahoma"/>
            </a:endParaRPr>
          </a:p>
          <a:p>
            <a:pPr marR="123645" algn="ctr"/>
            <a:r>
              <a:rPr sz="1807" dirty="0">
                <a:latin typeface="Tahoma"/>
                <a:cs typeface="Tahoma"/>
              </a:rPr>
              <a:t>FP</a:t>
            </a:r>
            <a:r>
              <a:rPr sz="1807" baseline="-23148" dirty="0">
                <a:latin typeface="Tahoma"/>
                <a:cs typeface="Tahoma"/>
              </a:rPr>
              <a:t>estimated</a:t>
            </a:r>
            <a:r>
              <a:rPr sz="1807" spc="241" baseline="-23148" dirty="0">
                <a:latin typeface="Tahoma"/>
                <a:cs typeface="Tahoma"/>
              </a:rPr>
              <a:t> </a:t>
            </a:r>
            <a:r>
              <a:rPr sz="1807" dirty="0">
                <a:latin typeface="Tahoma"/>
                <a:cs typeface="Tahoma"/>
              </a:rPr>
              <a:t>=</a:t>
            </a:r>
            <a:r>
              <a:rPr sz="1807" spc="-20" dirty="0">
                <a:latin typeface="Tahoma"/>
                <a:cs typeface="Tahoma"/>
              </a:rPr>
              <a:t> </a:t>
            </a:r>
            <a:r>
              <a:rPr sz="1807" dirty="0">
                <a:latin typeface="Tahoma"/>
                <a:cs typeface="Tahoma"/>
              </a:rPr>
              <a:t>318</a:t>
            </a:r>
            <a:r>
              <a:rPr sz="1807" spc="-5" dirty="0">
                <a:latin typeface="Tahoma"/>
                <a:cs typeface="Tahoma"/>
              </a:rPr>
              <a:t> </a:t>
            </a:r>
            <a:r>
              <a:rPr sz="1807" dirty="0">
                <a:latin typeface="Tahoma"/>
                <a:cs typeface="Tahoma"/>
              </a:rPr>
              <a:t>x</a:t>
            </a:r>
            <a:r>
              <a:rPr sz="1807" spc="-30" dirty="0">
                <a:latin typeface="Tahoma"/>
                <a:cs typeface="Tahoma"/>
              </a:rPr>
              <a:t> </a:t>
            </a:r>
            <a:r>
              <a:rPr sz="1807" spc="-20" dirty="0">
                <a:latin typeface="Tahoma"/>
                <a:cs typeface="Tahoma"/>
              </a:rPr>
              <a:t>1.17</a:t>
            </a:r>
            <a:endParaRPr sz="1807">
              <a:latin typeface="Tahoma"/>
              <a:cs typeface="Tahoma"/>
            </a:endParaRPr>
          </a:p>
          <a:p>
            <a:pPr marL="50351" algn="ctr">
              <a:spcBef>
                <a:spcPts val="10"/>
              </a:spcBef>
            </a:pPr>
            <a:r>
              <a:rPr sz="1807" dirty="0">
                <a:latin typeface="Tahoma"/>
                <a:cs typeface="Tahoma"/>
              </a:rPr>
              <a:t>=</a:t>
            </a:r>
            <a:r>
              <a:rPr sz="1807" spc="-10" dirty="0">
                <a:latin typeface="Tahoma"/>
                <a:cs typeface="Tahoma"/>
              </a:rPr>
              <a:t> </a:t>
            </a:r>
            <a:r>
              <a:rPr sz="1807" spc="-25" dirty="0">
                <a:latin typeface="Tahoma"/>
                <a:cs typeface="Tahoma"/>
              </a:rPr>
              <a:t>372</a:t>
            </a:r>
            <a:endParaRPr sz="1807">
              <a:latin typeface="Tahoma"/>
              <a:cs typeface="Tahoma"/>
            </a:endParaRPr>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067" y="345346"/>
            <a:ext cx="10554691" cy="1372765"/>
          </a:xfrm>
          <a:prstGeom prst="rect">
            <a:avLst/>
          </a:prstGeom>
        </p:spPr>
        <p:txBody>
          <a:bodyPr vert="horz" wrap="square" lIns="0" tIns="686436" rIns="0" bIns="0" rtlCol="0" anchor="ctr">
            <a:spAutoFit/>
          </a:bodyPr>
          <a:lstStyle/>
          <a:p>
            <a:pPr marL="12747">
              <a:lnSpc>
                <a:spcPct val="100000"/>
              </a:lnSpc>
              <a:spcBef>
                <a:spcPts val="105"/>
              </a:spcBef>
            </a:pPr>
            <a:r>
              <a:rPr b="1" dirty="0"/>
              <a:t>Problems</a:t>
            </a:r>
            <a:r>
              <a:rPr b="1" spc="-25" dirty="0"/>
              <a:t> </a:t>
            </a:r>
            <a:r>
              <a:rPr b="1" dirty="0"/>
              <a:t>of</a:t>
            </a:r>
            <a:r>
              <a:rPr b="1" spc="-25" dirty="0"/>
              <a:t> FPA</a:t>
            </a:r>
          </a:p>
        </p:txBody>
      </p:sp>
      <p:sp>
        <p:nvSpPr>
          <p:cNvPr id="3" name="object 3"/>
          <p:cNvSpPr txBox="1"/>
          <p:nvPr/>
        </p:nvSpPr>
        <p:spPr>
          <a:xfrm>
            <a:off x="2773056" y="2042613"/>
            <a:ext cx="6863736" cy="2867485"/>
          </a:xfrm>
          <a:prstGeom prst="rect">
            <a:avLst/>
          </a:prstGeom>
        </p:spPr>
        <p:txBody>
          <a:bodyPr vert="horz" wrap="square" lIns="0" tIns="14022" rIns="0" bIns="0" rtlCol="0">
            <a:spAutoFit/>
          </a:bodyPr>
          <a:lstStyle/>
          <a:p>
            <a:pPr marL="355641" marR="5099" indent="-342894" algn="just">
              <a:lnSpc>
                <a:spcPct val="99800"/>
              </a:lnSpc>
              <a:spcBef>
                <a:spcPts val="110"/>
              </a:spcBef>
              <a:buClr>
                <a:srgbClr val="3333CC"/>
              </a:buClr>
              <a:buSzPct val="59375"/>
              <a:buFont typeface="Arial"/>
              <a:buChar char="■"/>
              <a:tabLst>
                <a:tab pos="356916" algn="l"/>
              </a:tabLst>
            </a:pPr>
            <a:r>
              <a:rPr sz="3212" dirty="0">
                <a:latin typeface="Tahoma"/>
                <a:cs typeface="Tahoma"/>
              </a:rPr>
              <a:t>FPA</a:t>
            </a:r>
            <a:r>
              <a:rPr sz="3212" spc="-60" dirty="0">
                <a:latin typeface="Tahoma"/>
                <a:cs typeface="Tahoma"/>
              </a:rPr>
              <a:t> </a:t>
            </a:r>
            <a:r>
              <a:rPr sz="3212" dirty="0">
                <a:latin typeface="Tahoma"/>
                <a:cs typeface="Tahoma"/>
              </a:rPr>
              <a:t>has</a:t>
            </a:r>
            <a:r>
              <a:rPr sz="3212" spc="-55" dirty="0">
                <a:latin typeface="Tahoma"/>
                <a:cs typeface="Tahoma"/>
              </a:rPr>
              <a:t> </a:t>
            </a:r>
            <a:r>
              <a:rPr sz="3212" dirty="0">
                <a:latin typeface="Tahoma"/>
                <a:cs typeface="Tahoma"/>
              </a:rPr>
              <a:t>been</a:t>
            </a:r>
            <a:r>
              <a:rPr sz="3212" spc="-55" dirty="0">
                <a:latin typeface="Tahoma"/>
                <a:cs typeface="Tahoma"/>
              </a:rPr>
              <a:t> </a:t>
            </a:r>
            <a:r>
              <a:rPr sz="3212" dirty="0">
                <a:latin typeface="Tahoma"/>
                <a:cs typeface="Tahoma"/>
              </a:rPr>
              <a:t>criticized</a:t>
            </a:r>
            <a:r>
              <a:rPr sz="3212" spc="-55" dirty="0">
                <a:latin typeface="Tahoma"/>
                <a:cs typeface="Tahoma"/>
              </a:rPr>
              <a:t> </a:t>
            </a:r>
            <a:r>
              <a:rPr sz="3212" dirty="0">
                <a:latin typeface="Tahoma"/>
                <a:cs typeface="Tahoma"/>
              </a:rPr>
              <a:t>as</a:t>
            </a:r>
            <a:r>
              <a:rPr sz="3212" spc="-65" dirty="0">
                <a:latin typeface="Tahoma"/>
                <a:cs typeface="Tahoma"/>
              </a:rPr>
              <a:t> </a:t>
            </a:r>
            <a:r>
              <a:rPr sz="3212" dirty="0">
                <a:latin typeface="Tahoma"/>
                <a:cs typeface="Tahoma"/>
              </a:rPr>
              <a:t>not</a:t>
            </a:r>
            <a:r>
              <a:rPr sz="3212" spc="-55" dirty="0">
                <a:latin typeface="Tahoma"/>
                <a:cs typeface="Tahoma"/>
              </a:rPr>
              <a:t> </a:t>
            </a:r>
            <a:r>
              <a:rPr sz="3212" spc="-10" dirty="0">
                <a:latin typeface="Tahoma"/>
                <a:cs typeface="Tahoma"/>
              </a:rPr>
              <a:t>being 	</a:t>
            </a:r>
            <a:r>
              <a:rPr sz="3212" dirty="0">
                <a:latin typeface="Tahoma"/>
                <a:cs typeface="Tahoma"/>
              </a:rPr>
              <a:t>universally</a:t>
            </a:r>
            <a:r>
              <a:rPr sz="3212" spc="-100" dirty="0">
                <a:latin typeface="Tahoma"/>
                <a:cs typeface="Tahoma"/>
              </a:rPr>
              <a:t> </a:t>
            </a:r>
            <a:r>
              <a:rPr sz="3212" dirty="0">
                <a:latin typeface="Tahoma"/>
                <a:cs typeface="Tahoma"/>
              </a:rPr>
              <a:t>applicable</a:t>
            </a:r>
            <a:r>
              <a:rPr sz="3212" spc="-105" dirty="0">
                <a:latin typeface="Tahoma"/>
                <a:cs typeface="Tahoma"/>
              </a:rPr>
              <a:t> </a:t>
            </a:r>
            <a:r>
              <a:rPr sz="3212" dirty="0">
                <a:latin typeface="Tahoma"/>
                <a:cs typeface="Tahoma"/>
              </a:rPr>
              <a:t>to</a:t>
            </a:r>
            <a:r>
              <a:rPr sz="3212" spc="-95" dirty="0">
                <a:latin typeface="Tahoma"/>
                <a:cs typeface="Tahoma"/>
              </a:rPr>
              <a:t> </a:t>
            </a:r>
            <a:r>
              <a:rPr sz="3212" dirty="0">
                <a:latin typeface="Tahoma"/>
                <a:cs typeface="Tahoma"/>
              </a:rPr>
              <a:t>all</a:t>
            </a:r>
            <a:r>
              <a:rPr sz="3212" spc="-100" dirty="0">
                <a:latin typeface="Tahoma"/>
                <a:cs typeface="Tahoma"/>
              </a:rPr>
              <a:t> </a:t>
            </a:r>
            <a:r>
              <a:rPr sz="3212" dirty="0">
                <a:latin typeface="Tahoma"/>
                <a:cs typeface="Tahoma"/>
              </a:rPr>
              <a:t>types</a:t>
            </a:r>
            <a:r>
              <a:rPr sz="3212" spc="-95" dirty="0">
                <a:latin typeface="Tahoma"/>
                <a:cs typeface="Tahoma"/>
              </a:rPr>
              <a:t> </a:t>
            </a:r>
            <a:r>
              <a:rPr sz="3212" spc="-25" dirty="0">
                <a:latin typeface="Tahoma"/>
                <a:cs typeface="Tahoma"/>
              </a:rPr>
              <a:t>of 	</a:t>
            </a:r>
            <a:r>
              <a:rPr sz="3212" spc="-10" dirty="0">
                <a:latin typeface="Tahoma"/>
                <a:cs typeface="Tahoma"/>
              </a:rPr>
              <a:t>software.</a:t>
            </a:r>
            <a:endParaRPr sz="3212">
              <a:latin typeface="Tahoma"/>
              <a:cs typeface="Tahoma"/>
            </a:endParaRPr>
          </a:p>
          <a:p>
            <a:pPr marL="755897" marR="277884" lvl="1" indent="-284895" algn="just">
              <a:lnSpc>
                <a:spcPct val="100200"/>
              </a:lnSpc>
              <a:spcBef>
                <a:spcPts val="683"/>
              </a:spcBef>
              <a:buClr>
                <a:srgbClr val="FF0000"/>
              </a:buClr>
              <a:buSzPct val="53571"/>
              <a:buFont typeface="Arial"/>
              <a:buChar char="■"/>
              <a:tabLst>
                <a:tab pos="759083" algn="l"/>
              </a:tabLst>
            </a:pPr>
            <a:r>
              <a:rPr sz="2810" dirty="0">
                <a:latin typeface="Tahoma"/>
                <a:cs typeface="Tahoma"/>
              </a:rPr>
              <a:t>For</a:t>
            </a:r>
            <a:r>
              <a:rPr sz="2810" spc="-70" dirty="0">
                <a:latin typeface="Tahoma"/>
                <a:cs typeface="Tahoma"/>
              </a:rPr>
              <a:t> </a:t>
            </a:r>
            <a:r>
              <a:rPr sz="2810" dirty="0">
                <a:latin typeface="Tahoma"/>
                <a:cs typeface="Tahoma"/>
              </a:rPr>
              <a:t>example,</a:t>
            </a:r>
            <a:r>
              <a:rPr sz="2810" spc="-65" dirty="0">
                <a:latin typeface="Tahoma"/>
                <a:cs typeface="Tahoma"/>
              </a:rPr>
              <a:t> </a:t>
            </a:r>
            <a:r>
              <a:rPr sz="2810" dirty="0">
                <a:latin typeface="Tahoma"/>
                <a:cs typeface="Tahoma"/>
              </a:rPr>
              <a:t>FPA</a:t>
            </a:r>
            <a:r>
              <a:rPr sz="2810" spc="-70" dirty="0">
                <a:latin typeface="Tahoma"/>
                <a:cs typeface="Tahoma"/>
              </a:rPr>
              <a:t> </a:t>
            </a:r>
            <a:r>
              <a:rPr sz="2810" dirty="0">
                <a:latin typeface="Tahoma"/>
                <a:cs typeface="Tahoma"/>
              </a:rPr>
              <a:t>doesn’t</a:t>
            </a:r>
            <a:r>
              <a:rPr sz="2810" spc="-65" dirty="0">
                <a:latin typeface="Tahoma"/>
                <a:cs typeface="Tahoma"/>
              </a:rPr>
              <a:t> </a:t>
            </a:r>
            <a:r>
              <a:rPr sz="2810" dirty="0">
                <a:latin typeface="Tahoma"/>
                <a:cs typeface="Tahoma"/>
              </a:rPr>
              <a:t>capture</a:t>
            </a:r>
            <a:r>
              <a:rPr sz="2810" spc="-65" dirty="0">
                <a:latin typeface="Tahoma"/>
                <a:cs typeface="Tahoma"/>
              </a:rPr>
              <a:t> </a:t>
            </a:r>
            <a:r>
              <a:rPr sz="2810" spc="-25" dirty="0">
                <a:latin typeface="Tahoma"/>
                <a:cs typeface="Tahoma"/>
              </a:rPr>
              <a:t>all 	</a:t>
            </a:r>
            <a:r>
              <a:rPr sz="2810" dirty="0">
                <a:latin typeface="Tahoma"/>
                <a:cs typeface="Tahoma"/>
              </a:rPr>
              <a:t>functional</a:t>
            </a:r>
            <a:r>
              <a:rPr sz="2810" spc="-100" dirty="0">
                <a:latin typeface="Tahoma"/>
                <a:cs typeface="Tahoma"/>
              </a:rPr>
              <a:t> </a:t>
            </a:r>
            <a:r>
              <a:rPr sz="2810" dirty="0">
                <a:latin typeface="Tahoma"/>
                <a:cs typeface="Tahoma"/>
              </a:rPr>
              <a:t>characteristics</a:t>
            </a:r>
            <a:r>
              <a:rPr sz="2810" spc="-100" dirty="0">
                <a:latin typeface="Tahoma"/>
                <a:cs typeface="Tahoma"/>
              </a:rPr>
              <a:t> </a:t>
            </a:r>
            <a:r>
              <a:rPr sz="2810" dirty="0">
                <a:latin typeface="Tahoma"/>
                <a:cs typeface="Tahoma"/>
              </a:rPr>
              <a:t>of</a:t>
            </a:r>
            <a:r>
              <a:rPr sz="2810" spc="-95" dirty="0">
                <a:latin typeface="Tahoma"/>
                <a:cs typeface="Tahoma"/>
              </a:rPr>
              <a:t> </a:t>
            </a:r>
            <a:r>
              <a:rPr sz="2810" spc="-20" dirty="0">
                <a:latin typeface="Tahoma"/>
                <a:cs typeface="Tahoma"/>
              </a:rPr>
              <a:t>real-time 	</a:t>
            </a:r>
            <a:r>
              <a:rPr sz="2810" spc="-10" dirty="0">
                <a:latin typeface="Tahoma"/>
                <a:cs typeface="Tahoma"/>
              </a:rPr>
              <a:t>software</a:t>
            </a:r>
            <a:endParaRPr sz="2810">
              <a:latin typeface="Tahoma"/>
              <a:cs typeface="Tahoma"/>
            </a:endParaRP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693" y="495896"/>
            <a:ext cx="7886700" cy="1231844"/>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Team Effort Estimate for a</a:t>
            </a:r>
            <a:r>
              <a:rPr spc="30" dirty="0"/>
              <a:t> </a:t>
            </a:r>
            <a:r>
              <a:rPr spc="-4" dirty="0"/>
              <a:t>Project</a:t>
            </a:r>
            <a:r>
              <a:rPr lang="en-CA" spc="-4" dirty="0"/>
              <a:t> (Delphi)</a:t>
            </a:r>
            <a:endParaRPr spc="-4" dirty="0"/>
          </a:p>
        </p:txBody>
      </p:sp>
      <p:sp>
        <p:nvSpPr>
          <p:cNvPr id="10" name="Slide Number Placeholder 9">
            <a:extLst>
              <a:ext uri="{FF2B5EF4-FFF2-40B4-BE49-F238E27FC236}">
                <a16:creationId xmlns:a16="http://schemas.microsoft.com/office/drawing/2014/main" id="{AE5AAE34-D8E8-4F3C-BFFF-92CDEBE41EAE}"/>
              </a:ext>
            </a:extLst>
          </p:cNvPr>
          <p:cNvSpPr>
            <a:spLocks noGrp="1"/>
          </p:cNvSpPr>
          <p:nvPr>
            <p:ph type="sldNum" sz="quarter" idx="12"/>
          </p:nvPr>
        </p:nvSpPr>
        <p:spPr/>
        <p:txBody>
          <a:bodyPr/>
          <a:lstStyle/>
          <a:p>
            <a:fld id="{B6F15528-21DE-4FAA-801E-634DDDAF4B2B}" type="slidenum">
              <a:rPr lang="en-CA" smtClean="0"/>
              <a:t>42</a:t>
            </a:fld>
            <a:endParaRPr lang="en-CA"/>
          </a:p>
        </p:txBody>
      </p:sp>
      <p:sp>
        <p:nvSpPr>
          <p:cNvPr id="3" name="object 3"/>
          <p:cNvSpPr txBox="1"/>
          <p:nvPr/>
        </p:nvSpPr>
        <p:spPr>
          <a:xfrm>
            <a:off x="2840356" y="2046923"/>
            <a:ext cx="6227445" cy="2040943"/>
          </a:xfrm>
          <a:prstGeom prst="rect">
            <a:avLst/>
          </a:prstGeom>
        </p:spPr>
        <p:txBody>
          <a:bodyPr vert="horz" wrap="square" lIns="0" tIns="40005" rIns="0" bIns="0" rtlCol="0">
            <a:spAutoFit/>
          </a:bodyPr>
          <a:lstStyle/>
          <a:p>
            <a:pPr marL="352425" marR="3810" indent="-342900">
              <a:lnSpc>
                <a:spcPts val="1950"/>
              </a:lnSpc>
              <a:spcBef>
                <a:spcPts val="315"/>
              </a:spcBef>
              <a:buClr>
                <a:srgbClr val="CC0000"/>
              </a:buClr>
              <a:buFont typeface="+mj-lt"/>
              <a:buAutoNum type="arabicPeriod"/>
              <a:tabLst>
                <a:tab pos="266224" algn="l"/>
                <a:tab pos="266700" algn="l"/>
              </a:tabLst>
            </a:pPr>
            <a:r>
              <a:rPr dirty="0">
                <a:cs typeface="Times New Roman"/>
              </a:rPr>
              <a:t>Have each team </a:t>
            </a:r>
            <a:r>
              <a:rPr spc="-8" dirty="0">
                <a:cs typeface="Times New Roman"/>
              </a:rPr>
              <a:t>member </a:t>
            </a:r>
            <a:r>
              <a:rPr spc="-4" dirty="0">
                <a:cs typeface="Times New Roman"/>
              </a:rPr>
              <a:t>estimate </a:t>
            </a:r>
            <a:r>
              <a:rPr dirty="0">
                <a:cs typeface="Times New Roman"/>
              </a:rPr>
              <a:t>pieces of the</a:t>
            </a:r>
            <a:r>
              <a:rPr spc="-83" dirty="0">
                <a:cs typeface="Times New Roman"/>
              </a:rPr>
              <a:t> </a:t>
            </a:r>
            <a:r>
              <a:rPr dirty="0">
                <a:cs typeface="Times New Roman"/>
              </a:rPr>
              <a:t>project  individually, and then </a:t>
            </a:r>
            <a:r>
              <a:rPr spc="-8" dirty="0">
                <a:cs typeface="Times New Roman"/>
              </a:rPr>
              <a:t>meet </a:t>
            </a:r>
            <a:r>
              <a:rPr dirty="0">
                <a:cs typeface="Times New Roman"/>
              </a:rPr>
              <a:t>to </a:t>
            </a:r>
            <a:r>
              <a:rPr spc="-4" dirty="0">
                <a:cs typeface="Times New Roman"/>
              </a:rPr>
              <a:t>compare</a:t>
            </a:r>
            <a:r>
              <a:rPr spc="-45" dirty="0">
                <a:cs typeface="Times New Roman"/>
              </a:rPr>
              <a:t> </a:t>
            </a:r>
            <a:r>
              <a:rPr spc="-4" dirty="0">
                <a:cs typeface="Times New Roman"/>
              </a:rPr>
              <a:t>estimates</a:t>
            </a:r>
            <a:r>
              <a:rPr lang="en-CA" spc="-4" dirty="0">
                <a:cs typeface="Times New Roman"/>
              </a:rPr>
              <a:t>.</a:t>
            </a:r>
            <a:endParaRPr dirty="0">
              <a:cs typeface="Times New Roman"/>
            </a:endParaRPr>
          </a:p>
          <a:p>
            <a:pPr marL="352425" indent="-342900">
              <a:spcBef>
                <a:spcPts val="180"/>
              </a:spcBef>
              <a:buClr>
                <a:srgbClr val="CC0000"/>
              </a:buClr>
              <a:buFont typeface="+mj-lt"/>
              <a:buAutoNum type="arabicPeriod"/>
              <a:tabLst>
                <a:tab pos="266224" algn="l"/>
                <a:tab pos="266700" algn="l"/>
              </a:tabLst>
            </a:pPr>
            <a:r>
              <a:rPr spc="-4" dirty="0">
                <a:cs typeface="Times New Roman"/>
              </a:rPr>
              <a:t>Discuss </a:t>
            </a:r>
            <a:r>
              <a:rPr dirty="0">
                <a:cs typeface="Times New Roman"/>
              </a:rPr>
              <a:t>the </a:t>
            </a:r>
            <a:r>
              <a:rPr spc="-4" dirty="0">
                <a:cs typeface="Times New Roman"/>
              </a:rPr>
              <a:t>differences among </a:t>
            </a:r>
            <a:r>
              <a:rPr dirty="0">
                <a:cs typeface="Times New Roman"/>
              </a:rPr>
              <a:t>the individual</a:t>
            </a:r>
            <a:r>
              <a:rPr spc="-38" dirty="0">
                <a:cs typeface="Times New Roman"/>
              </a:rPr>
              <a:t> </a:t>
            </a:r>
            <a:r>
              <a:rPr dirty="0">
                <a:cs typeface="Times New Roman"/>
              </a:rPr>
              <a:t>results</a:t>
            </a:r>
            <a:r>
              <a:rPr lang="en-CA" dirty="0">
                <a:cs typeface="Times New Roman"/>
              </a:rPr>
              <a:t>.</a:t>
            </a:r>
            <a:endParaRPr dirty="0">
              <a:cs typeface="Times New Roman"/>
            </a:endParaRPr>
          </a:p>
          <a:p>
            <a:pPr marL="352425" indent="-342900">
              <a:spcBef>
                <a:spcPts val="217"/>
              </a:spcBef>
              <a:buClr>
                <a:srgbClr val="CC0000"/>
              </a:buClr>
              <a:buFont typeface="+mj-lt"/>
              <a:buAutoNum type="arabicPeriod"/>
              <a:tabLst>
                <a:tab pos="266224" algn="l"/>
                <a:tab pos="266700" algn="l"/>
              </a:tabLst>
            </a:pPr>
            <a:r>
              <a:rPr dirty="0">
                <a:cs typeface="Times New Roman"/>
              </a:rPr>
              <a:t>Average your</a:t>
            </a:r>
            <a:r>
              <a:rPr spc="-4" dirty="0">
                <a:cs typeface="Times New Roman"/>
              </a:rPr>
              <a:t> estimates</a:t>
            </a:r>
            <a:r>
              <a:rPr lang="en-CA" spc="-4" dirty="0">
                <a:cs typeface="Times New Roman"/>
              </a:rPr>
              <a:t>.</a:t>
            </a:r>
            <a:endParaRPr dirty="0">
              <a:cs typeface="Times New Roman"/>
            </a:endParaRPr>
          </a:p>
          <a:p>
            <a:pPr marL="352425" indent="-342900">
              <a:spcBef>
                <a:spcPts val="217"/>
              </a:spcBef>
              <a:buClr>
                <a:srgbClr val="CC0000"/>
              </a:buClr>
              <a:buFont typeface="+mj-lt"/>
              <a:buAutoNum type="arabicPeriod"/>
              <a:tabLst>
                <a:tab pos="266224" algn="l"/>
                <a:tab pos="266700" algn="l"/>
              </a:tabLst>
            </a:pPr>
            <a:r>
              <a:rPr dirty="0">
                <a:cs typeface="Times New Roman"/>
              </a:rPr>
              <a:t>Arrive at a</a:t>
            </a:r>
            <a:r>
              <a:rPr spc="-26" dirty="0">
                <a:cs typeface="Times New Roman"/>
              </a:rPr>
              <a:t> </a:t>
            </a:r>
            <a:r>
              <a:rPr lang="en-CA" dirty="0">
                <a:cs typeface="Times New Roman"/>
              </a:rPr>
              <a:t>consensus estimate </a:t>
            </a:r>
            <a:r>
              <a:rPr lang="en-CA" b="1" i="1" dirty="0">
                <a:solidFill>
                  <a:srgbClr val="FF0000"/>
                </a:solidFill>
                <a:cs typeface="Times New Roman"/>
              </a:rPr>
              <a:t>E</a:t>
            </a:r>
            <a:r>
              <a:rPr lang="en-CA" dirty="0">
                <a:cs typeface="Times New Roman"/>
              </a:rPr>
              <a:t> that the whole group accepts.</a:t>
            </a:r>
            <a:endParaRPr dirty="0">
              <a:cs typeface="Times New Roman"/>
            </a:endParaRPr>
          </a:p>
          <a:p>
            <a:pPr marL="352425" indent="-342900">
              <a:spcBef>
                <a:spcPts val="217"/>
              </a:spcBef>
              <a:buClr>
                <a:srgbClr val="CC0000"/>
              </a:buClr>
              <a:buFont typeface="+mj-lt"/>
              <a:buAutoNum type="arabicPeriod"/>
              <a:tabLst>
                <a:tab pos="266224" algn="l"/>
                <a:tab pos="266700" algn="l"/>
              </a:tabLst>
            </a:pPr>
            <a:r>
              <a:rPr dirty="0">
                <a:cs typeface="Times New Roman"/>
              </a:rPr>
              <a:t>Calculate a range</a:t>
            </a:r>
            <a:r>
              <a:rPr spc="-49" dirty="0">
                <a:cs typeface="Times New Roman"/>
              </a:rPr>
              <a:t> </a:t>
            </a:r>
            <a:r>
              <a:rPr dirty="0">
                <a:cs typeface="Times New Roman"/>
              </a:rPr>
              <a:t>o</a:t>
            </a:r>
            <a:r>
              <a:rPr lang="en-CA" dirty="0">
                <a:cs typeface="Times New Roman"/>
              </a:rPr>
              <a:t>f effort estimation values:</a:t>
            </a:r>
            <a:endParaRPr dirty="0">
              <a:cs typeface="Times New Roman"/>
            </a:endParaRPr>
          </a:p>
        </p:txBody>
      </p:sp>
      <p:sp>
        <p:nvSpPr>
          <p:cNvPr id="5" name="object 5"/>
          <p:cNvSpPr txBox="1"/>
          <p:nvPr/>
        </p:nvSpPr>
        <p:spPr>
          <a:xfrm>
            <a:off x="3183256" y="4095274"/>
            <a:ext cx="5733574" cy="1325972"/>
          </a:xfrm>
          <a:prstGeom prst="rect">
            <a:avLst/>
          </a:prstGeom>
        </p:spPr>
        <p:txBody>
          <a:bodyPr vert="horz" wrap="square" lIns="0" tIns="40481" rIns="0" bIns="0" rtlCol="0">
            <a:spAutoFit/>
          </a:bodyPr>
          <a:lstStyle/>
          <a:p>
            <a:pPr marL="224314" marR="150495" indent="-214789">
              <a:lnSpc>
                <a:spcPts val="1943"/>
              </a:lnSpc>
              <a:spcBef>
                <a:spcPts val="319"/>
              </a:spcBef>
              <a:buChar char="–"/>
              <a:tabLst>
                <a:tab pos="224314" algn="l"/>
                <a:tab pos="224790" algn="l"/>
                <a:tab pos="3146108" algn="l"/>
              </a:tabLst>
            </a:pPr>
            <a:r>
              <a:rPr sz="1500" spc="-4" dirty="0">
                <a:cs typeface="Times New Roman"/>
              </a:rPr>
              <a:t>At </a:t>
            </a:r>
            <a:r>
              <a:rPr sz="1500" dirty="0">
                <a:cs typeface="Times New Roman"/>
              </a:rPr>
              <a:t>the beginning of</a:t>
            </a:r>
            <a:r>
              <a:rPr sz="1500" spc="-15" dirty="0">
                <a:cs typeface="Times New Roman"/>
              </a:rPr>
              <a:t> </a:t>
            </a:r>
            <a:r>
              <a:rPr sz="1500" dirty="0">
                <a:cs typeface="Times New Roman"/>
              </a:rPr>
              <a:t>the</a:t>
            </a:r>
            <a:r>
              <a:rPr sz="1500" spc="-8" dirty="0">
                <a:cs typeface="Times New Roman"/>
              </a:rPr>
              <a:t> </a:t>
            </a:r>
            <a:r>
              <a:rPr sz="1500" dirty="0">
                <a:cs typeface="Times New Roman"/>
              </a:rPr>
              <a:t>project</a:t>
            </a:r>
            <a:r>
              <a:rPr lang="en-CA" sz="1500" dirty="0">
                <a:cs typeface="Times New Roman"/>
              </a:rPr>
              <a:t> </a:t>
            </a:r>
            <a:r>
              <a:rPr sz="1500" dirty="0">
                <a:cs typeface="Times New Roman"/>
              </a:rPr>
              <a:t>the range </a:t>
            </a:r>
            <a:r>
              <a:rPr sz="1500" spc="-4" dirty="0">
                <a:cs typeface="Times New Roman"/>
              </a:rPr>
              <a:t>is</a:t>
            </a:r>
            <a:r>
              <a:rPr sz="1500" spc="-34" dirty="0">
                <a:cs typeface="Times New Roman"/>
              </a:rPr>
              <a:t> </a:t>
            </a:r>
            <a:r>
              <a:rPr sz="1500" spc="-4" dirty="0">
                <a:cs typeface="Times New Roman"/>
              </a:rPr>
              <a:t>approximately  </a:t>
            </a:r>
            <a:r>
              <a:rPr sz="1500" dirty="0">
                <a:cs typeface="Times New Roman"/>
              </a:rPr>
              <a:t>within +-</a:t>
            </a:r>
            <a:r>
              <a:rPr sz="1500" spc="-23" dirty="0">
                <a:cs typeface="Times New Roman"/>
              </a:rPr>
              <a:t> </a:t>
            </a:r>
            <a:r>
              <a:rPr sz="1500" dirty="0">
                <a:cs typeface="Times New Roman"/>
              </a:rPr>
              <a:t>25%</a:t>
            </a:r>
          </a:p>
          <a:p>
            <a:pPr marL="9525">
              <a:spcBef>
                <a:spcPts val="191"/>
              </a:spcBef>
              <a:tabLst>
                <a:tab pos="224314" algn="l"/>
              </a:tabLst>
            </a:pPr>
            <a:r>
              <a:rPr sz="1500" dirty="0">
                <a:cs typeface="Times New Roman"/>
              </a:rPr>
              <a:t>–	</a:t>
            </a:r>
            <a:r>
              <a:rPr sz="1500" spc="-8" dirty="0">
                <a:cs typeface="Times New Roman"/>
              </a:rPr>
              <a:t>[min, max]: min </a:t>
            </a:r>
            <a:r>
              <a:rPr sz="1500" dirty="0">
                <a:cs typeface="Times New Roman"/>
              </a:rPr>
              <a:t>= </a:t>
            </a:r>
            <a:r>
              <a:rPr sz="1500" b="1" i="1" dirty="0">
                <a:solidFill>
                  <a:srgbClr val="FF0000"/>
                </a:solidFill>
                <a:cs typeface="Times New Roman"/>
              </a:rPr>
              <a:t>[E * </a:t>
            </a:r>
            <a:r>
              <a:rPr sz="1500" b="1" i="1" spc="4" dirty="0">
                <a:solidFill>
                  <a:srgbClr val="FF0000"/>
                </a:solidFill>
                <a:cs typeface="Times New Roman"/>
              </a:rPr>
              <a:t>75%, </a:t>
            </a:r>
            <a:r>
              <a:rPr sz="1500" b="1" i="1" dirty="0">
                <a:solidFill>
                  <a:srgbClr val="FF0000"/>
                </a:solidFill>
                <a:cs typeface="Times New Roman"/>
              </a:rPr>
              <a:t>E *</a:t>
            </a:r>
            <a:r>
              <a:rPr sz="1500" b="1" i="1" spc="-23" dirty="0">
                <a:solidFill>
                  <a:srgbClr val="FF0000"/>
                </a:solidFill>
                <a:cs typeface="Times New Roman"/>
              </a:rPr>
              <a:t> </a:t>
            </a:r>
            <a:r>
              <a:rPr sz="1500" b="1" i="1" spc="4" dirty="0">
                <a:solidFill>
                  <a:srgbClr val="FF0000"/>
                </a:solidFill>
                <a:cs typeface="Times New Roman"/>
              </a:rPr>
              <a:t>125%]</a:t>
            </a:r>
            <a:endParaRPr sz="1500" dirty="0">
              <a:cs typeface="Times New Roman"/>
            </a:endParaRPr>
          </a:p>
          <a:p>
            <a:pPr marL="224314" marR="3810" indent="-214789">
              <a:lnSpc>
                <a:spcPts val="1943"/>
              </a:lnSpc>
              <a:spcBef>
                <a:spcPts val="461"/>
              </a:spcBef>
              <a:buChar char="–"/>
              <a:tabLst>
                <a:tab pos="224314" algn="l"/>
                <a:tab pos="224790" algn="l"/>
              </a:tabLst>
            </a:pPr>
            <a:r>
              <a:rPr sz="1500" spc="-4" dirty="0">
                <a:cs typeface="Times New Roman"/>
              </a:rPr>
              <a:t>When </a:t>
            </a:r>
            <a:r>
              <a:rPr sz="1500" dirty="0">
                <a:cs typeface="Times New Roman"/>
              </a:rPr>
              <a:t>the </a:t>
            </a:r>
            <a:r>
              <a:rPr sz="1500" spc="-8" dirty="0">
                <a:cs typeface="Times New Roman"/>
              </a:rPr>
              <a:t>project </a:t>
            </a:r>
            <a:r>
              <a:rPr sz="1500" spc="-4" dirty="0">
                <a:cs typeface="Times New Roman"/>
              </a:rPr>
              <a:t>advances the range is within </a:t>
            </a:r>
            <a:r>
              <a:rPr sz="1500" spc="8" dirty="0">
                <a:cs typeface="Times New Roman"/>
              </a:rPr>
              <a:t>+- </a:t>
            </a:r>
            <a:r>
              <a:rPr sz="1500" dirty="0">
                <a:cs typeface="Times New Roman"/>
              </a:rPr>
              <a:t>15% </a:t>
            </a:r>
            <a:r>
              <a:rPr sz="1500" spc="-4" dirty="0">
                <a:cs typeface="Times New Roman"/>
              </a:rPr>
              <a:t>[min,  max]: </a:t>
            </a:r>
            <a:r>
              <a:rPr sz="1500" spc="-8" dirty="0">
                <a:cs typeface="Times New Roman"/>
              </a:rPr>
              <a:t>min </a:t>
            </a:r>
            <a:r>
              <a:rPr sz="1500" dirty="0">
                <a:cs typeface="Times New Roman"/>
              </a:rPr>
              <a:t>= </a:t>
            </a:r>
            <a:r>
              <a:rPr sz="1500" b="1" i="1" dirty="0">
                <a:solidFill>
                  <a:srgbClr val="FF0000"/>
                </a:solidFill>
                <a:cs typeface="Times New Roman"/>
              </a:rPr>
              <a:t>[E * </a:t>
            </a:r>
            <a:r>
              <a:rPr sz="1500" b="1" i="1" spc="4" dirty="0">
                <a:solidFill>
                  <a:srgbClr val="FF0000"/>
                </a:solidFill>
                <a:cs typeface="Times New Roman"/>
              </a:rPr>
              <a:t>85%, </a:t>
            </a:r>
            <a:r>
              <a:rPr sz="1500" b="1" i="1" dirty="0">
                <a:solidFill>
                  <a:srgbClr val="FF0000"/>
                </a:solidFill>
                <a:cs typeface="Times New Roman"/>
              </a:rPr>
              <a:t>E *</a:t>
            </a:r>
            <a:r>
              <a:rPr sz="1500" b="1" i="1" spc="-23" dirty="0">
                <a:solidFill>
                  <a:srgbClr val="FF0000"/>
                </a:solidFill>
                <a:cs typeface="Times New Roman"/>
              </a:rPr>
              <a:t> </a:t>
            </a:r>
            <a:r>
              <a:rPr sz="1500" b="1" i="1" dirty="0">
                <a:solidFill>
                  <a:srgbClr val="FF0000"/>
                </a:solidFill>
                <a:cs typeface="Times New Roman"/>
              </a:rPr>
              <a:t>115%]</a:t>
            </a:r>
            <a:endParaRPr sz="1500" dirty="0">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normAutofit lnSpcReduction="10000"/>
          </a:bodyPr>
          <a:lstStyle/>
          <a:p>
            <a:r>
              <a:rPr lang="en-US" dirty="0"/>
              <a:t>Experience-based techniques rely on judgments based on experience of past projects and the effort expended in these projects on software development activities. </a:t>
            </a:r>
          </a:p>
          <a:p>
            <a:r>
              <a:rPr lang="en-US" dirty="0"/>
              <a:t>Typically, you </a:t>
            </a:r>
            <a:r>
              <a:rPr lang="en-US" b="1" dirty="0"/>
              <a:t>identify the deliverables</a:t>
            </a:r>
            <a:r>
              <a:rPr lang="en-US" dirty="0"/>
              <a:t> to be produced in a project and the different software components or systems that are to be developed. </a:t>
            </a:r>
          </a:p>
          <a:p>
            <a:r>
              <a:rPr lang="en-US" dirty="0"/>
              <a:t>You document these in a </a:t>
            </a:r>
            <a:r>
              <a:rPr lang="en-US" b="1" dirty="0"/>
              <a:t>spreadsheet</a:t>
            </a:r>
            <a:r>
              <a:rPr lang="en-US" dirty="0"/>
              <a:t>, </a:t>
            </a:r>
            <a:r>
              <a:rPr lang="en-US" b="1" dirty="0"/>
              <a:t>estimate them individually</a:t>
            </a:r>
            <a:r>
              <a:rPr lang="en-US" dirty="0"/>
              <a:t> and compute the total effort required. </a:t>
            </a:r>
          </a:p>
          <a:p>
            <a:r>
              <a:rPr lang="en-US" dirty="0"/>
              <a:t>It usually helps to get a group of people involved in the effort estimation and to ask each member of the group to explain their estimate.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experience-based approaches</a:t>
            </a:r>
          </a:p>
        </p:txBody>
      </p:sp>
      <p:sp>
        <p:nvSpPr>
          <p:cNvPr id="3" name="Content Placeholder 2"/>
          <p:cNvSpPr>
            <a:spLocks noGrp="1"/>
          </p:cNvSpPr>
          <p:nvPr>
            <p:ph idx="1"/>
          </p:nvPr>
        </p:nvSpPr>
        <p:spPr/>
        <p:txBody>
          <a:bodyPr/>
          <a:lstStyle/>
          <a:p>
            <a:r>
              <a:rPr lang="en-US" dirty="0"/>
              <a:t>The difficulty with experience-based techniques is that a </a:t>
            </a:r>
            <a:r>
              <a:rPr lang="en-US" b="1" dirty="0"/>
              <a:t>new software </a:t>
            </a:r>
            <a:r>
              <a:rPr lang="en-US" dirty="0"/>
              <a:t>project may not have much in common with previous projects. </a:t>
            </a:r>
          </a:p>
          <a:p>
            <a:r>
              <a:rPr lang="en-US" dirty="0"/>
              <a:t>Software development changes very quickly and a project will often use </a:t>
            </a:r>
            <a:r>
              <a:rPr lang="en-US" b="1" dirty="0"/>
              <a:t>unfamiliar techniques </a:t>
            </a:r>
            <a:r>
              <a:rPr lang="en-US" dirty="0"/>
              <a:t>such as machine learning, Large-Language Models, etc.</a:t>
            </a:r>
          </a:p>
          <a:p>
            <a:r>
              <a:rPr lang="en-US" dirty="0"/>
              <a:t>If you have not worked with these techniques, your previous experience may not help you estimate the effort required, making it more difficult to produce accurate costs and schedule estimates.</a:t>
            </a:r>
            <a:r>
              <a:rPr lang="en-GB" dirty="0"/>
              <a:t> </a:t>
            </a:r>
            <a:endParaRPr lang="en-US" dirty="0"/>
          </a:p>
          <a:p>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3477122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vert="horz" lIns="90840" tIns="44623" rIns="90840" bIns="44623" rtlCol="0" anchor="ctr">
            <a:normAutofit/>
          </a:bodyPr>
          <a:lstStyle/>
          <a:p>
            <a:r>
              <a:rPr lang="en-GB"/>
              <a:t>Algorithmic cost modelling</a:t>
            </a:r>
          </a:p>
        </p:txBody>
      </p:sp>
      <p:sp>
        <p:nvSpPr>
          <p:cNvPr id="51203" name="Rectangle 3"/>
          <p:cNvSpPr>
            <a:spLocks noGrp="1" noChangeArrowheads="1"/>
          </p:cNvSpPr>
          <p:nvPr>
            <p:ph idx="1"/>
          </p:nvPr>
        </p:nvSpPr>
        <p:spPr>
          <a:noFill/>
          <a:ln/>
        </p:spPr>
        <p:txBody>
          <a:bodyPr vert="horz" lIns="90840" tIns="44623" rIns="90840" bIns="44623" rtlCol="0">
            <a:normAutofit/>
          </a:bodyPr>
          <a:lstStyle/>
          <a:p>
            <a:pPr>
              <a:lnSpc>
                <a:spcPct val="90000"/>
              </a:lnSpc>
            </a:pPr>
            <a:r>
              <a:rPr lang="en-GB" sz="2400" dirty="0"/>
              <a:t>Cost is estimated as a mathematical function of </a:t>
            </a:r>
            <a:br>
              <a:rPr lang="en-GB" sz="2400" dirty="0"/>
            </a:br>
            <a:r>
              <a:rPr lang="en-GB" sz="2400" b="1" dirty="0"/>
              <a:t>product, project and process attributes</a:t>
            </a:r>
            <a:r>
              <a:rPr lang="en-GB" sz="2400" dirty="0"/>
              <a:t> whose </a:t>
            </a:r>
            <a:br>
              <a:rPr lang="en-GB" sz="2400" dirty="0"/>
            </a:br>
            <a:r>
              <a:rPr lang="en-GB" sz="2400" dirty="0"/>
              <a:t>values are estimated by project managers:</a:t>
            </a:r>
          </a:p>
          <a:p>
            <a:pPr lvl="1" algn="just">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t> </a:t>
            </a:r>
            <a:r>
              <a:rPr lang="en-GB" dirty="0">
                <a:latin typeface="Symbol" charset="2"/>
              </a:rPr>
              <a:t>*</a:t>
            </a:r>
            <a:r>
              <a:rPr lang="en-GB" sz="2000" dirty="0"/>
              <a:t> </a:t>
            </a:r>
            <a:r>
              <a:rPr lang="en-GB" sz="2000" dirty="0" err="1">
                <a:latin typeface="Helvetica" charset="0"/>
              </a:rPr>
              <a:t>Size</a:t>
            </a:r>
            <a:r>
              <a:rPr lang="en-GB" sz="2000" baseline="30000" dirty="0" err="1">
                <a:latin typeface="Helvetica" charset="0"/>
              </a:rPr>
              <a:t>B</a:t>
            </a:r>
            <a:r>
              <a:rPr lang="en-GB" sz="2000" baseline="30000" dirty="0"/>
              <a:t>  </a:t>
            </a:r>
            <a:r>
              <a:rPr lang="en-GB" dirty="0">
                <a:latin typeface="Symbol" charset="2"/>
              </a:rPr>
              <a:t>* </a:t>
            </a:r>
            <a:r>
              <a:rPr lang="en-GB" sz="2000" dirty="0">
                <a:latin typeface="Helvetica" charset="0"/>
              </a:rPr>
              <a:t>M</a:t>
            </a:r>
          </a:p>
          <a:p>
            <a:pPr lvl="1" algn="just">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dirty="0"/>
              <a:t>Most models are similar, but they use different values for A, B and M.</a:t>
            </a:r>
            <a:endParaRPr lang="en-GB" sz="2400" dirty="0"/>
          </a:p>
          <a:p>
            <a:pPr>
              <a:lnSpc>
                <a:spcPct val="90000"/>
              </a:lnSpc>
            </a:pPr>
            <a:r>
              <a:rPr lang="en-GB" sz="2400" dirty="0"/>
              <a:t>The most used product attribute for cost estimation is code size.</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D79-84D4-4D91-A235-ABACECB74EC6}"/>
              </a:ext>
            </a:extLst>
          </p:cNvPr>
          <p:cNvSpPr>
            <a:spLocks noGrp="1"/>
          </p:cNvSpPr>
          <p:nvPr>
            <p:ph type="title"/>
          </p:nvPr>
        </p:nvSpPr>
        <p:spPr/>
        <p:txBody>
          <a:bodyPr/>
          <a:lstStyle/>
          <a:p>
            <a:r>
              <a:rPr lang="en-CA" dirty="0"/>
              <a:t>Estimate number of lines of code in a system</a:t>
            </a:r>
          </a:p>
        </p:txBody>
      </p:sp>
      <p:sp>
        <p:nvSpPr>
          <p:cNvPr id="3" name="Content Placeholder 2">
            <a:extLst>
              <a:ext uri="{FF2B5EF4-FFF2-40B4-BE49-F238E27FC236}">
                <a16:creationId xmlns:a16="http://schemas.microsoft.com/office/drawing/2014/main" id="{6BBA65BF-DCC6-4F8F-9BDA-948D0F917DFD}"/>
              </a:ext>
            </a:extLst>
          </p:cNvPr>
          <p:cNvSpPr>
            <a:spLocks noGrp="1"/>
          </p:cNvSpPr>
          <p:nvPr>
            <p:ph idx="1"/>
          </p:nvPr>
        </p:nvSpPr>
        <p:spPr>
          <a:xfrm>
            <a:off x="1981200" y="1600201"/>
            <a:ext cx="8229600" cy="4525963"/>
          </a:xfrm>
        </p:spPr>
        <p:txBody>
          <a:bodyPr/>
          <a:lstStyle/>
          <a:p>
            <a:r>
              <a:rPr lang="en-US" dirty="0"/>
              <a:t>Compare the system to be developed with </a:t>
            </a:r>
            <a:r>
              <a:rPr lang="en-US" i="1" dirty="0"/>
              <a:t>similar systems </a:t>
            </a:r>
            <a:r>
              <a:rPr lang="en-US" dirty="0"/>
              <a:t>and use their code size as the basis for your estimate</a:t>
            </a:r>
          </a:p>
          <a:p>
            <a:r>
              <a:rPr lang="en-US" dirty="0"/>
              <a:t>Estimate the number of </a:t>
            </a:r>
            <a:r>
              <a:rPr lang="en-US" i="1" dirty="0"/>
              <a:t>function or application points </a:t>
            </a:r>
            <a:r>
              <a:rPr lang="en-US" dirty="0"/>
              <a:t>in the system and formulaically convert these to lines of code in the programming </a:t>
            </a:r>
            <a:r>
              <a:rPr lang="en-CA" dirty="0"/>
              <a:t>language used</a:t>
            </a:r>
          </a:p>
          <a:p>
            <a:r>
              <a:rPr lang="en-US" dirty="0"/>
              <a:t>Rank the system components using judgment of their relative sizes and use a known reference component to translate this ranking to code sizes</a:t>
            </a:r>
            <a:endParaRPr lang="en-CA" dirty="0"/>
          </a:p>
        </p:txBody>
      </p:sp>
      <p:sp>
        <p:nvSpPr>
          <p:cNvPr id="5" name="Slide Number Placeholder 4">
            <a:extLst>
              <a:ext uri="{FF2B5EF4-FFF2-40B4-BE49-F238E27FC236}">
                <a16:creationId xmlns:a16="http://schemas.microsoft.com/office/drawing/2014/main" id="{D3B63FB1-0D8E-4E3F-8A38-862C270FB0CD}"/>
              </a:ext>
            </a:extLst>
          </p:cNvPr>
          <p:cNvSpPr>
            <a:spLocks noGrp="1"/>
          </p:cNvSpPr>
          <p:nvPr>
            <p:ph type="sldNum" sz="quarter" idx="12"/>
          </p:nvPr>
        </p:nvSpPr>
        <p:spPr/>
        <p:txBody>
          <a:bodyPr/>
          <a:lstStyle/>
          <a:p>
            <a:fld id="{0D150273-F455-7D4F-8782-207C52466607}" type="slidenum">
              <a:rPr lang="en-US" smtClean="0"/>
              <a:pPr/>
              <a:t>46</a:t>
            </a:fld>
            <a:endParaRPr lang="en-US"/>
          </a:p>
        </p:txBody>
      </p:sp>
    </p:spTree>
    <p:extLst>
      <p:ext uri="{BB962C8B-B14F-4D97-AF65-F5344CB8AC3E}">
        <p14:creationId xmlns:p14="http://schemas.microsoft.com/office/powerpoint/2010/main" val="1317185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b="1" dirty="0"/>
              <a:t>The size of a software system can only be known accurately when it is finished</a:t>
            </a:r>
            <a:r>
              <a:rPr lang="en-GB" dirty="0"/>
              <a:t>.</a:t>
            </a:r>
          </a:p>
          <a:p>
            <a:pPr>
              <a:lnSpc>
                <a:spcPct val="90000"/>
              </a:lnSpc>
            </a:pPr>
            <a:r>
              <a:rPr lang="en-GB" dirty="0"/>
              <a:t>Several factors influence the final size</a:t>
            </a:r>
          </a:p>
          <a:p>
            <a:pPr lvl="1">
              <a:lnSpc>
                <a:spcPct val="90000"/>
              </a:lnSpc>
            </a:pPr>
            <a:r>
              <a:rPr lang="en-GB" dirty="0"/>
              <a:t>Use of reused systems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of algorithmic models</a:t>
            </a:r>
          </a:p>
        </p:txBody>
      </p:sp>
      <p:sp>
        <p:nvSpPr>
          <p:cNvPr id="3" name="Content Placeholder 2"/>
          <p:cNvSpPr>
            <a:spLocks noGrp="1"/>
          </p:cNvSpPr>
          <p:nvPr>
            <p:ph idx="1"/>
          </p:nvPr>
        </p:nvSpPr>
        <p:spPr>
          <a:xfrm>
            <a:off x="1981200" y="1600201"/>
            <a:ext cx="8313938" cy="4525963"/>
          </a:xfrm>
        </p:spPr>
        <p:txBody>
          <a:bodyPr>
            <a:normAutofit lnSpcReduction="10000"/>
          </a:bodyPr>
          <a:lstStyle/>
          <a:p>
            <a:r>
              <a:rPr lang="en-US" dirty="0"/>
              <a:t>Algorithmic cost models are a systematic way to estimate the effort required to develop a system. However, these models are </a:t>
            </a:r>
            <a:r>
              <a:rPr lang="en-US" b="1" dirty="0"/>
              <a:t>complex </a:t>
            </a:r>
            <a:r>
              <a:rPr lang="en-US" dirty="0"/>
              <a:t>and</a:t>
            </a:r>
            <a:r>
              <a:rPr lang="en-US" b="1" dirty="0"/>
              <a:t> difficult </a:t>
            </a:r>
            <a:r>
              <a:rPr lang="en-US" dirty="0"/>
              <a:t>to use. </a:t>
            </a:r>
          </a:p>
          <a:p>
            <a:r>
              <a:rPr lang="en-US" dirty="0"/>
              <a:t>There are </a:t>
            </a:r>
            <a:r>
              <a:rPr lang="en-US" b="1" dirty="0"/>
              <a:t>many attributes </a:t>
            </a:r>
            <a:r>
              <a:rPr lang="en-US" dirty="0"/>
              <a:t>and considerable scope for </a:t>
            </a:r>
            <a:r>
              <a:rPr lang="en-US" b="1" dirty="0"/>
              <a:t>uncertainty</a:t>
            </a:r>
            <a:r>
              <a:rPr lang="en-US" dirty="0"/>
              <a:t> in estimating their values. </a:t>
            </a:r>
          </a:p>
          <a:p>
            <a:r>
              <a:rPr lang="en-US" dirty="0"/>
              <a:t>This complexity means that the practical application of </a:t>
            </a:r>
            <a:r>
              <a:rPr lang="en-US" b="1" dirty="0"/>
              <a:t>algorithmic cost modeling has been limited to a relatively small number of large companies, mostly working in defense and aerospace systems engineering</a:t>
            </a:r>
            <a:r>
              <a:rPr lang="en-US" dirty="0"/>
              <a:t>.</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extLst>
      <p:ext uri="{BB962C8B-B14F-4D97-AF65-F5344CB8AC3E}">
        <p14:creationId xmlns:p14="http://schemas.microsoft.com/office/powerpoint/2010/main" val="2815619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27219"/>
            <a:ext cx="8229600" cy="1143000"/>
          </a:xfrm>
        </p:spPr>
        <p:txBody>
          <a:bodyPr/>
          <a:lstStyle/>
          <a:p>
            <a:pPr algn="ctr"/>
            <a:r>
              <a:rPr lang="en-US" dirty="0"/>
              <a:t>COCOMO cost modeling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72132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17C9-34F0-496F-96DD-E78D203FE5F6}"/>
              </a:ext>
            </a:extLst>
          </p:cNvPr>
          <p:cNvSpPr>
            <a:spLocks noGrp="1"/>
          </p:cNvSpPr>
          <p:nvPr>
            <p:ph type="title"/>
          </p:nvPr>
        </p:nvSpPr>
        <p:spPr/>
        <p:txBody>
          <a:bodyPr/>
          <a:lstStyle/>
          <a:p>
            <a:r>
              <a:rPr lang="en-CA" dirty="0"/>
              <a:t>Estimation techniques</a:t>
            </a:r>
          </a:p>
        </p:txBody>
      </p:sp>
      <p:sp>
        <p:nvSpPr>
          <p:cNvPr id="3" name="Content Placeholder 2">
            <a:extLst>
              <a:ext uri="{FF2B5EF4-FFF2-40B4-BE49-F238E27FC236}">
                <a16:creationId xmlns:a16="http://schemas.microsoft.com/office/drawing/2014/main" id="{0D7C5162-435B-46F1-BDE2-707CE1CB686C}"/>
              </a:ext>
            </a:extLst>
          </p:cNvPr>
          <p:cNvSpPr>
            <a:spLocks noGrp="1"/>
          </p:cNvSpPr>
          <p:nvPr>
            <p:ph idx="1"/>
          </p:nvPr>
        </p:nvSpPr>
        <p:spPr/>
        <p:txBody>
          <a:bodyPr/>
          <a:lstStyle/>
          <a:p>
            <a:r>
              <a:rPr lang="en-US" dirty="0"/>
              <a:t>In both cases, you need to use your judgment to estimate either the </a:t>
            </a:r>
            <a:r>
              <a:rPr lang="en-US" b="1" dirty="0"/>
              <a:t>effort</a:t>
            </a:r>
            <a:r>
              <a:rPr lang="en-US" dirty="0"/>
              <a:t> directly</a:t>
            </a:r>
          </a:p>
          <a:p>
            <a:r>
              <a:rPr lang="en-US" dirty="0"/>
              <a:t>or the </a:t>
            </a:r>
            <a:r>
              <a:rPr lang="en-US" b="1" dirty="0"/>
              <a:t>project and product characteristics</a:t>
            </a:r>
            <a:endParaRPr lang="en-CA" b="1" dirty="0"/>
          </a:p>
        </p:txBody>
      </p:sp>
      <p:sp>
        <p:nvSpPr>
          <p:cNvPr id="5" name="Slide Number Placeholder 4">
            <a:extLst>
              <a:ext uri="{FF2B5EF4-FFF2-40B4-BE49-F238E27FC236}">
                <a16:creationId xmlns:a16="http://schemas.microsoft.com/office/drawing/2014/main" id="{22112E98-38FF-44C5-B705-197C7B8D28DF}"/>
              </a:ext>
            </a:extLst>
          </p:cNvPr>
          <p:cNvSpPr>
            <a:spLocks noGrp="1"/>
          </p:cNvSpPr>
          <p:nvPr>
            <p:ph type="sldNum" sz="quarter" idx="12"/>
          </p:nvPr>
        </p:nvSpPr>
        <p:spPr/>
        <p:txBody>
          <a:bodyPr/>
          <a:lstStyle/>
          <a:p>
            <a:fld id="{0D150273-F455-7D4F-8782-207C52466607}" type="slidenum">
              <a:rPr lang="en-US" smtClean="0"/>
              <a:pPr/>
              <a:t>5</a:t>
            </a:fld>
            <a:endParaRPr lang="en-US"/>
          </a:p>
        </p:txBody>
      </p:sp>
      <p:pic>
        <p:nvPicPr>
          <p:cNvPr id="2050" name="Picture 2" descr="Estimation as a knowledge building effort – AgileLeanHouse">
            <a:extLst>
              <a:ext uri="{FF2B5EF4-FFF2-40B4-BE49-F238E27FC236}">
                <a16:creationId xmlns:a16="http://schemas.microsoft.com/office/drawing/2014/main" id="{E048786C-6A00-68E2-5270-A1540C16B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485" y="3546230"/>
            <a:ext cx="3985814" cy="244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18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vert="horz" lIns="90840" tIns="44623" rIns="90840" bIns="44623" rtlCol="0" anchor="ctr">
            <a:normAutofit/>
          </a:bodyPr>
          <a:lstStyle/>
          <a:p>
            <a:r>
              <a:rPr lang="en-GB" dirty="0"/>
              <a:t>COCOMO cost modeling</a:t>
            </a:r>
          </a:p>
        </p:txBody>
      </p:sp>
      <p:sp>
        <p:nvSpPr>
          <p:cNvPr id="53251" name="Rectangle 3"/>
          <p:cNvSpPr>
            <a:spLocks noGrp="1" noChangeArrowheads="1"/>
          </p:cNvSpPr>
          <p:nvPr>
            <p:ph idx="1"/>
          </p:nvPr>
        </p:nvSpPr>
        <p:spPr>
          <a:noFill/>
          <a:ln/>
        </p:spPr>
        <p:txBody>
          <a:bodyPr vert="horz" lIns="90840" tIns="44623" rIns="90840" bIns="44623" rtlCol="0">
            <a:normAutofit/>
          </a:bodyPr>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a:t>
            </a:r>
            <a:r>
              <a:rPr lang="en-GB" dirty="0"/>
              <a:t>2 (1995) .</a:t>
            </a:r>
            <a:endParaRPr lang="en-GB" sz="2400" dirty="0"/>
          </a:p>
          <a:p>
            <a:r>
              <a:rPr lang="en-GB" sz="2400" dirty="0"/>
              <a:t>COCOMO 2 considers different approaches to software development, reuse, etc. </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a:xfrm>
            <a:off x="1981200" y="1417639"/>
            <a:ext cx="8229600" cy="4525963"/>
          </a:xfrm>
        </p:spPr>
        <p:txBody>
          <a:bodyPr>
            <a:normAutofit lnSpcReduction="10000"/>
          </a:bodyPr>
          <a:lstStyle/>
          <a:p>
            <a:pPr>
              <a:lnSpc>
                <a:spcPct val="90000"/>
              </a:lnSpc>
            </a:pPr>
            <a:r>
              <a:rPr lang="en-US" dirty="0"/>
              <a:t>COCOMO 2 incorporates a range of sub-models that produce increasingly detailed software estimates.</a:t>
            </a:r>
          </a:p>
          <a:p>
            <a:pPr>
              <a:lnSpc>
                <a:spcPct val="90000"/>
              </a:lnSpc>
            </a:pPr>
            <a:r>
              <a:rPr lang="en-US" dirty="0"/>
              <a:t>The sub-models in COCOMO 2 are:</a:t>
            </a:r>
          </a:p>
          <a:p>
            <a:pPr lvl="1">
              <a:lnSpc>
                <a:spcPct val="90000"/>
              </a:lnSpc>
            </a:pPr>
            <a:r>
              <a:rPr lang="en-US" dirty="0">
                <a:solidFill>
                  <a:schemeClr val="accent1"/>
                </a:solidFill>
              </a:rPr>
              <a:t>Application composition model</a:t>
            </a:r>
            <a:r>
              <a:rPr lang="en-US" dirty="0"/>
              <a:t>. Used when software is composed from existing parts.</a:t>
            </a:r>
          </a:p>
          <a:p>
            <a:pPr lvl="1">
              <a:lnSpc>
                <a:spcPct val="90000"/>
              </a:lnSpc>
            </a:pPr>
            <a:r>
              <a:rPr lang="en-US" dirty="0">
                <a:solidFill>
                  <a:schemeClr val="accent1"/>
                </a:solidFill>
              </a:rPr>
              <a:t>Early design model</a:t>
            </a:r>
            <a:r>
              <a:rPr lang="en-US" dirty="0"/>
              <a:t>. Used when requirements are available but design has not yet started.</a:t>
            </a:r>
          </a:p>
          <a:p>
            <a:pPr lvl="1">
              <a:lnSpc>
                <a:spcPct val="90000"/>
              </a:lnSpc>
            </a:pPr>
            <a:r>
              <a:rPr lang="en-US" dirty="0">
                <a:solidFill>
                  <a:schemeClr val="accent1"/>
                </a:solidFill>
              </a:rPr>
              <a:t>Reuse model</a:t>
            </a:r>
            <a:r>
              <a:rPr lang="en-US" dirty="0"/>
              <a:t>. Used to compute the effort of integrating reusable components.</a:t>
            </a:r>
          </a:p>
          <a:p>
            <a:pPr lvl="1">
              <a:lnSpc>
                <a:spcPct val="90000"/>
              </a:lnSpc>
            </a:pPr>
            <a:r>
              <a:rPr lang="en-US" dirty="0">
                <a:solidFill>
                  <a:schemeClr val="accent1"/>
                </a:solidFill>
              </a:rPr>
              <a:t>Post-architecture model</a:t>
            </a:r>
            <a:r>
              <a:rPr lang="en-US" dirty="0"/>
              <a:t>. Used once the system architecture has been designed and more information about the system is available.</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E4A5-F29E-4DE3-97CE-84025DB0110A}"/>
              </a:ext>
            </a:extLst>
          </p:cNvPr>
          <p:cNvSpPr>
            <a:spLocks noGrp="1"/>
          </p:cNvSpPr>
          <p:nvPr>
            <p:ph type="title"/>
          </p:nvPr>
        </p:nvSpPr>
        <p:spPr>
          <a:xfrm>
            <a:off x="2830640" y="949225"/>
            <a:ext cx="6530721" cy="461665"/>
          </a:xfrm>
        </p:spPr>
        <p:txBody>
          <a:bodyPr>
            <a:normAutofit fontScale="90000"/>
          </a:bodyPr>
          <a:lstStyle/>
          <a:p>
            <a:r>
              <a:rPr lang="en-US" dirty="0" err="1"/>
              <a:t>CoCoMo</a:t>
            </a:r>
            <a:r>
              <a:rPr lang="en-US" dirty="0"/>
              <a:t> 2</a:t>
            </a:r>
            <a:endParaRPr lang="en-CA" dirty="0"/>
          </a:p>
        </p:txBody>
      </p:sp>
      <p:sp>
        <p:nvSpPr>
          <p:cNvPr id="3" name="Text Placeholder 2">
            <a:extLst>
              <a:ext uri="{FF2B5EF4-FFF2-40B4-BE49-F238E27FC236}">
                <a16:creationId xmlns:a16="http://schemas.microsoft.com/office/drawing/2014/main" id="{05BEE424-1F91-479F-846A-005474B88CD8}"/>
              </a:ext>
            </a:extLst>
          </p:cNvPr>
          <p:cNvSpPr>
            <a:spLocks noGrp="1"/>
          </p:cNvSpPr>
          <p:nvPr>
            <p:ph idx="1"/>
          </p:nvPr>
        </p:nvSpPr>
        <p:spPr>
          <a:xfrm>
            <a:off x="1104900" y="2055999"/>
            <a:ext cx="8648700" cy="2887475"/>
          </a:xfrm>
        </p:spPr>
        <p:txBody>
          <a:bodyPr>
            <a:noAutofit/>
          </a:bodyPr>
          <a:lstStyle/>
          <a:p>
            <a:pPr>
              <a:buFont typeface="Arial" panose="020B0604020202020204" pitchFamily="34" charset="0"/>
              <a:buChar char="•"/>
            </a:pPr>
            <a:r>
              <a:rPr lang="en-US" dirty="0"/>
              <a:t>The basic </a:t>
            </a:r>
            <a:r>
              <a:rPr lang="en-US" dirty="0" err="1"/>
              <a:t>CoCoMo</a:t>
            </a:r>
            <a:r>
              <a:rPr lang="en-US" dirty="0"/>
              <a:t> model assumes that the effort is only a function of the number of lines of code and some constants evaluated according to the type of  software system.</a:t>
            </a:r>
          </a:p>
          <a:p>
            <a:pPr>
              <a:buFont typeface="Arial" panose="020B0604020202020204" pitchFamily="34" charset="0"/>
              <a:buChar char="•"/>
            </a:pPr>
            <a:r>
              <a:rPr lang="en-US" dirty="0"/>
              <a:t>However, no system’s effort and schedule can be calculated based just on </a:t>
            </a:r>
            <a:r>
              <a:rPr lang="en-US" dirty="0" err="1"/>
              <a:t>kdsi</a:t>
            </a:r>
            <a:r>
              <a:rPr lang="en-US" dirty="0"/>
              <a:t>.</a:t>
            </a:r>
          </a:p>
          <a:p>
            <a:pPr>
              <a:buFont typeface="Arial" panose="020B0604020202020204" pitchFamily="34" charset="0"/>
              <a:buChar char="•"/>
            </a:pPr>
            <a:r>
              <a:rPr lang="en-US" dirty="0"/>
              <a:t>Moreover, estimates are required at different stages in the system life cycle and </a:t>
            </a:r>
            <a:r>
              <a:rPr lang="en-US" dirty="0" err="1"/>
              <a:t>CoCoMo</a:t>
            </a:r>
            <a:r>
              <a:rPr lang="en-US" dirty="0"/>
              <a:t> II has been designed to accommodate this by having models for three different stages.</a:t>
            </a:r>
          </a:p>
          <a:p>
            <a:endParaRPr lang="en-CA" dirty="0"/>
          </a:p>
        </p:txBody>
      </p:sp>
      <p:sp>
        <p:nvSpPr>
          <p:cNvPr id="5" name="Slide Number Placeholder 4">
            <a:extLst>
              <a:ext uri="{FF2B5EF4-FFF2-40B4-BE49-F238E27FC236}">
                <a16:creationId xmlns:a16="http://schemas.microsoft.com/office/drawing/2014/main" id="{C96492BE-3910-4821-A263-F7C1083364E8}"/>
              </a:ext>
            </a:extLst>
          </p:cNvPr>
          <p:cNvSpPr>
            <a:spLocks noGrp="1"/>
          </p:cNvSpPr>
          <p:nvPr>
            <p:ph type="sldNum" sz="quarter" idx="12"/>
          </p:nvPr>
        </p:nvSpPr>
        <p:spPr/>
        <p:txBody>
          <a:bodyPr/>
          <a:lstStyle/>
          <a:p>
            <a:fld id="{B6F15528-21DE-4FAA-801E-634DDDAF4B2B}" type="slidenum">
              <a:rPr lang="en-CA" smtClean="0"/>
              <a:t>52</a:t>
            </a:fld>
            <a:endParaRPr lang="en-CA"/>
          </a:p>
        </p:txBody>
      </p:sp>
    </p:spTree>
    <p:extLst>
      <p:ext uri="{BB962C8B-B14F-4D97-AF65-F5344CB8AC3E}">
        <p14:creationId xmlns:p14="http://schemas.microsoft.com/office/powerpoint/2010/main" val="81253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pic>
        <p:nvPicPr>
          <p:cNvPr id="8" name="Picture 7" descr="23.10 COCOMO model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13" y="1839291"/>
            <a:ext cx="7584661" cy="445574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B0CC-B63C-43BF-9D9A-A0D00CF52B46}"/>
              </a:ext>
            </a:extLst>
          </p:cNvPr>
          <p:cNvSpPr>
            <a:spLocks noGrp="1"/>
          </p:cNvSpPr>
          <p:nvPr>
            <p:ph type="title"/>
          </p:nvPr>
        </p:nvSpPr>
        <p:spPr/>
        <p:txBody>
          <a:bodyPr/>
          <a:lstStyle/>
          <a:p>
            <a:r>
              <a:rPr lang="en-CA" dirty="0"/>
              <a:t>Early-design stage example</a:t>
            </a:r>
          </a:p>
        </p:txBody>
      </p:sp>
      <p:sp>
        <p:nvSpPr>
          <p:cNvPr id="3" name="Content Placeholder 2">
            <a:extLst>
              <a:ext uri="{FF2B5EF4-FFF2-40B4-BE49-F238E27FC236}">
                <a16:creationId xmlns:a16="http://schemas.microsoft.com/office/drawing/2014/main" id="{5BE49210-7489-47E7-87CA-864A58A88820}"/>
              </a:ext>
            </a:extLst>
          </p:cNvPr>
          <p:cNvSpPr>
            <a:spLocks noGrp="1"/>
          </p:cNvSpPr>
          <p:nvPr>
            <p:ph idx="1"/>
          </p:nvPr>
        </p:nvSpPr>
        <p:spPr/>
        <p:txBody>
          <a:bodyPr>
            <a:normAutofit lnSpcReduction="10000"/>
          </a:bodyPr>
          <a:lstStyle/>
          <a:p>
            <a:r>
              <a:rPr lang="en-CA" dirty="0"/>
              <a:t>The following model can be used to calculate an estimate of person-months.</a:t>
            </a:r>
          </a:p>
          <a:p>
            <a:endParaRPr lang="en-CA" dirty="0"/>
          </a:p>
          <a:p>
            <a:r>
              <a:rPr lang="en-CA" dirty="0"/>
              <a:t>where p-m is the effort in ‘person-months’, A is constant (which was set in 2000 at 2.94), size is measured in </a:t>
            </a:r>
            <a:r>
              <a:rPr lang="en-CA" b="1" dirty="0" err="1"/>
              <a:t>kdsi</a:t>
            </a:r>
            <a:r>
              <a:rPr lang="en-CA" dirty="0"/>
              <a:t>, and </a:t>
            </a:r>
            <a:r>
              <a:rPr lang="en-CA" b="1" dirty="0"/>
              <a:t>sf</a:t>
            </a:r>
            <a:r>
              <a:rPr lang="en-CA" dirty="0"/>
              <a:t> is exponent scale factor and </a:t>
            </a:r>
            <a:r>
              <a:rPr lang="en-CA" b="1" dirty="0" err="1"/>
              <a:t>em</a:t>
            </a:r>
            <a:r>
              <a:rPr lang="en-CA" dirty="0"/>
              <a:t> are the effort multipliers.</a:t>
            </a:r>
          </a:p>
          <a:p>
            <a:endParaRPr lang="en-CA" dirty="0"/>
          </a:p>
          <a:p>
            <a:r>
              <a:rPr lang="en-CA" dirty="0"/>
              <a:t>where B is a constant currently set at 0.91.  The effect of the exponent scale factor is to increase the effort predicted for large projects.</a:t>
            </a:r>
          </a:p>
        </p:txBody>
      </p:sp>
      <p:sp>
        <p:nvSpPr>
          <p:cNvPr id="5" name="object 5">
            <a:extLst>
              <a:ext uri="{FF2B5EF4-FFF2-40B4-BE49-F238E27FC236}">
                <a16:creationId xmlns:a16="http://schemas.microsoft.com/office/drawing/2014/main" id="{08916A21-D7DE-44BC-A472-3F666FED6C9A}"/>
              </a:ext>
            </a:extLst>
          </p:cNvPr>
          <p:cNvSpPr txBox="1"/>
          <p:nvPr/>
        </p:nvSpPr>
        <p:spPr>
          <a:xfrm>
            <a:off x="3467100" y="2462372"/>
            <a:ext cx="4914900" cy="313066"/>
          </a:xfrm>
          <a:prstGeom prst="rect">
            <a:avLst/>
          </a:prstGeom>
          <a:solidFill>
            <a:srgbClr val="FFC000"/>
          </a:solidFill>
          <a:ln w="12192">
            <a:solidFill>
              <a:srgbClr val="FF0000"/>
            </a:solidFill>
          </a:ln>
        </p:spPr>
        <p:txBody>
          <a:bodyPr vert="horz" wrap="square" lIns="0" tIns="24288" rIns="0" bIns="0" rtlCol="0">
            <a:spAutoFit/>
          </a:bodyPr>
          <a:lstStyle/>
          <a:p>
            <a:pPr marL="284321">
              <a:spcBef>
                <a:spcPts val="191"/>
              </a:spcBef>
            </a:pPr>
            <a:r>
              <a:rPr lang="en-CA" sz="1875" i="1" spc="-56" dirty="0">
                <a:latin typeface="Tahoma"/>
                <a:cs typeface="Tahoma"/>
              </a:rPr>
              <a:t>p-m</a:t>
            </a:r>
            <a:r>
              <a:rPr sz="1875" i="1" spc="-56" dirty="0">
                <a:latin typeface="Tahoma"/>
                <a:cs typeface="Tahoma"/>
              </a:rPr>
              <a:t> = </a:t>
            </a:r>
            <a:r>
              <a:rPr lang="en-CA" sz="1875" i="1" spc="-56" dirty="0">
                <a:latin typeface="Tahoma"/>
                <a:cs typeface="Tahoma"/>
              </a:rPr>
              <a:t>A</a:t>
            </a:r>
            <a:r>
              <a:rPr sz="1875" i="1" spc="-41" dirty="0">
                <a:latin typeface="Tahoma"/>
                <a:cs typeface="Tahoma"/>
              </a:rPr>
              <a:t> * </a:t>
            </a:r>
            <a:r>
              <a:rPr lang="en-CA" sz="1875" i="1" spc="-41" dirty="0">
                <a:latin typeface="Tahoma"/>
                <a:cs typeface="Tahoma"/>
              </a:rPr>
              <a:t>(</a:t>
            </a:r>
            <a:r>
              <a:rPr sz="1875" i="1" spc="-41" dirty="0">
                <a:latin typeface="Tahoma"/>
                <a:cs typeface="Tahoma"/>
              </a:rPr>
              <a:t>SIZE</a:t>
            </a:r>
            <a:r>
              <a:rPr sz="1875" i="1" spc="49" dirty="0">
                <a:latin typeface="Tahoma"/>
                <a:cs typeface="Tahoma"/>
              </a:rPr>
              <a:t> </a:t>
            </a:r>
            <a:r>
              <a:rPr lang="en-CA" sz="1875" i="1" spc="49" dirty="0">
                <a:latin typeface="Tahoma"/>
                <a:cs typeface="Tahoma"/>
              </a:rPr>
              <a:t>)</a:t>
            </a:r>
            <a:r>
              <a:rPr lang="en-CA" sz="1856" i="1" spc="-33" baseline="23569" dirty="0">
                <a:latin typeface="Tahoma"/>
                <a:cs typeface="Tahoma"/>
              </a:rPr>
              <a:t>sf </a:t>
            </a:r>
            <a:r>
              <a:rPr lang="en-CA" sz="1856" i="1" spc="-33" dirty="0">
                <a:latin typeface="Tahoma"/>
                <a:cs typeface="Tahoma"/>
                <a:sym typeface="Symbol" panose="05050102010706020507" pitchFamily="18" charset="2"/>
              </a:rPr>
              <a:t> em</a:t>
            </a:r>
            <a:r>
              <a:rPr lang="en-CA" sz="1856" i="1" spc="-33" baseline="-25000" dirty="0">
                <a:latin typeface="Tahoma"/>
                <a:cs typeface="Tahoma"/>
                <a:sym typeface="Symbol" panose="05050102010706020507" pitchFamily="18" charset="2"/>
              </a:rPr>
              <a:t>1</a:t>
            </a:r>
            <a:r>
              <a:rPr lang="en-CA" sz="1856" i="1" spc="-33" dirty="0">
                <a:latin typeface="Tahoma"/>
                <a:cs typeface="Tahoma"/>
                <a:sym typeface="Symbol" panose="05050102010706020507" pitchFamily="18" charset="2"/>
              </a:rPr>
              <a:t>  em</a:t>
            </a:r>
            <a:r>
              <a:rPr lang="en-CA" sz="1856" i="1" spc="-33" baseline="-25000" dirty="0">
                <a:latin typeface="Tahoma"/>
                <a:cs typeface="Tahoma"/>
                <a:sym typeface="Symbol" panose="05050102010706020507" pitchFamily="18" charset="2"/>
              </a:rPr>
              <a:t>2</a:t>
            </a:r>
            <a:r>
              <a:rPr lang="en-CA" sz="1856" i="1" spc="-33" dirty="0">
                <a:latin typeface="Tahoma"/>
                <a:cs typeface="Tahoma"/>
                <a:sym typeface="Symbol" panose="05050102010706020507" pitchFamily="18" charset="2"/>
              </a:rPr>
              <a:t> …  </a:t>
            </a:r>
            <a:r>
              <a:rPr lang="en-CA" sz="1856" i="1" spc="-33" dirty="0" err="1">
                <a:latin typeface="Tahoma"/>
                <a:cs typeface="Tahoma"/>
                <a:sym typeface="Symbol" panose="05050102010706020507" pitchFamily="18" charset="2"/>
              </a:rPr>
              <a:t>em</a:t>
            </a:r>
            <a:r>
              <a:rPr lang="en-CA" sz="1856" i="1" spc="-33" baseline="-25000" dirty="0" err="1">
                <a:latin typeface="Tahoma"/>
                <a:cs typeface="Tahoma"/>
                <a:sym typeface="Symbol" panose="05050102010706020507" pitchFamily="18" charset="2"/>
              </a:rPr>
              <a:t>n</a:t>
            </a:r>
            <a:endParaRPr sz="1856" baseline="-25000" dirty="0">
              <a:latin typeface="Tahoma"/>
              <a:cs typeface="Tahoma"/>
            </a:endParaRPr>
          </a:p>
        </p:txBody>
      </p:sp>
      <p:sp>
        <p:nvSpPr>
          <p:cNvPr id="7" name="object 5">
            <a:extLst>
              <a:ext uri="{FF2B5EF4-FFF2-40B4-BE49-F238E27FC236}">
                <a16:creationId xmlns:a16="http://schemas.microsoft.com/office/drawing/2014/main" id="{35BF5222-2C76-4994-A106-5CEBC0DB86FE}"/>
              </a:ext>
            </a:extLst>
          </p:cNvPr>
          <p:cNvSpPr txBox="1"/>
          <p:nvPr/>
        </p:nvSpPr>
        <p:spPr>
          <a:xfrm>
            <a:off x="3467100" y="4303333"/>
            <a:ext cx="4914900" cy="347691"/>
          </a:xfrm>
          <a:prstGeom prst="rect">
            <a:avLst/>
          </a:prstGeom>
          <a:solidFill>
            <a:srgbClr val="FFC000"/>
          </a:solidFill>
          <a:ln w="12192">
            <a:solidFill>
              <a:srgbClr val="FF0000"/>
            </a:solidFill>
          </a:ln>
        </p:spPr>
        <p:txBody>
          <a:bodyPr vert="horz" wrap="square" lIns="0" tIns="24288" rIns="0" bIns="0" rtlCol="0">
            <a:spAutoFit/>
          </a:bodyPr>
          <a:lstStyle/>
          <a:p>
            <a:pPr marL="284321">
              <a:spcBef>
                <a:spcPts val="191"/>
              </a:spcBef>
            </a:pPr>
            <a:r>
              <a:rPr lang="en-CA" sz="1875" i="1" spc="-56" dirty="0">
                <a:latin typeface="Tahoma"/>
                <a:cs typeface="Tahoma"/>
              </a:rPr>
              <a:t>sf</a:t>
            </a:r>
            <a:r>
              <a:rPr sz="1875" i="1" spc="-56" dirty="0">
                <a:latin typeface="Tahoma"/>
                <a:cs typeface="Tahoma"/>
              </a:rPr>
              <a:t> = </a:t>
            </a:r>
            <a:r>
              <a:rPr lang="en-CA" sz="1875" i="1" spc="-56" dirty="0">
                <a:latin typeface="Tahoma"/>
                <a:cs typeface="Tahoma"/>
              </a:rPr>
              <a:t>B+0.01</a:t>
            </a:r>
            <a:r>
              <a:rPr sz="1875" i="1" spc="-41" dirty="0">
                <a:latin typeface="Tahoma"/>
                <a:cs typeface="Tahoma"/>
              </a:rPr>
              <a:t> </a:t>
            </a:r>
            <a:r>
              <a:rPr lang="en-CA" sz="2100" i="1" spc="-33" dirty="0">
                <a:latin typeface="Tahoma"/>
                <a:cs typeface="Tahoma"/>
                <a:sym typeface="Symbol" panose="05050102010706020507" pitchFamily="18" charset="2"/>
              </a:rPr>
              <a:t> (exponent driver ratings)</a:t>
            </a:r>
            <a:endParaRPr sz="1856" baseline="-25000" dirty="0">
              <a:latin typeface="Tahoma"/>
              <a:cs typeface="Tahoma"/>
            </a:endParaRPr>
          </a:p>
        </p:txBody>
      </p:sp>
      <p:sp>
        <p:nvSpPr>
          <p:cNvPr id="6" name="Slide Number Placeholder 5">
            <a:extLst>
              <a:ext uri="{FF2B5EF4-FFF2-40B4-BE49-F238E27FC236}">
                <a16:creationId xmlns:a16="http://schemas.microsoft.com/office/drawing/2014/main" id="{9A2C7AF1-8D00-43A5-974B-66122129D320}"/>
              </a:ext>
            </a:extLst>
          </p:cNvPr>
          <p:cNvSpPr>
            <a:spLocks noGrp="1"/>
          </p:cNvSpPr>
          <p:nvPr>
            <p:ph type="sldNum" sz="quarter" idx="12"/>
          </p:nvPr>
        </p:nvSpPr>
        <p:spPr/>
        <p:txBody>
          <a:bodyPr/>
          <a:lstStyle/>
          <a:p>
            <a:fld id="{92503930-D258-4766-A7B1-F026387E8CDC}" type="slidenum">
              <a:rPr lang="en-CA" smtClean="0"/>
              <a:t>54</a:t>
            </a:fld>
            <a:endParaRPr lang="en-CA"/>
          </a:p>
        </p:txBody>
      </p:sp>
    </p:spTree>
    <p:extLst>
      <p:ext uri="{BB962C8B-B14F-4D97-AF65-F5344CB8AC3E}">
        <p14:creationId xmlns:p14="http://schemas.microsoft.com/office/powerpoint/2010/main" val="274681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7625-2692-4E19-AE83-EA995CC73764}"/>
              </a:ext>
            </a:extLst>
          </p:cNvPr>
          <p:cNvSpPr>
            <a:spLocks noGrp="1"/>
          </p:cNvSpPr>
          <p:nvPr>
            <p:ph type="title"/>
          </p:nvPr>
        </p:nvSpPr>
        <p:spPr/>
        <p:txBody>
          <a:bodyPr/>
          <a:lstStyle/>
          <a:p>
            <a:r>
              <a:rPr lang="en-CA" dirty="0"/>
              <a:t>Scale factor values</a:t>
            </a:r>
          </a:p>
        </p:txBody>
      </p:sp>
      <p:sp>
        <p:nvSpPr>
          <p:cNvPr id="3" name="Content Placeholder 2">
            <a:extLst>
              <a:ext uri="{FF2B5EF4-FFF2-40B4-BE49-F238E27FC236}">
                <a16:creationId xmlns:a16="http://schemas.microsoft.com/office/drawing/2014/main" id="{8D61344A-73DF-4DF9-A47C-86E60638AAEB}"/>
              </a:ext>
            </a:extLst>
          </p:cNvPr>
          <p:cNvSpPr>
            <a:spLocks noGrp="1"/>
          </p:cNvSpPr>
          <p:nvPr>
            <p:ph idx="1"/>
          </p:nvPr>
        </p:nvSpPr>
        <p:spPr/>
        <p:txBody>
          <a:bodyPr>
            <a:normAutofit fontScale="92500" lnSpcReduction="20000"/>
          </a:bodyPr>
          <a:lstStyle/>
          <a:p>
            <a:r>
              <a:rPr lang="en-CA" dirty="0"/>
              <a:t>Development flexibility (FLEX)</a:t>
            </a:r>
          </a:p>
          <a:p>
            <a:pPr lvl="1"/>
            <a:r>
              <a:rPr lang="en-CA" dirty="0"/>
              <a:t>The number of possibilities to meet the requirements</a:t>
            </a:r>
          </a:p>
          <a:p>
            <a:r>
              <a:rPr lang="en-CA" dirty="0"/>
              <a:t>Architecture/risk resolution (RESL)</a:t>
            </a:r>
          </a:p>
          <a:p>
            <a:pPr lvl="1"/>
            <a:r>
              <a:rPr lang="en-CA" dirty="0"/>
              <a:t>The degree of uncertainty about the requirements</a:t>
            </a:r>
          </a:p>
          <a:p>
            <a:r>
              <a:rPr lang="en-CA" dirty="0"/>
              <a:t>Team cohesion (TEAM)</a:t>
            </a:r>
          </a:p>
          <a:p>
            <a:pPr lvl="1"/>
            <a:r>
              <a:rPr lang="en-CA" dirty="0"/>
              <a:t>The degree to which there is a large dispersed team</a:t>
            </a:r>
          </a:p>
          <a:p>
            <a:r>
              <a:rPr lang="en-CA" dirty="0"/>
              <a:t>Process maturity (PMAT)</a:t>
            </a:r>
          </a:p>
          <a:p>
            <a:pPr lvl="1"/>
            <a:r>
              <a:rPr lang="en-CA" dirty="0"/>
              <a:t>The more structure and organized the software is produced, the lower the uncertainty and the lower the rating for this exponent driver</a:t>
            </a:r>
          </a:p>
          <a:p>
            <a:r>
              <a:rPr lang="en-CA" dirty="0" err="1"/>
              <a:t>Precedentedness</a:t>
            </a:r>
            <a:r>
              <a:rPr lang="en-CA" dirty="0"/>
              <a:t> (PREC)</a:t>
            </a:r>
          </a:p>
          <a:p>
            <a:pPr lvl="1"/>
            <a:r>
              <a:rPr lang="en-CA" dirty="0"/>
              <a:t>The degree to which there are similar cases in the past, for the project that is being planned.</a:t>
            </a:r>
          </a:p>
          <a:p>
            <a:pPr lvl="1"/>
            <a:endParaRPr lang="en-CA" dirty="0"/>
          </a:p>
        </p:txBody>
      </p:sp>
      <p:sp>
        <p:nvSpPr>
          <p:cNvPr id="5" name="Slide Number Placeholder 4">
            <a:extLst>
              <a:ext uri="{FF2B5EF4-FFF2-40B4-BE49-F238E27FC236}">
                <a16:creationId xmlns:a16="http://schemas.microsoft.com/office/drawing/2014/main" id="{D2B2B9DF-5ED2-429A-B4FB-187012E49CF4}"/>
              </a:ext>
            </a:extLst>
          </p:cNvPr>
          <p:cNvSpPr>
            <a:spLocks noGrp="1"/>
          </p:cNvSpPr>
          <p:nvPr>
            <p:ph type="sldNum" sz="quarter" idx="12"/>
          </p:nvPr>
        </p:nvSpPr>
        <p:spPr/>
        <p:txBody>
          <a:bodyPr/>
          <a:lstStyle/>
          <a:p>
            <a:fld id="{92503930-D258-4766-A7B1-F026387E8CDC}" type="slidenum">
              <a:rPr lang="en-CA" smtClean="0"/>
              <a:t>55</a:t>
            </a:fld>
            <a:endParaRPr lang="en-CA"/>
          </a:p>
        </p:txBody>
      </p:sp>
    </p:spTree>
    <p:extLst>
      <p:ext uri="{BB962C8B-B14F-4D97-AF65-F5344CB8AC3E}">
        <p14:creationId xmlns:p14="http://schemas.microsoft.com/office/powerpoint/2010/main" val="164895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(Effort &amp; Cost Estimation)</a:t>
            </a:r>
          </a:p>
          <a:p>
            <a:r>
              <a:rPr lang="en-US" dirty="0"/>
              <a:t>Once effort estimates are made for the project, cost estimates are calculated based on the effort estimate and cost parameters like hourly salary of individual employees.</a:t>
            </a:r>
          </a:p>
          <a:p>
            <a:r>
              <a:rPr lang="en-US" dirty="0"/>
              <a:t>Cost estimates are done using techniques like activity based costing or cost factor analysis.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lnSpcReduction="10000"/>
          </a:bodyPr>
          <a:lstStyle/>
          <a:p>
            <a:pPr algn="ctr">
              <a:buNone/>
            </a:pPr>
            <a:r>
              <a:rPr lang="en-US" dirty="0"/>
              <a:t>Chapter 3 (Effort &amp; Cost Estimation)</a:t>
            </a:r>
          </a:p>
          <a:p>
            <a:r>
              <a:rPr lang="en-US" dirty="0"/>
              <a:t>Software projects use different kinds of software development life cycle models like waterfall model, iterative model etc. Effort estimation for each type of software development lifecycle model requires understanding the difference in the way the software product is built. In iterative models, software products are built in small incremental cycles. On the contrary in the waterfall model, software products are built in one go and thus all product features are fully built in the same one cycle. This fundamental difference necessitates a different approach to effort estimation for each type of software development lifecycle model projects.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3 (Effort &amp; Cost Estimation)</a:t>
            </a:r>
          </a:p>
          <a:p>
            <a:r>
              <a:rPr lang="en-US" dirty="0"/>
              <a:t>Software products are made manually by software engineers. How many of these people are needed on the project and for how long, is determined by the effort estimate and project duration.</a:t>
            </a:r>
          </a:p>
          <a:p>
            <a:r>
              <a:rPr lang="en-US" dirty="0"/>
              <a:t>Resource estimation also needs to take into consideration the skill set required on the project. Off course speed with which a software engineer can build a software product varies and thus this factor can affect resource estimation on the project.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Comparison of effort estimate techniques</a:t>
            </a:r>
          </a:p>
        </p:txBody>
      </p:sp>
      <p:pic>
        <p:nvPicPr>
          <p:cNvPr id="6" name="Picture 5" descr="table3.1.png"/>
          <p:cNvPicPr>
            <a:picLocks noChangeAspect="1"/>
          </p:cNvPicPr>
          <p:nvPr/>
        </p:nvPicPr>
        <p:blipFill>
          <a:blip r:embed="rId2" cstate="print"/>
          <a:stretch>
            <a:fillRect/>
          </a:stretch>
        </p:blipFill>
        <p:spPr>
          <a:xfrm>
            <a:off x="2995180" y="2876208"/>
            <a:ext cx="6201641" cy="2457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3.9 Estimate-refinement.eps"/>
          <p:cNvPicPr>
            <a:picLocks noGrp="1" noChangeAspect="1"/>
          </p:cNvPicPr>
          <p:nvPr>
            <p:ph idx="1"/>
          </p:nvPr>
        </p:nvPicPr>
        <p:blipFill>
          <a:blip r:embed="rId2"/>
          <a:srcRect t="4781" b="4781"/>
          <a:stretch>
            <a:fillRect/>
          </a:stretch>
        </p:blipFill>
        <p:spPr>
          <a:xfrm>
            <a:off x="1981200" y="1600201"/>
            <a:ext cx="8229600" cy="4525963"/>
          </a:xfrm>
        </p:spPr>
      </p:pic>
      <p:sp>
        <p:nvSpPr>
          <p:cNvPr id="2" name="Title 1"/>
          <p:cNvSpPr>
            <a:spLocks noGrp="1"/>
          </p:cNvSpPr>
          <p:nvPr>
            <p:ph type="title"/>
          </p:nvPr>
        </p:nvSpPr>
        <p:spPr/>
        <p:txBody>
          <a:bodyPr/>
          <a:lstStyle/>
          <a:p>
            <a:r>
              <a:rPr lang="en-US" dirty="0"/>
              <a:t>Estimate uncertainty</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
        <p:nvSpPr>
          <p:cNvPr id="7" name="Rectangle 6">
            <a:extLst>
              <a:ext uri="{FF2B5EF4-FFF2-40B4-BE49-F238E27FC236}">
                <a16:creationId xmlns:a16="http://schemas.microsoft.com/office/drawing/2014/main" id="{6331D701-B389-4D4A-A95B-4A92623CE1CD}"/>
              </a:ext>
            </a:extLst>
          </p:cNvPr>
          <p:cNvSpPr/>
          <p:nvPr/>
        </p:nvSpPr>
        <p:spPr>
          <a:xfrm>
            <a:off x="2700670" y="6433383"/>
            <a:ext cx="1326004" cy="253916"/>
          </a:xfrm>
          <a:prstGeom prst="rect">
            <a:avLst/>
          </a:prstGeom>
        </p:spPr>
        <p:txBody>
          <a:bodyPr wrap="none">
            <a:spAutoFit/>
          </a:bodyPr>
          <a:lstStyle/>
          <a:p>
            <a:r>
              <a:rPr lang="da-DK" sz="1050" dirty="0">
                <a:solidFill>
                  <a:srgbClr val="231F20"/>
                </a:solidFill>
                <a:latin typeface="TimesLTStd-Roman"/>
              </a:rPr>
              <a:t>B. Boehm et al. 1995</a:t>
            </a:r>
            <a:endParaRPr lang="en-CA" sz="1050" dirty="0"/>
          </a:p>
        </p:txBody>
      </p:sp>
    </p:spTree>
    <p:extLst>
      <p:ext uri="{BB962C8B-B14F-4D97-AF65-F5344CB8AC3E}">
        <p14:creationId xmlns:p14="http://schemas.microsoft.com/office/powerpoint/2010/main" val="1697361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3 (Project Effort Estimation)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Effort and cost for various project tasks</a:t>
            </a:r>
          </a:p>
        </p:txBody>
      </p:sp>
      <p:pic>
        <p:nvPicPr>
          <p:cNvPr id="9" name="Picture 8" descr="table3.7.png"/>
          <p:cNvPicPr>
            <a:picLocks noChangeAspect="1"/>
          </p:cNvPicPr>
          <p:nvPr/>
        </p:nvPicPr>
        <p:blipFill>
          <a:blip r:embed="rId2" cstate="print"/>
          <a:stretch>
            <a:fillRect/>
          </a:stretch>
        </p:blipFill>
        <p:spPr>
          <a:xfrm>
            <a:off x="3952576" y="2495164"/>
            <a:ext cx="4286849" cy="27626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3 (Effort &amp; Cost Estimation)</a:t>
            </a:r>
          </a:p>
          <a:p>
            <a:r>
              <a:rPr lang="en-US" dirty="0"/>
              <a:t>There are many techniques like function point analysis, wide band </a:t>
            </a:r>
            <a:r>
              <a:rPr lang="en-US" dirty="0" err="1"/>
              <a:t>delphi</a:t>
            </a:r>
            <a:r>
              <a:rPr lang="en-US" dirty="0"/>
              <a:t>, COCOMO etc. for making effort estimation on software projects.</a:t>
            </a:r>
          </a:p>
          <a:p>
            <a:r>
              <a:rPr lang="en-US" dirty="0"/>
              <a:t>Depending on requirement, a suitable effort estimation technique is chosen for any software project.</a:t>
            </a:r>
          </a:p>
          <a:p>
            <a:r>
              <a:rPr lang="en-US" dirty="0"/>
              <a:t>Since effort estimation techniques are not foolproof, effort estimates need to be revised as the project progresses.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650" y="373855"/>
            <a:ext cx="7886700" cy="994172"/>
          </a:xfrm>
          <a:prstGeom prst="rect">
            <a:avLst/>
          </a:prstGeom>
        </p:spPr>
        <p:txBody>
          <a:bodyPr vert="horz" wrap="square" lIns="0" tIns="9049" rIns="0" bIns="0" numCol="1" rtlCol="0" anchor="ctr" anchorCtr="0" compatLnSpc="1">
            <a:prstTxWarp prst="textNoShape">
              <a:avLst/>
            </a:prstTxWarp>
            <a:normAutofit fontScale="90000"/>
          </a:bodyPr>
          <a:lstStyle/>
          <a:p>
            <a:pPr marL="933450" marR="3810" algn="ctr">
              <a:spcBef>
                <a:spcPts val="71"/>
              </a:spcBef>
            </a:pPr>
            <a:r>
              <a:rPr lang="en-US" spc="-4" dirty="0"/>
              <a:t>Some </a:t>
            </a:r>
            <a:r>
              <a:rPr lang="en-US" dirty="0"/>
              <a:t>Popular</a:t>
            </a:r>
            <a:r>
              <a:rPr lang="en-US" spc="-45" dirty="0"/>
              <a:t> </a:t>
            </a:r>
            <a:r>
              <a:rPr lang="en-US" dirty="0"/>
              <a:t>Experience-based  </a:t>
            </a:r>
            <a:r>
              <a:rPr lang="en-US" spc="-4" dirty="0"/>
              <a:t>estimation</a:t>
            </a:r>
            <a:r>
              <a:rPr lang="en-US" spc="-11" dirty="0"/>
              <a:t> </a:t>
            </a:r>
            <a:r>
              <a:rPr lang="en-US" spc="-4" dirty="0"/>
              <a:t>approaches</a:t>
            </a:r>
          </a:p>
        </p:txBody>
      </p:sp>
      <p:sp>
        <p:nvSpPr>
          <p:cNvPr id="4" name="Slide Number Placeholder 3">
            <a:extLst>
              <a:ext uri="{FF2B5EF4-FFF2-40B4-BE49-F238E27FC236}">
                <a16:creationId xmlns:a16="http://schemas.microsoft.com/office/drawing/2014/main" id="{59B9F328-0481-4873-BC1B-477CF473CB1F}"/>
              </a:ext>
            </a:extLst>
          </p:cNvPr>
          <p:cNvSpPr>
            <a:spLocks noGrp="1"/>
          </p:cNvSpPr>
          <p:nvPr>
            <p:ph type="sldNum" sz="quarter" idx="12"/>
          </p:nvPr>
        </p:nvSpPr>
        <p:spPr>
          <a:xfrm>
            <a:off x="7981950" y="5624513"/>
            <a:ext cx="2057400" cy="273844"/>
          </a:xfrm>
        </p:spPr>
        <p:txBody>
          <a:bodyPr>
            <a:normAutofit lnSpcReduction="10000"/>
          </a:bodyPr>
          <a:lstStyle/>
          <a:p>
            <a:pPr>
              <a:spcAft>
                <a:spcPts val="450"/>
              </a:spcAft>
            </a:pPr>
            <a:fld id="{B6F15528-21DE-4FAA-801E-634DDDAF4B2B}" type="slidenum">
              <a:rPr lang="en-CA" smtClean="0"/>
              <a:pPr>
                <a:spcAft>
                  <a:spcPts val="450"/>
                </a:spcAft>
              </a:pPr>
              <a:t>8</a:t>
            </a:fld>
            <a:endParaRPr lang="en-CA"/>
          </a:p>
        </p:txBody>
      </p:sp>
      <p:graphicFrame>
        <p:nvGraphicFramePr>
          <p:cNvPr id="8" name="object 3">
            <a:extLst>
              <a:ext uri="{FF2B5EF4-FFF2-40B4-BE49-F238E27FC236}">
                <a16:creationId xmlns:a16="http://schemas.microsoft.com/office/drawing/2014/main" id="{C878454F-EC9E-412E-9999-B8C187941A0D}"/>
              </a:ext>
            </a:extLst>
          </p:cNvPr>
          <p:cNvGraphicFramePr/>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650" y="594236"/>
            <a:ext cx="7886700" cy="622447"/>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spc="-4" dirty="0"/>
              <a:t>Estimation by Analogy</a:t>
            </a:r>
          </a:p>
        </p:txBody>
      </p:sp>
      <p:sp>
        <p:nvSpPr>
          <p:cNvPr id="7" name="Content Placeholder 6">
            <a:extLst>
              <a:ext uri="{FF2B5EF4-FFF2-40B4-BE49-F238E27FC236}">
                <a16:creationId xmlns:a16="http://schemas.microsoft.com/office/drawing/2014/main" id="{D44B812E-9868-4249-A7AB-4C09CF35B3F1}"/>
              </a:ext>
            </a:extLst>
          </p:cNvPr>
          <p:cNvSpPr>
            <a:spLocks noGrp="1"/>
          </p:cNvSpPr>
          <p:nvPr>
            <p:ph idx="1"/>
          </p:nvPr>
        </p:nvSpPr>
        <p:spPr/>
        <p:txBody>
          <a:bodyPr/>
          <a:lstStyle/>
          <a:p>
            <a:r>
              <a:rPr lang="en-US" sz="2100" dirty="0">
                <a:cs typeface="Times New Roman"/>
              </a:rPr>
              <a:t>Estimate new projects by comparing</a:t>
            </a:r>
            <a:r>
              <a:rPr lang="en-US" sz="2100" spc="-83" dirty="0">
                <a:cs typeface="Times New Roman"/>
              </a:rPr>
              <a:t> </a:t>
            </a:r>
            <a:r>
              <a:rPr lang="en-US" sz="2100" dirty="0">
                <a:cs typeface="Times New Roman"/>
              </a:rPr>
              <a:t>them to similar past projects, preferably decomposing the</a:t>
            </a:r>
            <a:r>
              <a:rPr lang="en-US" sz="2100" spc="-41" dirty="0">
                <a:cs typeface="Times New Roman"/>
              </a:rPr>
              <a:t> </a:t>
            </a:r>
            <a:r>
              <a:rPr lang="en-US" sz="2100" dirty="0">
                <a:cs typeface="Times New Roman"/>
              </a:rPr>
              <a:t>estimate.</a:t>
            </a:r>
          </a:p>
          <a:p>
            <a:r>
              <a:rPr lang="en-US" dirty="0">
                <a:cs typeface="Times New Roman"/>
              </a:rPr>
              <a:t>Using analogies to determine size measure.</a:t>
            </a:r>
            <a:endParaRPr lang="en-US" sz="2100" dirty="0">
              <a:cs typeface="Times New Roman"/>
            </a:endParaRPr>
          </a:p>
          <a:p>
            <a:endParaRPr lang="en-CA" dirty="0"/>
          </a:p>
        </p:txBody>
      </p:sp>
      <p:sp>
        <p:nvSpPr>
          <p:cNvPr id="5" name="Slide Number Placeholder 4">
            <a:extLst>
              <a:ext uri="{FF2B5EF4-FFF2-40B4-BE49-F238E27FC236}">
                <a16:creationId xmlns:a16="http://schemas.microsoft.com/office/drawing/2014/main" id="{4A29B1F6-9449-4D04-B93B-C2F40F4C01F9}"/>
              </a:ext>
            </a:extLst>
          </p:cNvPr>
          <p:cNvSpPr>
            <a:spLocks noGrp="1"/>
          </p:cNvSpPr>
          <p:nvPr>
            <p:ph type="sldNum" sz="quarter" idx="12"/>
          </p:nvPr>
        </p:nvSpPr>
        <p:spPr/>
        <p:txBody>
          <a:bodyPr/>
          <a:lstStyle/>
          <a:p>
            <a:fld id="{B6F15528-21DE-4FAA-801E-634DDDAF4B2B}" type="slidenum">
              <a:rPr lang="en-CA" smtClean="0"/>
              <a:t>9</a:t>
            </a:fld>
            <a:endParaRPr lang="en-CA"/>
          </a:p>
        </p:txBody>
      </p:sp>
      <p:sp>
        <p:nvSpPr>
          <p:cNvPr id="4" name="object 4"/>
          <p:cNvSpPr/>
          <p:nvPr/>
        </p:nvSpPr>
        <p:spPr>
          <a:xfrm>
            <a:off x="3400533" y="3429001"/>
            <a:ext cx="5294349" cy="2200529"/>
          </a:xfrm>
          <a:prstGeom prst="rect">
            <a:avLst/>
          </a:prstGeom>
          <a:blipFill>
            <a:blip r:embed="rId2" cstate="print"/>
            <a:stretch>
              <a:fillRect t="-7791"/>
            </a:stretch>
          </a:blipFill>
        </p:spPr>
        <p:txBody>
          <a:bodyPr wrap="square" lIns="0" tIns="0" rIns="0" bIns="0" rtlCol="0"/>
          <a:lstStyle/>
          <a:p>
            <a:endParaRP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2125</TotalTime>
  <Words>3274</Words>
  <Application>Microsoft Office PowerPoint</Application>
  <PresentationFormat>Widescreen</PresentationFormat>
  <Paragraphs>448</Paragraphs>
  <Slides>60</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60</vt:i4>
      </vt:variant>
    </vt:vector>
  </HeadingPairs>
  <TitlesOfParts>
    <vt:vector size="75" baseType="lpstr">
      <vt:lpstr>AGaramondPro-Bold</vt:lpstr>
      <vt:lpstr>AGaramondPro-Regular</vt:lpstr>
      <vt:lpstr>Aptos</vt:lpstr>
      <vt:lpstr>Aptos Display</vt:lpstr>
      <vt:lpstr>Arial</vt:lpstr>
      <vt:lpstr>Book Antiqua</vt:lpstr>
      <vt:lpstr>Helvetica</vt:lpstr>
      <vt:lpstr>Söhne</vt:lpstr>
      <vt:lpstr>Symbol</vt:lpstr>
      <vt:lpstr>Tahoma</vt:lpstr>
      <vt:lpstr>Times New Roman</vt:lpstr>
      <vt:lpstr>TimesLTStd-Roman</vt:lpstr>
      <vt:lpstr>Wingdings</vt:lpstr>
      <vt:lpstr>Office Theme</vt:lpstr>
      <vt:lpstr>McGraw-Hill Presentation for PowerPoint</vt:lpstr>
      <vt:lpstr>PowerPoint Presentation</vt:lpstr>
      <vt:lpstr>Chapter 3</vt:lpstr>
      <vt:lpstr>Part 1: Project Management Fundamentals</vt:lpstr>
      <vt:lpstr>Estimation techniques</vt:lpstr>
      <vt:lpstr>Estimation techniques</vt:lpstr>
      <vt:lpstr>Estimate uncertainty </vt:lpstr>
      <vt:lpstr>Part 1: Project Management Fundamentals</vt:lpstr>
      <vt:lpstr>Some Popular Experience-based  estimation approaches</vt:lpstr>
      <vt:lpstr>Estimation by Analogy</vt:lpstr>
      <vt:lpstr>Estimation by Analogy (1)</vt:lpstr>
      <vt:lpstr>Example: AccSellerator is a past  project, Triad is a new similar project</vt:lpstr>
      <vt:lpstr>Estimation by Analogy (2)</vt:lpstr>
      <vt:lpstr>Example: Step 2</vt:lpstr>
      <vt:lpstr>Estimation by Analogy (3)</vt:lpstr>
      <vt:lpstr>Example: Step 3</vt:lpstr>
      <vt:lpstr>Estimation by Analogy (4)</vt:lpstr>
      <vt:lpstr>Example: Step 4</vt:lpstr>
      <vt:lpstr>Some Popular Experience-based  estimation approaches</vt:lpstr>
      <vt:lpstr>Part 1: Project Management Fundamentals</vt:lpstr>
      <vt:lpstr>Part 1: Project Management Fundamentals</vt:lpstr>
      <vt:lpstr>Part 1: Project Management Fundamentals</vt:lpstr>
      <vt:lpstr>Part 1: Project Management Fundamentals</vt:lpstr>
      <vt:lpstr>Function points analysis</vt:lpstr>
      <vt:lpstr>Objectives of FPA</vt:lpstr>
      <vt:lpstr>FPA Overview</vt:lpstr>
      <vt:lpstr>FPA Components</vt:lpstr>
      <vt:lpstr>FPA Overview (Cont’d)</vt:lpstr>
      <vt:lpstr>Calculation of the UFP</vt:lpstr>
      <vt:lpstr>Data Function Types</vt:lpstr>
      <vt:lpstr>Transactional Function Types</vt:lpstr>
      <vt:lpstr>Transactional Function Types (Con’d)</vt:lpstr>
      <vt:lpstr>FPA Overview (Con’d)</vt:lpstr>
      <vt:lpstr>FPA Overview (Con’d)</vt:lpstr>
      <vt:lpstr>UFP Calculation Table</vt:lpstr>
      <vt:lpstr>FPA Overview (Con’d)</vt:lpstr>
      <vt:lpstr>Value Adjustment Factor (VAF) Calculation Table</vt:lpstr>
      <vt:lpstr>FPA Overview (Con’d)</vt:lpstr>
      <vt:lpstr>FPA Procedure at a Glance</vt:lpstr>
      <vt:lpstr>An Example</vt:lpstr>
      <vt:lpstr>An Example (Cont’d)</vt:lpstr>
      <vt:lpstr>Problems of FPA</vt:lpstr>
      <vt:lpstr>Team Effort Estimate for a Project (Delphi)</vt:lpstr>
      <vt:lpstr>Experience-based approaches</vt:lpstr>
      <vt:lpstr>Problem with experience-based approaches</vt:lpstr>
      <vt:lpstr>Algorithmic cost modelling</vt:lpstr>
      <vt:lpstr>Estimate number of lines of code in a system</vt:lpstr>
      <vt:lpstr>Estimation accuracy</vt:lpstr>
      <vt:lpstr>Effectiveness of algorithmic models</vt:lpstr>
      <vt:lpstr>COCOMO cost modeling</vt:lpstr>
      <vt:lpstr>COCOMO cost modeling</vt:lpstr>
      <vt:lpstr>COCOMO 2 models</vt:lpstr>
      <vt:lpstr>CoCoMo 2</vt:lpstr>
      <vt:lpstr>COCOMO estimation models </vt:lpstr>
      <vt:lpstr>Early-design stage example</vt:lpstr>
      <vt:lpstr>Scale factor values</vt:lpstr>
      <vt:lpstr>Part 1: Project Management Fundamentals</vt:lpstr>
      <vt:lpstr>Part 1: Project Management Fundamentals</vt:lpstr>
      <vt:lpstr>Part 1: Project Management Fundamentals</vt:lpstr>
      <vt:lpstr>Part 1: Project Management Fundamentals</vt:lpstr>
      <vt:lpstr>Part 1: Project Management Fundamentals</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2024-01-17T15:30:41Z</dcterms:created>
  <dcterms:modified xsi:type="dcterms:W3CDTF">2024-01-24T23:23:23Z</dcterms:modified>
</cp:coreProperties>
</file>