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34"/>
  </p:notesMasterIdLst>
  <p:sldIdLst>
    <p:sldId id="257" r:id="rId3"/>
    <p:sldId id="303" r:id="rId4"/>
    <p:sldId id="270" r:id="rId5"/>
    <p:sldId id="258" r:id="rId6"/>
    <p:sldId id="271" r:id="rId7"/>
    <p:sldId id="261" r:id="rId8"/>
    <p:sldId id="262" r:id="rId9"/>
    <p:sldId id="321" r:id="rId10"/>
    <p:sldId id="309" r:id="rId11"/>
    <p:sldId id="310" r:id="rId12"/>
    <p:sldId id="263" r:id="rId13"/>
    <p:sldId id="264" r:id="rId14"/>
    <p:sldId id="265" r:id="rId15"/>
    <p:sldId id="266" r:id="rId16"/>
    <p:sldId id="268" r:id="rId17"/>
    <p:sldId id="269" r:id="rId18"/>
    <p:sldId id="322" r:id="rId19"/>
    <p:sldId id="323" r:id="rId20"/>
    <p:sldId id="324" r:id="rId21"/>
    <p:sldId id="325" r:id="rId22"/>
    <p:sldId id="274" r:id="rId23"/>
    <p:sldId id="275" r:id="rId24"/>
    <p:sldId id="276" r:id="rId25"/>
    <p:sldId id="277" r:id="rId26"/>
    <p:sldId id="311" r:id="rId27"/>
    <p:sldId id="312" r:id="rId28"/>
    <p:sldId id="313" r:id="rId29"/>
    <p:sldId id="314" r:id="rId30"/>
    <p:sldId id="272" r:id="rId31"/>
    <p:sldId id="273" r:id="rId32"/>
    <p:sldId id="315"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F998B0-8027-4387-B819-32BAAFDC2BAA}" v="6" dt="2024-01-23T22:51:26.803"/>
    <p1510:client id="{58BC6AB4-4BDB-4358-886F-1255034CF0BD}" v="1" dt="2024-01-23T14:43:38.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6/11/relationships/changesInfo" Target="changesInfos/changesInfo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umana Dargham" userId="aabf4ddd-cfa3-4650-b330-4091fcb9a7df" providerId="ADAL" clId="{3AF998B0-8027-4387-B819-32BAAFDC2BAA}"/>
    <pc:docChg chg="undo custSel addSld delSld modSld">
      <pc:chgData name="Joumana Dargham" userId="aabf4ddd-cfa3-4650-b330-4091fcb9a7df" providerId="ADAL" clId="{3AF998B0-8027-4387-B819-32BAAFDC2BAA}" dt="2024-01-23T22:52:20.605" v="83" actId="478"/>
      <pc:docMkLst>
        <pc:docMk/>
      </pc:docMkLst>
      <pc:sldChg chg="delSp mod">
        <pc:chgData name="Joumana Dargham" userId="aabf4ddd-cfa3-4650-b330-4091fcb9a7df" providerId="ADAL" clId="{3AF998B0-8027-4387-B819-32BAAFDC2BAA}" dt="2024-01-23T22:45:21.250" v="61" actId="478"/>
        <pc:sldMkLst>
          <pc:docMk/>
          <pc:sldMk cId="0" sldId="258"/>
        </pc:sldMkLst>
        <pc:spChg chg="del">
          <ac:chgData name="Joumana Dargham" userId="aabf4ddd-cfa3-4650-b330-4091fcb9a7df" providerId="ADAL" clId="{3AF998B0-8027-4387-B819-32BAAFDC2BAA}" dt="2024-01-23T22:45:21.250" v="61" actId="478"/>
          <ac:spMkLst>
            <pc:docMk/>
            <pc:sldMk cId="0" sldId="258"/>
            <ac:spMk id="5" creationId="{CF50F150-614F-4DC9-A12F-BF77C8FAABE8}"/>
          </ac:spMkLst>
        </pc:spChg>
      </pc:sldChg>
      <pc:sldChg chg="delSp modSp add del mod">
        <pc:chgData name="Joumana Dargham" userId="aabf4ddd-cfa3-4650-b330-4091fcb9a7df" providerId="ADAL" clId="{3AF998B0-8027-4387-B819-32BAAFDC2BAA}" dt="2024-01-23T22:48:08.270" v="68" actId="2696"/>
        <pc:sldMkLst>
          <pc:docMk/>
          <pc:sldMk cId="0" sldId="261"/>
        </pc:sldMkLst>
        <pc:spChg chg="del mod">
          <ac:chgData name="Joumana Dargham" userId="aabf4ddd-cfa3-4650-b330-4091fcb9a7df" providerId="ADAL" clId="{3AF998B0-8027-4387-B819-32BAAFDC2BAA}" dt="2024-01-23T22:47:45.885" v="67" actId="478"/>
          <ac:spMkLst>
            <pc:docMk/>
            <pc:sldMk cId="0" sldId="261"/>
            <ac:spMk id="5" creationId="{C9DB3E8A-BA18-4186-AF60-252E821983FD}"/>
          </ac:spMkLst>
        </pc:spChg>
        <pc:spChg chg="mod">
          <ac:chgData name="Joumana Dargham" userId="aabf4ddd-cfa3-4650-b330-4091fcb9a7df" providerId="ADAL" clId="{3AF998B0-8027-4387-B819-32BAAFDC2BAA}" dt="2024-01-23T22:47:39.552" v="66"/>
          <ac:spMkLst>
            <pc:docMk/>
            <pc:sldMk cId="0" sldId="261"/>
            <ac:spMk id="7" creationId="{3C7DB5E4-0A0A-4021-AD17-289F30ECC8AC}"/>
          </ac:spMkLst>
        </pc:spChg>
      </pc:sldChg>
      <pc:sldChg chg="add">
        <pc:chgData name="Joumana Dargham" userId="aabf4ddd-cfa3-4650-b330-4091fcb9a7df" providerId="ADAL" clId="{3AF998B0-8027-4387-B819-32BAAFDC2BAA}" dt="2024-01-23T22:48:16.011" v="69"/>
        <pc:sldMkLst>
          <pc:docMk/>
          <pc:sldMk cId="4239921834" sldId="261"/>
        </pc:sldMkLst>
      </pc:sldChg>
      <pc:sldChg chg="delSp modSp add mod">
        <pc:chgData name="Joumana Dargham" userId="aabf4ddd-cfa3-4650-b330-4091fcb9a7df" providerId="ADAL" clId="{3AF998B0-8027-4387-B819-32BAAFDC2BAA}" dt="2024-01-23T22:46:52.862" v="64" actId="478"/>
        <pc:sldMkLst>
          <pc:docMk/>
          <pc:sldMk cId="0" sldId="262"/>
        </pc:sldMkLst>
        <pc:spChg chg="del mod">
          <ac:chgData name="Joumana Dargham" userId="aabf4ddd-cfa3-4650-b330-4091fcb9a7df" providerId="ADAL" clId="{3AF998B0-8027-4387-B819-32BAAFDC2BAA}" dt="2024-01-23T22:46:52.862" v="64" actId="478"/>
          <ac:spMkLst>
            <pc:docMk/>
            <pc:sldMk cId="0" sldId="262"/>
            <ac:spMk id="10" creationId="{D39C3D56-74A2-4CA9-998D-906B08216AEB}"/>
          </ac:spMkLst>
        </pc:spChg>
        <pc:spChg chg="mod">
          <ac:chgData name="Joumana Dargham" userId="aabf4ddd-cfa3-4650-b330-4091fcb9a7df" providerId="ADAL" clId="{3AF998B0-8027-4387-B819-32BAAFDC2BAA}" dt="2024-01-23T22:46:46.905" v="63"/>
          <ac:spMkLst>
            <pc:docMk/>
            <pc:sldMk cId="0" sldId="262"/>
            <ac:spMk id="12" creationId="{6112F6A2-504B-43C5-A772-55A75DF4E89E}"/>
          </ac:spMkLst>
        </pc:spChg>
      </pc:sldChg>
      <pc:sldChg chg="delSp modSp add mod">
        <pc:chgData name="Joumana Dargham" userId="aabf4ddd-cfa3-4650-b330-4091fcb9a7df" providerId="ADAL" clId="{3AF998B0-8027-4387-B819-32BAAFDC2BAA}" dt="2024-01-23T22:51:37.511" v="71" actId="478"/>
        <pc:sldMkLst>
          <pc:docMk/>
          <pc:sldMk cId="0" sldId="263"/>
        </pc:sldMkLst>
        <pc:spChg chg="del mod">
          <ac:chgData name="Joumana Dargham" userId="aabf4ddd-cfa3-4650-b330-4091fcb9a7df" providerId="ADAL" clId="{3AF998B0-8027-4387-B819-32BAAFDC2BAA}" dt="2024-01-23T22:51:37.511" v="71" actId="478"/>
          <ac:spMkLst>
            <pc:docMk/>
            <pc:sldMk cId="0" sldId="263"/>
            <ac:spMk id="5" creationId="{D6D3BA5B-3353-449A-93A6-C2152AFF23A7}"/>
          </ac:spMkLst>
        </pc:spChg>
        <pc:spChg chg="mod">
          <ac:chgData name="Joumana Dargham" userId="aabf4ddd-cfa3-4650-b330-4091fcb9a7df" providerId="ADAL" clId="{3AF998B0-8027-4387-B819-32BAAFDC2BAA}" dt="2024-01-23T22:51:26.796" v="70"/>
          <ac:spMkLst>
            <pc:docMk/>
            <pc:sldMk cId="0" sldId="263"/>
            <ac:spMk id="6" creationId="{3AC259BF-204C-417A-9DB3-A752248F62E5}"/>
          </ac:spMkLst>
        </pc:spChg>
      </pc:sldChg>
      <pc:sldChg chg="delSp modSp add mod">
        <pc:chgData name="Joumana Dargham" userId="aabf4ddd-cfa3-4650-b330-4091fcb9a7df" providerId="ADAL" clId="{3AF998B0-8027-4387-B819-32BAAFDC2BAA}" dt="2024-01-23T22:51:43.043" v="72" actId="478"/>
        <pc:sldMkLst>
          <pc:docMk/>
          <pc:sldMk cId="0" sldId="264"/>
        </pc:sldMkLst>
        <pc:spChg chg="del mod">
          <ac:chgData name="Joumana Dargham" userId="aabf4ddd-cfa3-4650-b330-4091fcb9a7df" providerId="ADAL" clId="{3AF998B0-8027-4387-B819-32BAAFDC2BAA}" dt="2024-01-23T22:51:43.043" v="72" actId="478"/>
          <ac:spMkLst>
            <pc:docMk/>
            <pc:sldMk cId="0" sldId="264"/>
            <ac:spMk id="5" creationId="{1A97F358-A9BA-4C84-BA18-CAC788C9563C}"/>
          </ac:spMkLst>
        </pc:spChg>
        <pc:spChg chg="mod">
          <ac:chgData name="Joumana Dargham" userId="aabf4ddd-cfa3-4650-b330-4091fcb9a7df" providerId="ADAL" clId="{3AF998B0-8027-4387-B819-32BAAFDC2BAA}" dt="2024-01-23T22:51:26.796" v="70"/>
          <ac:spMkLst>
            <pc:docMk/>
            <pc:sldMk cId="0" sldId="264"/>
            <ac:spMk id="6" creationId="{6F577B91-35D6-459B-AA73-B8D7A7760C09}"/>
          </ac:spMkLst>
        </pc:spChg>
      </pc:sldChg>
      <pc:sldChg chg="delSp modSp add del mod">
        <pc:chgData name="Joumana Dargham" userId="aabf4ddd-cfa3-4650-b330-4091fcb9a7df" providerId="ADAL" clId="{3AF998B0-8027-4387-B819-32BAAFDC2BAA}" dt="2024-01-23T22:51:47.829" v="73" actId="478"/>
        <pc:sldMkLst>
          <pc:docMk/>
          <pc:sldMk cId="0" sldId="265"/>
        </pc:sldMkLst>
        <pc:spChg chg="del mod">
          <ac:chgData name="Joumana Dargham" userId="aabf4ddd-cfa3-4650-b330-4091fcb9a7df" providerId="ADAL" clId="{3AF998B0-8027-4387-B819-32BAAFDC2BAA}" dt="2024-01-23T22:51:47.829" v="73" actId="478"/>
          <ac:spMkLst>
            <pc:docMk/>
            <pc:sldMk cId="0" sldId="265"/>
            <ac:spMk id="10" creationId="{6EA47B8D-72B8-41C7-A044-EA62A96487CC}"/>
          </ac:spMkLst>
        </pc:spChg>
        <pc:spChg chg="mod">
          <ac:chgData name="Joumana Dargham" userId="aabf4ddd-cfa3-4650-b330-4091fcb9a7df" providerId="ADAL" clId="{3AF998B0-8027-4387-B819-32BAAFDC2BAA}" dt="2024-01-23T22:51:26.796" v="70"/>
          <ac:spMkLst>
            <pc:docMk/>
            <pc:sldMk cId="0" sldId="265"/>
            <ac:spMk id="11" creationId="{ABDFC029-6827-4721-83E5-1721E3F68246}"/>
          </ac:spMkLst>
        </pc:spChg>
      </pc:sldChg>
      <pc:sldChg chg="delSp modSp add del mod">
        <pc:chgData name="Joumana Dargham" userId="aabf4ddd-cfa3-4650-b330-4091fcb9a7df" providerId="ADAL" clId="{3AF998B0-8027-4387-B819-32BAAFDC2BAA}" dt="2024-01-23T22:51:51.052" v="74" actId="478"/>
        <pc:sldMkLst>
          <pc:docMk/>
          <pc:sldMk cId="0" sldId="266"/>
        </pc:sldMkLst>
        <pc:spChg chg="del mod">
          <ac:chgData name="Joumana Dargham" userId="aabf4ddd-cfa3-4650-b330-4091fcb9a7df" providerId="ADAL" clId="{3AF998B0-8027-4387-B819-32BAAFDC2BAA}" dt="2024-01-23T22:51:51.052" v="74" actId="478"/>
          <ac:spMkLst>
            <pc:docMk/>
            <pc:sldMk cId="0" sldId="266"/>
            <ac:spMk id="5" creationId="{B09C9BEC-541C-4C53-8E06-1AD00187B4EF}"/>
          </ac:spMkLst>
        </pc:spChg>
        <pc:spChg chg="mod">
          <ac:chgData name="Joumana Dargham" userId="aabf4ddd-cfa3-4650-b330-4091fcb9a7df" providerId="ADAL" clId="{3AF998B0-8027-4387-B819-32BAAFDC2BAA}" dt="2024-01-23T22:51:26.796" v="70"/>
          <ac:spMkLst>
            <pc:docMk/>
            <pc:sldMk cId="0" sldId="266"/>
            <ac:spMk id="6" creationId="{4E067C56-7348-48D4-8556-9FE4B2AE53EA}"/>
          </ac:spMkLst>
        </pc:spChg>
      </pc:sldChg>
      <pc:sldChg chg="del">
        <pc:chgData name="Joumana Dargham" userId="aabf4ddd-cfa3-4650-b330-4091fcb9a7df" providerId="ADAL" clId="{3AF998B0-8027-4387-B819-32BAAFDC2BAA}" dt="2024-01-23T14:49:25.322" v="0" actId="47"/>
        <pc:sldMkLst>
          <pc:docMk/>
          <pc:sldMk cId="0" sldId="267"/>
        </pc:sldMkLst>
      </pc:sldChg>
      <pc:sldChg chg="add del">
        <pc:chgData name="Joumana Dargham" userId="aabf4ddd-cfa3-4650-b330-4091fcb9a7df" providerId="ADAL" clId="{3AF998B0-8027-4387-B819-32BAAFDC2BAA}" dt="2024-01-23T22:51:26.796" v="70"/>
        <pc:sldMkLst>
          <pc:docMk/>
          <pc:sldMk cId="0" sldId="268"/>
        </pc:sldMkLst>
      </pc:sldChg>
      <pc:sldChg chg="delSp modSp add del mod">
        <pc:chgData name="Joumana Dargham" userId="aabf4ddd-cfa3-4650-b330-4091fcb9a7df" providerId="ADAL" clId="{3AF998B0-8027-4387-B819-32BAAFDC2BAA}" dt="2024-01-23T22:51:57.723" v="75" actId="478"/>
        <pc:sldMkLst>
          <pc:docMk/>
          <pc:sldMk cId="0" sldId="269"/>
        </pc:sldMkLst>
        <pc:spChg chg="del mod">
          <ac:chgData name="Joumana Dargham" userId="aabf4ddd-cfa3-4650-b330-4091fcb9a7df" providerId="ADAL" clId="{3AF998B0-8027-4387-B819-32BAAFDC2BAA}" dt="2024-01-23T22:51:57.723" v="75" actId="478"/>
          <ac:spMkLst>
            <pc:docMk/>
            <pc:sldMk cId="0" sldId="269"/>
            <ac:spMk id="7" creationId="{08220688-46E0-4BCC-A3E5-AFAD3090966C}"/>
          </ac:spMkLst>
        </pc:spChg>
        <pc:spChg chg="mod">
          <ac:chgData name="Joumana Dargham" userId="aabf4ddd-cfa3-4650-b330-4091fcb9a7df" providerId="ADAL" clId="{3AF998B0-8027-4387-B819-32BAAFDC2BAA}" dt="2024-01-23T22:51:26.796" v="70"/>
          <ac:spMkLst>
            <pc:docMk/>
            <pc:sldMk cId="0" sldId="269"/>
            <ac:spMk id="8" creationId="{78B551BD-AC20-4A4E-88AB-DFDB80406B19}"/>
          </ac:spMkLst>
        </pc:spChg>
      </pc:sldChg>
      <pc:sldChg chg="modSp mod">
        <pc:chgData name="Joumana Dargham" userId="aabf4ddd-cfa3-4650-b330-4091fcb9a7df" providerId="ADAL" clId="{3AF998B0-8027-4387-B819-32BAAFDC2BAA}" dt="2024-01-23T14:49:30.860" v="2" actId="27636"/>
        <pc:sldMkLst>
          <pc:docMk/>
          <pc:sldMk cId="0" sldId="270"/>
        </pc:sldMkLst>
        <pc:spChg chg="mod">
          <ac:chgData name="Joumana Dargham" userId="aabf4ddd-cfa3-4650-b330-4091fcb9a7df" providerId="ADAL" clId="{3AF998B0-8027-4387-B819-32BAAFDC2BAA}" dt="2024-01-23T14:49:30.860" v="2" actId="27636"/>
          <ac:spMkLst>
            <pc:docMk/>
            <pc:sldMk cId="0" sldId="270"/>
            <ac:spMk id="2" creationId="{00000000-0000-0000-0000-000000000000}"/>
          </ac:spMkLst>
        </pc:spChg>
        <pc:spChg chg="mod">
          <ac:chgData name="Joumana Dargham" userId="aabf4ddd-cfa3-4650-b330-4091fcb9a7df" providerId="ADAL" clId="{3AF998B0-8027-4387-B819-32BAAFDC2BAA}" dt="2024-01-23T14:49:30.859" v="1" actId="27636"/>
          <ac:spMkLst>
            <pc:docMk/>
            <pc:sldMk cId="0" sldId="270"/>
            <ac:spMk id="3" creationId="{00000000-0000-0000-0000-000000000000}"/>
          </ac:spMkLst>
        </pc:spChg>
      </pc:sldChg>
      <pc:sldChg chg="modSp mod">
        <pc:chgData name="Joumana Dargham" userId="aabf4ddd-cfa3-4650-b330-4091fcb9a7df" providerId="ADAL" clId="{3AF998B0-8027-4387-B819-32BAAFDC2BAA}" dt="2024-01-23T14:49:30.883" v="3" actId="27636"/>
        <pc:sldMkLst>
          <pc:docMk/>
          <pc:sldMk cId="0" sldId="271"/>
        </pc:sldMkLst>
        <pc:spChg chg="mod">
          <ac:chgData name="Joumana Dargham" userId="aabf4ddd-cfa3-4650-b330-4091fcb9a7df" providerId="ADAL" clId="{3AF998B0-8027-4387-B819-32BAAFDC2BAA}" dt="2024-01-23T14:49:30.883" v="3" actId="27636"/>
          <ac:spMkLst>
            <pc:docMk/>
            <pc:sldMk cId="0" sldId="271"/>
            <ac:spMk id="2" creationId="{00000000-0000-0000-0000-000000000000}"/>
          </ac:spMkLst>
        </pc:spChg>
      </pc:sldChg>
      <pc:sldChg chg="modSp mod">
        <pc:chgData name="Joumana Dargham" userId="aabf4ddd-cfa3-4650-b330-4091fcb9a7df" providerId="ADAL" clId="{3AF998B0-8027-4387-B819-32BAAFDC2BAA}" dt="2024-01-23T14:49:30.937" v="10" actId="27636"/>
        <pc:sldMkLst>
          <pc:docMk/>
          <pc:sldMk cId="0" sldId="272"/>
        </pc:sldMkLst>
        <pc:spChg chg="mod">
          <ac:chgData name="Joumana Dargham" userId="aabf4ddd-cfa3-4650-b330-4091fcb9a7df" providerId="ADAL" clId="{3AF998B0-8027-4387-B819-32BAAFDC2BAA}" dt="2024-01-23T14:49:30.937" v="10" actId="27636"/>
          <ac:spMkLst>
            <pc:docMk/>
            <pc:sldMk cId="0" sldId="272"/>
            <ac:spMk id="2" creationId="{00000000-0000-0000-0000-000000000000}"/>
          </ac:spMkLst>
        </pc:spChg>
      </pc:sldChg>
      <pc:sldChg chg="modSp mod">
        <pc:chgData name="Joumana Dargham" userId="aabf4ddd-cfa3-4650-b330-4091fcb9a7df" providerId="ADAL" clId="{3AF998B0-8027-4387-B819-32BAAFDC2BAA}" dt="2024-01-23T14:49:30.963" v="12" actId="27636"/>
        <pc:sldMkLst>
          <pc:docMk/>
          <pc:sldMk cId="0" sldId="273"/>
        </pc:sldMkLst>
        <pc:spChg chg="mod">
          <ac:chgData name="Joumana Dargham" userId="aabf4ddd-cfa3-4650-b330-4091fcb9a7df" providerId="ADAL" clId="{3AF998B0-8027-4387-B819-32BAAFDC2BAA}" dt="2024-01-23T14:49:30.946" v="11" actId="27636"/>
          <ac:spMkLst>
            <pc:docMk/>
            <pc:sldMk cId="0" sldId="273"/>
            <ac:spMk id="2" creationId="{00000000-0000-0000-0000-000000000000}"/>
          </ac:spMkLst>
        </pc:spChg>
        <pc:spChg chg="mod">
          <ac:chgData name="Joumana Dargham" userId="aabf4ddd-cfa3-4650-b330-4091fcb9a7df" providerId="ADAL" clId="{3AF998B0-8027-4387-B819-32BAAFDC2BAA}" dt="2024-01-23T14:49:30.963" v="12" actId="27636"/>
          <ac:spMkLst>
            <pc:docMk/>
            <pc:sldMk cId="0" sldId="273"/>
            <ac:spMk id="3" creationId="{00000000-0000-0000-0000-000000000000}"/>
          </ac:spMkLst>
        </pc:spChg>
      </pc:sldChg>
      <pc:sldChg chg="delSp modSp add mod">
        <pc:chgData name="Joumana Dargham" userId="aabf4ddd-cfa3-4650-b330-4091fcb9a7df" providerId="ADAL" clId="{3AF998B0-8027-4387-B819-32BAAFDC2BAA}" dt="2024-01-23T22:52:10.796" v="80" actId="478"/>
        <pc:sldMkLst>
          <pc:docMk/>
          <pc:sldMk cId="0" sldId="274"/>
        </pc:sldMkLst>
        <pc:spChg chg="del mod">
          <ac:chgData name="Joumana Dargham" userId="aabf4ddd-cfa3-4650-b330-4091fcb9a7df" providerId="ADAL" clId="{3AF998B0-8027-4387-B819-32BAAFDC2BAA}" dt="2024-01-23T22:52:10.796" v="80" actId="478"/>
          <ac:spMkLst>
            <pc:docMk/>
            <pc:sldMk cId="0" sldId="274"/>
            <ac:spMk id="5" creationId="{869B6D69-44C4-4CD5-8E72-C63015BEB5F2}"/>
          </ac:spMkLst>
        </pc:spChg>
        <pc:spChg chg="mod">
          <ac:chgData name="Joumana Dargham" userId="aabf4ddd-cfa3-4650-b330-4091fcb9a7df" providerId="ADAL" clId="{3AF998B0-8027-4387-B819-32BAAFDC2BAA}" dt="2024-01-23T22:51:26.796" v="70"/>
          <ac:spMkLst>
            <pc:docMk/>
            <pc:sldMk cId="0" sldId="274"/>
            <ac:spMk id="6" creationId="{7FDA9882-1DE7-4F3D-B4A2-A8AF7147B85B}"/>
          </ac:spMkLst>
        </pc:spChg>
      </pc:sldChg>
      <pc:sldChg chg="delSp modSp add mod">
        <pc:chgData name="Joumana Dargham" userId="aabf4ddd-cfa3-4650-b330-4091fcb9a7df" providerId="ADAL" clId="{3AF998B0-8027-4387-B819-32BAAFDC2BAA}" dt="2024-01-23T22:52:12.912" v="81" actId="478"/>
        <pc:sldMkLst>
          <pc:docMk/>
          <pc:sldMk cId="0" sldId="275"/>
        </pc:sldMkLst>
        <pc:spChg chg="del mod">
          <ac:chgData name="Joumana Dargham" userId="aabf4ddd-cfa3-4650-b330-4091fcb9a7df" providerId="ADAL" clId="{3AF998B0-8027-4387-B819-32BAAFDC2BAA}" dt="2024-01-23T22:52:12.912" v="81" actId="478"/>
          <ac:spMkLst>
            <pc:docMk/>
            <pc:sldMk cId="0" sldId="275"/>
            <ac:spMk id="5" creationId="{6CEB0EB4-F393-43D7-A66F-7B7622B6C274}"/>
          </ac:spMkLst>
        </pc:spChg>
        <pc:spChg chg="mod">
          <ac:chgData name="Joumana Dargham" userId="aabf4ddd-cfa3-4650-b330-4091fcb9a7df" providerId="ADAL" clId="{3AF998B0-8027-4387-B819-32BAAFDC2BAA}" dt="2024-01-23T22:51:26.796" v="70"/>
          <ac:spMkLst>
            <pc:docMk/>
            <pc:sldMk cId="0" sldId="275"/>
            <ac:spMk id="6" creationId="{520ED427-F17F-4321-B419-800D293DC47D}"/>
          </ac:spMkLst>
        </pc:spChg>
      </pc:sldChg>
      <pc:sldChg chg="delSp modSp add mod">
        <pc:chgData name="Joumana Dargham" userId="aabf4ddd-cfa3-4650-b330-4091fcb9a7df" providerId="ADAL" clId="{3AF998B0-8027-4387-B819-32BAAFDC2BAA}" dt="2024-01-23T22:52:15.450" v="82" actId="478"/>
        <pc:sldMkLst>
          <pc:docMk/>
          <pc:sldMk cId="0" sldId="276"/>
        </pc:sldMkLst>
        <pc:spChg chg="del mod">
          <ac:chgData name="Joumana Dargham" userId="aabf4ddd-cfa3-4650-b330-4091fcb9a7df" providerId="ADAL" clId="{3AF998B0-8027-4387-B819-32BAAFDC2BAA}" dt="2024-01-23T22:52:15.450" v="82" actId="478"/>
          <ac:spMkLst>
            <pc:docMk/>
            <pc:sldMk cId="0" sldId="276"/>
            <ac:spMk id="5" creationId="{FD8ADFA3-2C9A-45F8-AEF6-05BBE6BEEA2F}"/>
          </ac:spMkLst>
        </pc:spChg>
        <pc:spChg chg="mod">
          <ac:chgData name="Joumana Dargham" userId="aabf4ddd-cfa3-4650-b330-4091fcb9a7df" providerId="ADAL" clId="{3AF998B0-8027-4387-B819-32BAAFDC2BAA}" dt="2024-01-23T22:51:26.796" v="70"/>
          <ac:spMkLst>
            <pc:docMk/>
            <pc:sldMk cId="0" sldId="276"/>
            <ac:spMk id="6" creationId="{6FDB286F-2211-4BCA-A963-CE447F6640F1}"/>
          </ac:spMkLst>
        </pc:spChg>
      </pc:sldChg>
      <pc:sldChg chg="delSp modSp add mod">
        <pc:chgData name="Joumana Dargham" userId="aabf4ddd-cfa3-4650-b330-4091fcb9a7df" providerId="ADAL" clId="{3AF998B0-8027-4387-B819-32BAAFDC2BAA}" dt="2024-01-23T22:52:20.605" v="83" actId="478"/>
        <pc:sldMkLst>
          <pc:docMk/>
          <pc:sldMk cId="0" sldId="277"/>
        </pc:sldMkLst>
        <pc:spChg chg="del mod">
          <ac:chgData name="Joumana Dargham" userId="aabf4ddd-cfa3-4650-b330-4091fcb9a7df" providerId="ADAL" clId="{3AF998B0-8027-4387-B819-32BAAFDC2BAA}" dt="2024-01-23T22:52:20.605" v="83" actId="478"/>
          <ac:spMkLst>
            <pc:docMk/>
            <pc:sldMk cId="0" sldId="277"/>
            <ac:spMk id="6" creationId="{6F4DC5B7-90C0-4DD7-B49E-9CEEB0592CA6}"/>
          </ac:spMkLst>
        </pc:spChg>
        <pc:spChg chg="mod">
          <ac:chgData name="Joumana Dargham" userId="aabf4ddd-cfa3-4650-b330-4091fcb9a7df" providerId="ADAL" clId="{3AF998B0-8027-4387-B819-32BAAFDC2BAA}" dt="2024-01-23T22:51:26.796" v="70"/>
          <ac:spMkLst>
            <pc:docMk/>
            <pc:sldMk cId="0" sldId="277"/>
            <ac:spMk id="7" creationId="{7AD8838D-E69A-47B3-AB95-2BA9129C772C}"/>
          </ac:spMkLst>
        </pc:spChg>
      </pc:sldChg>
      <pc:sldChg chg="modSp mod">
        <pc:chgData name="Joumana Dargham" userId="aabf4ddd-cfa3-4650-b330-4091fcb9a7df" providerId="ADAL" clId="{3AF998B0-8027-4387-B819-32BAAFDC2BAA}" dt="2024-01-23T14:55:35.149" v="60" actId="20577"/>
        <pc:sldMkLst>
          <pc:docMk/>
          <pc:sldMk cId="745490831" sldId="303"/>
        </pc:sldMkLst>
        <pc:spChg chg="mod">
          <ac:chgData name="Joumana Dargham" userId="aabf4ddd-cfa3-4650-b330-4091fcb9a7df" providerId="ADAL" clId="{3AF998B0-8027-4387-B819-32BAAFDC2BAA}" dt="2024-01-23T14:49:37.117" v="14" actId="20577"/>
          <ac:spMkLst>
            <pc:docMk/>
            <pc:sldMk cId="745490831" sldId="303"/>
            <ac:spMk id="2" creationId="{5CEB8A4D-6D80-49E7-4E3C-47E67CAE96F1}"/>
          </ac:spMkLst>
        </pc:spChg>
        <pc:spChg chg="mod">
          <ac:chgData name="Joumana Dargham" userId="aabf4ddd-cfa3-4650-b330-4091fcb9a7df" providerId="ADAL" clId="{3AF998B0-8027-4387-B819-32BAAFDC2BAA}" dt="2024-01-23T14:55:35.149" v="60" actId="20577"/>
          <ac:spMkLst>
            <pc:docMk/>
            <pc:sldMk cId="745490831" sldId="303"/>
            <ac:spMk id="3" creationId="{0221B10D-955C-1C86-5603-9307369EF2B4}"/>
          </ac:spMkLst>
        </pc:spChg>
      </pc:sldChg>
      <pc:sldChg chg="del">
        <pc:chgData name="Joumana Dargham" userId="aabf4ddd-cfa3-4650-b330-4091fcb9a7df" providerId="ADAL" clId="{3AF998B0-8027-4387-B819-32BAAFDC2BAA}" dt="2024-01-23T14:49:25.322" v="0" actId="47"/>
        <pc:sldMkLst>
          <pc:docMk/>
          <pc:sldMk cId="0" sldId="304"/>
        </pc:sldMkLst>
      </pc:sldChg>
      <pc:sldChg chg="del">
        <pc:chgData name="Joumana Dargham" userId="aabf4ddd-cfa3-4650-b330-4091fcb9a7df" providerId="ADAL" clId="{3AF998B0-8027-4387-B819-32BAAFDC2BAA}" dt="2024-01-23T14:49:25.322" v="0" actId="47"/>
        <pc:sldMkLst>
          <pc:docMk/>
          <pc:sldMk cId="0" sldId="305"/>
        </pc:sldMkLst>
      </pc:sldChg>
      <pc:sldChg chg="del">
        <pc:chgData name="Joumana Dargham" userId="aabf4ddd-cfa3-4650-b330-4091fcb9a7df" providerId="ADAL" clId="{3AF998B0-8027-4387-B819-32BAAFDC2BAA}" dt="2024-01-23T14:49:25.322" v="0" actId="47"/>
        <pc:sldMkLst>
          <pc:docMk/>
          <pc:sldMk cId="0" sldId="306"/>
        </pc:sldMkLst>
      </pc:sldChg>
      <pc:sldChg chg="del">
        <pc:chgData name="Joumana Dargham" userId="aabf4ddd-cfa3-4650-b330-4091fcb9a7df" providerId="ADAL" clId="{3AF998B0-8027-4387-B819-32BAAFDC2BAA}" dt="2024-01-23T14:49:25.322" v="0" actId="47"/>
        <pc:sldMkLst>
          <pc:docMk/>
          <pc:sldMk cId="0" sldId="307"/>
        </pc:sldMkLst>
      </pc:sldChg>
      <pc:sldChg chg="del">
        <pc:chgData name="Joumana Dargham" userId="aabf4ddd-cfa3-4650-b330-4091fcb9a7df" providerId="ADAL" clId="{3AF998B0-8027-4387-B819-32BAAFDC2BAA}" dt="2024-01-23T14:49:25.322" v="0" actId="47"/>
        <pc:sldMkLst>
          <pc:docMk/>
          <pc:sldMk cId="0" sldId="308"/>
        </pc:sldMkLst>
      </pc:sldChg>
      <pc:sldChg chg="modSp del mod">
        <pc:chgData name="Joumana Dargham" userId="aabf4ddd-cfa3-4650-b330-4091fcb9a7df" providerId="ADAL" clId="{3AF998B0-8027-4387-B819-32BAAFDC2BAA}" dt="2024-01-23T14:49:30.890" v="4" actId="27636"/>
        <pc:sldMkLst>
          <pc:docMk/>
          <pc:sldMk cId="0" sldId="309"/>
        </pc:sldMkLst>
        <pc:spChg chg="mod">
          <ac:chgData name="Joumana Dargham" userId="aabf4ddd-cfa3-4650-b330-4091fcb9a7df" providerId="ADAL" clId="{3AF998B0-8027-4387-B819-32BAAFDC2BAA}" dt="2024-01-23T14:49:30.890" v="4" actId="27636"/>
          <ac:spMkLst>
            <pc:docMk/>
            <pc:sldMk cId="0" sldId="309"/>
            <ac:spMk id="2" creationId="{00000000-0000-0000-0000-000000000000}"/>
          </ac:spMkLst>
        </pc:spChg>
      </pc:sldChg>
      <pc:sldChg chg="modSp mod">
        <pc:chgData name="Joumana Dargham" userId="aabf4ddd-cfa3-4650-b330-4091fcb9a7df" providerId="ADAL" clId="{3AF998B0-8027-4387-B819-32BAAFDC2BAA}" dt="2024-01-23T14:49:30.897" v="5" actId="27636"/>
        <pc:sldMkLst>
          <pc:docMk/>
          <pc:sldMk cId="0" sldId="310"/>
        </pc:sldMkLst>
        <pc:spChg chg="mod">
          <ac:chgData name="Joumana Dargham" userId="aabf4ddd-cfa3-4650-b330-4091fcb9a7df" providerId="ADAL" clId="{3AF998B0-8027-4387-B819-32BAAFDC2BAA}" dt="2024-01-23T14:49:30.897" v="5" actId="27636"/>
          <ac:spMkLst>
            <pc:docMk/>
            <pc:sldMk cId="0" sldId="310"/>
            <ac:spMk id="2" creationId="{00000000-0000-0000-0000-000000000000}"/>
          </ac:spMkLst>
        </pc:spChg>
      </pc:sldChg>
      <pc:sldChg chg="modSp mod">
        <pc:chgData name="Joumana Dargham" userId="aabf4ddd-cfa3-4650-b330-4091fcb9a7df" providerId="ADAL" clId="{3AF998B0-8027-4387-B819-32BAAFDC2BAA}" dt="2024-01-23T14:49:30.907" v="6" actId="27636"/>
        <pc:sldMkLst>
          <pc:docMk/>
          <pc:sldMk cId="0" sldId="311"/>
        </pc:sldMkLst>
        <pc:spChg chg="mod">
          <ac:chgData name="Joumana Dargham" userId="aabf4ddd-cfa3-4650-b330-4091fcb9a7df" providerId="ADAL" clId="{3AF998B0-8027-4387-B819-32BAAFDC2BAA}" dt="2024-01-23T14:49:30.907" v="6" actId="27636"/>
          <ac:spMkLst>
            <pc:docMk/>
            <pc:sldMk cId="0" sldId="311"/>
            <ac:spMk id="2" creationId="{00000000-0000-0000-0000-000000000000}"/>
          </ac:spMkLst>
        </pc:spChg>
      </pc:sldChg>
      <pc:sldChg chg="modSp mod">
        <pc:chgData name="Joumana Dargham" userId="aabf4ddd-cfa3-4650-b330-4091fcb9a7df" providerId="ADAL" clId="{3AF998B0-8027-4387-B819-32BAAFDC2BAA}" dt="2024-01-23T14:49:30.915" v="7" actId="27636"/>
        <pc:sldMkLst>
          <pc:docMk/>
          <pc:sldMk cId="0" sldId="312"/>
        </pc:sldMkLst>
        <pc:spChg chg="mod">
          <ac:chgData name="Joumana Dargham" userId="aabf4ddd-cfa3-4650-b330-4091fcb9a7df" providerId="ADAL" clId="{3AF998B0-8027-4387-B819-32BAAFDC2BAA}" dt="2024-01-23T14:49:30.915" v="7" actId="27636"/>
          <ac:spMkLst>
            <pc:docMk/>
            <pc:sldMk cId="0" sldId="312"/>
            <ac:spMk id="2" creationId="{00000000-0000-0000-0000-000000000000}"/>
          </ac:spMkLst>
        </pc:spChg>
      </pc:sldChg>
      <pc:sldChg chg="modSp mod">
        <pc:chgData name="Joumana Dargham" userId="aabf4ddd-cfa3-4650-b330-4091fcb9a7df" providerId="ADAL" clId="{3AF998B0-8027-4387-B819-32BAAFDC2BAA}" dt="2024-01-23T14:49:30.922" v="8" actId="27636"/>
        <pc:sldMkLst>
          <pc:docMk/>
          <pc:sldMk cId="0" sldId="313"/>
        </pc:sldMkLst>
        <pc:spChg chg="mod">
          <ac:chgData name="Joumana Dargham" userId="aabf4ddd-cfa3-4650-b330-4091fcb9a7df" providerId="ADAL" clId="{3AF998B0-8027-4387-B819-32BAAFDC2BAA}" dt="2024-01-23T14:49:30.922" v="8" actId="27636"/>
          <ac:spMkLst>
            <pc:docMk/>
            <pc:sldMk cId="0" sldId="313"/>
            <ac:spMk id="2" creationId="{00000000-0000-0000-0000-000000000000}"/>
          </ac:spMkLst>
        </pc:spChg>
      </pc:sldChg>
      <pc:sldChg chg="modSp mod">
        <pc:chgData name="Joumana Dargham" userId="aabf4ddd-cfa3-4650-b330-4091fcb9a7df" providerId="ADAL" clId="{3AF998B0-8027-4387-B819-32BAAFDC2BAA}" dt="2024-01-23T14:49:30.932" v="9" actId="27636"/>
        <pc:sldMkLst>
          <pc:docMk/>
          <pc:sldMk cId="0" sldId="314"/>
        </pc:sldMkLst>
        <pc:spChg chg="mod">
          <ac:chgData name="Joumana Dargham" userId="aabf4ddd-cfa3-4650-b330-4091fcb9a7df" providerId="ADAL" clId="{3AF998B0-8027-4387-B819-32BAAFDC2BAA}" dt="2024-01-23T14:49:30.932" v="9" actId="27636"/>
          <ac:spMkLst>
            <pc:docMk/>
            <pc:sldMk cId="0" sldId="314"/>
            <ac:spMk id="2" creationId="{00000000-0000-0000-0000-000000000000}"/>
          </ac:spMkLst>
        </pc:spChg>
      </pc:sldChg>
      <pc:sldChg chg="modSp mod">
        <pc:chgData name="Joumana Dargham" userId="aabf4ddd-cfa3-4650-b330-4091fcb9a7df" providerId="ADAL" clId="{3AF998B0-8027-4387-B819-32BAAFDC2BAA}" dt="2024-01-23T14:49:30.973" v="13" actId="27636"/>
        <pc:sldMkLst>
          <pc:docMk/>
          <pc:sldMk cId="0" sldId="315"/>
        </pc:sldMkLst>
        <pc:spChg chg="mod">
          <ac:chgData name="Joumana Dargham" userId="aabf4ddd-cfa3-4650-b330-4091fcb9a7df" providerId="ADAL" clId="{3AF998B0-8027-4387-B819-32BAAFDC2BAA}" dt="2024-01-23T14:49:30.973" v="13" actId="27636"/>
          <ac:spMkLst>
            <pc:docMk/>
            <pc:sldMk cId="0" sldId="315"/>
            <ac:spMk id="2" creationId="{00000000-0000-0000-0000-000000000000}"/>
          </ac:spMkLst>
        </pc:spChg>
      </pc:sldChg>
      <pc:sldChg chg="delSp modSp add mod setBg delDesignElem">
        <pc:chgData name="Joumana Dargham" userId="aabf4ddd-cfa3-4650-b330-4091fcb9a7df" providerId="ADAL" clId="{3AF998B0-8027-4387-B819-32BAAFDC2BAA}" dt="2024-01-23T22:46:58.871" v="65" actId="478"/>
        <pc:sldMkLst>
          <pc:docMk/>
          <pc:sldMk cId="3109374553" sldId="321"/>
        </pc:sldMkLst>
        <pc:spChg chg="del mod">
          <ac:chgData name="Joumana Dargham" userId="aabf4ddd-cfa3-4650-b330-4091fcb9a7df" providerId="ADAL" clId="{3AF998B0-8027-4387-B819-32BAAFDC2BAA}" dt="2024-01-23T22:46:58.871" v="65" actId="478"/>
          <ac:spMkLst>
            <pc:docMk/>
            <pc:sldMk cId="3109374553" sldId="321"/>
            <ac:spMk id="4" creationId="{60330352-A4B9-480B-A6F2-66A1B2A118A3}"/>
          </ac:spMkLst>
        </pc:spChg>
        <pc:spChg chg="mod">
          <ac:chgData name="Joumana Dargham" userId="aabf4ddd-cfa3-4650-b330-4091fcb9a7df" providerId="ADAL" clId="{3AF998B0-8027-4387-B819-32BAAFDC2BAA}" dt="2024-01-23T22:46:46.905" v="63"/>
          <ac:spMkLst>
            <pc:docMk/>
            <pc:sldMk cId="3109374553" sldId="321"/>
            <ac:spMk id="5" creationId="{79E3040C-3DA7-4944-9ACE-3E9222C98A81}"/>
          </ac:spMkLst>
        </pc:spChg>
        <pc:spChg chg="del">
          <ac:chgData name="Joumana Dargham" userId="aabf4ddd-cfa3-4650-b330-4091fcb9a7df" providerId="ADAL" clId="{3AF998B0-8027-4387-B819-32BAAFDC2BAA}" dt="2024-01-23T22:46:46.905" v="63"/>
          <ac:spMkLst>
            <pc:docMk/>
            <pc:sldMk cId="3109374553" sldId="321"/>
            <ac:spMk id="11" creationId="{F3060C83-F051-4F0E-ABAD-AA0DFC48B218}"/>
          </ac:spMkLst>
        </pc:spChg>
        <pc:spChg chg="del">
          <ac:chgData name="Joumana Dargham" userId="aabf4ddd-cfa3-4650-b330-4091fcb9a7df" providerId="ADAL" clId="{3AF998B0-8027-4387-B819-32BAAFDC2BAA}" dt="2024-01-23T22:46:46.905" v="63"/>
          <ac:spMkLst>
            <pc:docMk/>
            <pc:sldMk cId="3109374553" sldId="321"/>
            <ac:spMk id="13" creationId="{83C98ABE-055B-441F-B07E-44F97F083C39}"/>
          </ac:spMkLst>
        </pc:spChg>
        <pc:spChg chg="del">
          <ac:chgData name="Joumana Dargham" userId="aabf4ddd-cfa3-4650-b330-4091fcb9a7df" providerId="ADAL" clId="{3AF998B0-8027-4387-B819-32BAAFDC2BAA}" dt="2024-01-23T22:46:46.905" v="63"/>
          <ac:spMkLst>
            <pc:docMk/>
            <pc:sldMk cId="3109374553" sldId="321"/>
            <ac:spMk id="15" creationId="{29FDB030-9B49-4CED-8CCD-4D99382388AC}"/>
          </ac:spMkLst>
        </pc:spChg>
        <pc:spChg chg="del">
          <ac:chgData name="Joumana Dargham" userId="aabf4ddd-cfa3-4650-b330-4091fcb9a7df" providerId="ADAL" clId="{3AF998B0-8027-4387-B819-32BAAFDC2BAA}" dt="2024-01-23T22:46:46.905" v="63"/>
          <ac:spMkLst>
            <pc:docMk/>
            <pc:sldMk cId="3109374553" sldId="321"/>
            <ac:spMk id="17" creationId="{3783CA14-24A1-485C-8B30-D6A5D87987AD}"/>
          </ac:spMkLst>
        </pc:spChg>
        <pc:spChg chg="del">
          <ac:chgData name="Joumana Dargham" userId="aabf4ddd-cfa3-4650-b330-4091fcb9a7df" providerId="ADAL" clId="{3AF998B0-8027-4387-B819-32BAAFDC2BAA}" dt="2024-01-23T22:46:46.905" v="63"/>
          <ac:spMkLst>
            <pc:docMk/>
            <pc:sldMk cId="3109374553" sldId="321"/>
            <ac:spMk id="19" creationId="{9A97C86A-04D6-40F7-AE84-31AB43E6A846}"/>
          </ac:spMkLst>
        </pc:spChg>
        <pc:spChg chg="del">
          <ac:chgData name="Joumana Dargham" userId="aabf4ddd-cfa3-4650-b330-4091fcb9a7df" providerId="ADAL" clId="{3AF998B0-8027-4387-B819-32BAAFDC2BAA}" dt="2024-01-23T22:46:46.905" v="63"/>
          <ac:spMkLst>
            <pc:docMk/>
            <pc:sldMk cId="3109374553" sldId="321"/>
            <ac:spMk id="21" creationId="{FF9F2414-84E8-453E-B1F3-389FDE8192D9}"/>
          </ac:spMkLst>
        </pc:spChg>
        <pc:spChg chg="del">
          <ac:chgData name="Joumana Dargham" userId="aabf4ddd-cfa3-4650-b330-4091fcb9a7df" providerId="ADAL" clId="{3AF998B0-8027-4387-B819-32BAAFDC2BAA}" dt="2024-01-23T22:46:46.905" v="63"/>
          <ac:spMkLst>
            <pc:docMk/>
            <pc:sldMk cId="3109374553" sldId="321"/>
            <ac:spMk id="23" creationId="{3ECA69A1-7536-43AC-85EF-C7106179F5ED}"/>
          </ac:spMkLst>
        </pc:spChg>
      </pc:sldChg>
      <pc:sldChg chg="delSp modSp add mod">
        <pc:chgData name="Joumana Dargham" userId="aabf4ddd-cfa3-4650-b330-4091fcb9a7df" providerId="ADAL" clId="{3AF998B0-8027-4387-B819-32BAAFDC2BAA}" dt="2024-01-23T22:52:00.253" v="76" actId="478"/>
        <pc:sldMkLst>
          <pc:docMk/>
          <pc:sldMk cId="0" sldId="322"/>
        </pc:sldMkLst>
        <pc:spChg chg="del mod">
          <ac:chgData name="Joumana Dargham" userId="aabf4ddd-cfa3-4650-b330-4091fcb9a7df" providerId="ADAL" clId="{3AF998B0-8027-4387-B819-32BAAFDC2BAA}" dt="2024-01-23T22:52:00.253" v="76" actId="478"/>
          <ac:spMkLst>
            <pc:docMk/>
            <pc:sldMk cId="0" sldId="322"/>
            <ac:spMk id="5" creationId="{093C28B3-4DF4-4618-A610-D3486DAAB332}"/>
          </ac:spMkLst>
        </pc:spChg>
        <pc:spChg chg="mod">
          <ac:chgData name="Joumana Dargham" userId="aabf4ddd-cfa3-4650-b330-4091fcb9a7df" providerId="ADAL" clId="{3AF998B0-8027-4387-B819-32BAAFDC2BAA}" dt="2024-01-23T22:51:26.796" v="70"/>
          <ac:spMkLst>
            <pc:docMk/>
            <pc:sldMk cId="0" sldId="322"/>
            <ac:spMk id="6" creationId="{41C4AA2B-6F78-4B84-8274-5758E2A46E61}"/>
          </ac:spMkLst>
        </pc:spChg>
      </pc:sldChg>
      <pc:sldChg chg="delSp modSp add mod">
        <pc:chgData name="Joumana Dargham" userId="aabf4ddd-cfa3-4650-b330-4091fcb9a7df" providerId="ADAL" clId="{3AF998B0-8027-4387-B819-32BAAFDC2BAA}" dt="2024-01-23T22:52:02.899" v="77" actId="478"/>
        <pc:sldMkLst>
          <pc:docMk/>
          <pc:sldMk cId="0" sldId="323"/>
        </pc:sldMkLst>
        <pc:spChg chg="del mod">
          <ac:chgData name="Joumana Dargham" userId="aabf4ddd-cfa3-4650-b330-4091fcb9a7df" providerId="ADAL" clId="{3AF998B0-8027-4387-B819-32BAAFDC2BAA}" dt="2024-01-23T22:52:02.899" v="77" actId="478"/>
          <ac:spMkLst>
            <pc:docMk/>
            <pc:sldMk cId="0" sldId="323"/>
            <ac:spMk id="5" creationId="{FDAF4E3F-069A-42AB-9D8B-DDC7FDEC0482}"/>
          </ac:spMkLst>
        </pc:spChg>
        <pc:spChg chg="mod">
          <ac:chgData name="Joumana Dargham" userId="aabf4ddd-cfa3-4650-b330-4091fcb9a7df" providerId="ADAL" clId="{3AF998B0-8027-4387-B819-32BAAFDC2BAA}" dt="2024-01-23T22:51:26.796" v="70"/>
          <ac:spMkLst>
            <pc:docMk/>
            <pc:sldMk cId="0" sldId="323"/>
            <ac:spMk id="6" creationId="{6688BE10-369E-46D8-BF21-21690FD2182D}"/>
          </ac:spMkLst>
        </pc:spChg>
      </pc:sldChg>
      <pc:sldChg chg="delSp modSp add mod">
        <pc:chgData name="Joumana Dargham" userId="aabf4ddd-cfa3-4650-b330-4091fcb9a7df" providerId="ADAL" clId="{3AF998B0-8027-4387-B819-32BAAFDC2BAA}" dt="2024-01-23T22:52:05.803" v="78" actId="478"/>
        <pc:sldMkLst>
          <pc:docMk/>
          <pc:sldMk cId="0" sldId="324"/>
        </pc:sldMkLst>
        <pc:spChg chg="del mod">
          <ac:chgData name="Joumana Dargham" userId="aabf4ddd-cfa3-4650-b330-4091fcb9a7df" providerId="ADAL" clId="{3AF998B0-8027-4387-B819-32BAAFDC2BAA}" dt="2024-01-23T22:52:05.803" v="78" actId="478"/>
          <ac:spMkLst>
            <pc:docMk/>
            <pc:sldMk cId="0" sldId="324"/>
            <ac:spMk id="5" creationId="{49019F45-3AA8-4ECC-96BD-0B3F096B8E76}"/>
          </ac:spMkLst>
        </pc:spChg>
        <pc:spChg chg="mod">
          <ac:chgData name="Joumana Dargham" userId="aabf4ddd-cfa3-4650-b330-4091fcb9a7df" providerId="ADAL" clId="{3AF998B0-8027-4387-B819-32BAAFDC2BAA}" dt="2024-01-23T22:51:26.796" v="70"/>
          <ac:spMkLst>
            <pc:docMk/>
            <pc:sldMk cId="0" sldId="324"/>
            <ac:spMk id="6" creationId="{D794AE82-F932-4BF3-83F6-B22A4FD4A979}"/>
          </ac:spMkLst>
        </pc:spChg>
      </pc:sldChg>
      <pc:sldChg chg="delSp modSp add mod">
        <pc:chgData name="Joumana Dargham" userId="aabf4ddd-cfa3-4650-b330-4091fcb9a7df" providerId="ADAL" clId="{3AF998B0-8027-4387-B819-32BAAFDC2BAA}" dt="2024-01-23T22:52:08.370" v="79" actId="478"/>
        <pc:sldMkLst>
          <pc:docMk/>
          <pc:sldMk cId="0" sldId="325"/>
        </pc:sldMkLst>
        <pc:spChg chg="del mod">
          <ac:chgData name="Joumana Dargham" userId="aabf4ddd-cfa3-4650-b330-4091fcb9a7df" providerId="ADAL" clId="{3AF998B0-8027-4387-B819-32BAAFDC2BAA}" dt="2024-01-23T22:52:08.370" v="79" actId="478"/>
          <ac:spMkLst>
            <pc:docMk/>
            <pc:sldMk cId="0" sldId="325"/>
            <ac:spMk id="5" creationId="{D47FE46B-3A6E-4331-9090-42635A55424C}"/>
          </ac:spMkLst>
        </pc:spChg>
        <pc:spChg chg="mod">
          <ac:chgData name="Joumana Dargham" userId="aabf4ddd-cfa3-4650-b330-4091fcb9a7df" providerId="ADAL" clId="{3AF998B0-8027-4387-B819-32BAAFDC2BAA}" dt="2024-01-23T22:51:26.796" v="70"/>
          <ac:spMkLst>
            <pc:docMk/>
            <pc:sldMk cId="0" sldId="325"/>
            <ac:spMk id="6" creationId="{13638500-B0B5-41F6-8ED7-6DA81EF2921A}"/>
          </ac:spMkLst>
        </pc:spChg>
      </pc:sldChg>
    </pc:docChg>
  </pc:docChgLst>
  <pc:docChgLst>
    <pc:chgData name="Joumana Dargham" userId="aabf4ddd-cfa3-4650-b330-4091fcb9a7df" providerId="ADAL" clId="{58BC6AB4-4BDB-4358-886F-1255034CF0BD}"/>
    <pc:docChg chg="undo custSel delSld modSld">
      <pc:chgData name="Joumana Dargham" userId="aabf4ddd-cfa3-4650-b330-4091fcb9a7df" providerId="ADAL" clId="{58BC6AB4-4BDB-4358-886F-1255034CF0BD}" dt="2024-01-23T14:48:02.989" v="81" actId="27636"/>
      <pc:docMkLst>
        <pc:docMk/>
      </pc:docMkLst>
      <pc:sldChg chg="del">
        <pc:chgData name="Joumana Dargham" userId="aabf4ddd-cfa3-4650-b330-4091fcb9a7df" providerId="ADAL" clId="{58BC6AB4-4BDB-4358-886F-1255034CF0BD}" dt="2024-01-23T14:43:30.171" v="0" actId="47"/>
        <pc:sldMkLst>
          <pc:docMk/>
          <pc:sldMk cId="0" sldId="260"/>
        </pc:sldMkLst>
      </pc:sldChg>
      <pc:sldChg chg="del">
        <pc:chgData name="Joumana Dargham" userId="aabf4ddd-cfa3-4650-b330-4091fcb9a7df" providerId="ADAL" clId="{58BC6AB4-4BDB-4358-886F-1255034CF0BD}" dt="2024-01-23T14:43:30.171" v="0" actId="47"/>
        <pc:sldMkLst>
          <pc:docMk/>
          <pc:sldMk cId="0" sldId="261"/>
        </pc:sldMkLst>
      </pc:sldChg>
      <pc:sldChg chg="del">
        <pc:chgData name="Joumana Dargham" userId="aabf4ddd-cfa3-4650-b330-4091fcb9a7df" providerId="ADAL" clId="{58BC6AB4-4BDB-4358-886F-1255034CF0BD}" dt="2024-01-23T14:43:30.171" v="0" actId="47"/>
        <pc:sldMkLst>
          <pc:docMk/>
          <pc:sldMk cId="0" sldId="262"/>
        </pc:sldMkLst>
      </pc:sldChg>
      <pc:sldChg chg="del">
        <pc:chgData name="Joumana Dargham" userId="aabf4ddd-cfa3-4650-b330-4091fcb9a7df" providerId="ADAL" clId="{58BC6AB4-4BDB-4358-886F-1255034CF0BD}" dt="2024-01-23T14:43:30.171" v="0" actId="47"/>
        <pc:sldMkLst>
          <pc:docMk/>
          <pc:sldMk cId="0" sldId="263"/>
        </pc:sldMkLst>
      </pc:sldChg>
      <pc:sldChg chg="modSp mod">
        <pc:chgData name="Joumana Dargham" userId="aabf4ddd-cfa3-4650-b330-4091fcb9a7df" providerId="ADAL" clId="{58BC6AB4-4BDB-4358-886F-1255034CF0BD}" dt="2024-01-23T14:43:38.562" v="1" actId="27636"/>
        <pc:sldMkLst>
          <pc:docMk/>
          <pc:sldMk cId="0" sldId="265"/>
        </pc:sldMkLst>
        <pc:spChg chg="mod">
          <ac:chgData name="Joumana Dargham" userId="aabf4ddd-cfa3-4650-b330-4091fcb9a7df" providerId="ADAL" clId="{58BC6AB4-4BDB-4358-886F-1255034CF0BD}" dt="2024-01-23T14:43:38.562" v="1" actId="27636"/>
          <ac:spMkLst>
            <pc:docMk/>
            <pc:sldMk cId="0" sldId="265"/>
            <ac:spMk id="2" creationId="{00000000-0000-0000-0000-000000000000}"/>
          </ac:spMkLst>
        </pc:spChg>
      </pc:sldChg>
      <pc:sldChg chg="modSp mod">
        <pc:chgData name="Joumana Dargham" userId="aabf4ddd-cfa3-4650-b330-4091fcb9a7df" providerId="ADAL" clId="{58BC6AB4-4BDB-4358-886F-1255034CF0BD}" dt="2024-01-23T14:43:38.597" v="3" actId="27636"/>
        <pc:sldMkLst>
          <pc:docMk/>
          <pc:sldMk cId="0" sldId="266"/>
        </pc:sldMkLst>
        <pc:spChg chg="mod">
          <ac:chgData name="Joumana Dargham" userId="aabf4ddd-cfa3-4650-b330-4091fcb9a7df" providerId="ADAL" clId="{58BC6AB4-4BDB-4358-886F-1255034CF0BD}" dt="2024-01-23T14:43:38.597" v="3" actId="27636"/>
          <ac:spMkLst>
            <pc:docMk/>
            <pc:sldMk cId="0" sldId="266"/>
            <ac:spMk id="2" creationId="{00000000-0000-0000-0000-000000000000}"/>
          </ac:spMkLst>
        </pc:spChg>
        <pc:spChg chg="mod">
          <ac:chgData name="Joumana Dargham" userId="aabf4ddd-cfa3-4650-b330-4091fcb9a7df" providerId="ADAL" clId="{58BC6AB4-4BDB-4358-886F-1255034CF0BD}" dt="2024-01-23T14:43:38.594" v="2" actId="27636"/>
          <ac:spMkLst>
            <pc:docMk/>
            <pc:sldMk cId="0" sldId="266"/>
            <ac:spMk id="3" creationId="{00000000-0000-0000-0000-000000000000}"/>
          </ac:spMkLst>
        </pc:spChg>
      </pc:sldChg>
      <pc:sldChg chg="modSp mod">
        <pc:chgData name="Joumana Dargham" userId="aabf4ddd-cfa3-4650-b330-4091fcb9a7df" providerId="ADAL" clId="{58BC6AB4-4BDB-4358-886F-1255034CF0BD}" dt="2024-01-23T14:43:38.627" v="8" actId="27636"/>
        <pc:sldMkLst>
          <pc:docMk/>
          <pc:sldMk cId="0" sldId="267"/>
        </pc:sldMkLst>
        <pc:spChg chg="mod">
          <ac:chgData name="Joumana Dargham" userId="aabf4ddd-cfa3-4650-b330-4091fcb9a7df" providerId="ADAL" clId="{58BC6AB4-4BDB-4358-886F-1255034CF0BD}" dt="2024-01-23T14:43:38.627" v="8" actId="27636"/>
          <ac:spMkLst>
            <pc:docMk/>
            <pc:sldMk cId="0" sldId="267"/>
            <ac:spMk id="2" creationId="{00000000-0000-0000-0000-000000000000}"/>
          </ac:spMkLst>
        </pc:spChg>
      </pc:sldChg>
      <pc:sldChg chg="modSp mod">
        <pc:chgData name="Joumana Dargham" userId="aabf4ddd-cfa3-4650-b330-4091fcb9a7df" providerId="ADAL" clId="{58BC6AB4-4BDB-4358-886F-1255034CF0BD}" dt="2024-01-23T14:43:38.650" v="10" actId="27636"/>
        <pc:sldMkLst>
          <pc:docMk/>
          <pc:sldMk cId="0" sldId="268"/>
        </pc:sldMkLst>
        <pc:spChg chg="mod">
          <ac:chgData name="Joumana Dargham" userId="aabf4ddd-cfa3-4650-b330-4091fcb9a7df" providerId="ADAL" clId="{58BC6AB4-4BDB-4358-886F-1255034CF0BD}" dt="2024-01-23T14:43:38.637" v="9" actId="27636"/>
          <ac:spMkLst>
            <pc:docMk/>
            <pc:sldMk cId="0" sldId="268"/>
            <ac:spMk id="2" creationId="{00000000-0000-0000-0000-000000000000}"/>
          </ac:spMkLst>
        </pc:spChg>
        <pc:spChg chg="mod">
          <ac:chgData name="Joumana Dargham" userId="aabf4ddd-cfa3-4650-b330-4091fcb9a7df" providerId="ADAL" clId="{58BC6AB4-4BDB-4358-886F-1255034CF0BD}" dt="2024-01-23T14:43:38.650" v="10" actId="27636"/>
          <ac:spMkLst>
            <pc:docMk/>
            <pc:sldMk cId="0" sldId="268"/>
            <ac:spMk id="3" creationId="{00000000-0000-0000-0000-000000000000}"/>
          </ac:spMkLst>
        </pc:spChg>
      </pc:sldChg>
      <pc:sldChg chg="modSp mod">
        <pc:chgData name="Joumana Dargham" userId="aabf4ddd-cfa3-4650-b330-4091fcb9a7df" providerId="ADAL" clId="{58BC6AB4-4BDB-4358-886F-1255034CF0BD}" dt="2024-01-23T14:43:38.668" v="12" actId="27636"/>
        <pc:sldMkLst>
          <pc:docMk/>
          <pc:sldMk cId="0" sldId="269"/>
        </pc:sldMkLst>
        <pc:spChg chg="mod">
          <ac:chgData name="Joumana Dargham" userId="aabf4ddd-cfa3-4650-b330-4091fcb9a7df" providerId="ADAL" clId="{58BC6AB4-4BDB-4358-886F-1255034CF0BD}" dt="2024-01-23T14:43:38.654" v="11" actId="27636"/>
          <ac:spMkLst>
            <pc:docMk/>
            <pc:sldMk cId="0" sldId="269"/>
            <ac:spMk id="2" creationId="{00000000-0000-0000-0000-000000000000}"/>
          </ac:spMkLst>
        </pc:spChg>
        <pc:spChg chg="mod">
          <ac:chgData name="Joumana Dargham" userId="aabf4ddd-cfa3-4650-b330-4091fcb9a7df" providerId="ADAL" clId="{58BC6AB4-4BDB-4358-886F-1255034CF0BD}" dt="2024-01-23T14:43:38.668" v="12" actId="27636"/>
          <ac:spMkLst>
            <pc:docMk/>
            <pc:sldMk cId="0" sldId="269"/>
            <ac:spMk id="3" creationId="{00000000-0000-0000-0000-000000000000}"/>
          </ac:spMkLst>
        </pc:spChg>
      </pc:sldChg>
      <pc:sldChg chg="del">
        <pc:chgData name="Joumana Dargham" userId="aabf4ddd-cfa3-4650-b330-4091fcb9a7df" providerId="ADAL" clId="{58BC6AB4-4BDB-4358-886F-1255034CF0BD}" dt="2024-01-23T14:43:30.171" v="0" actId="47"/>
        <pc:sldMkLst>
          <pc:docMk/>
          <pc:sldMk cId="0" sldId="300"/>
        </pc:sldMkLst>
      </pc:sldChg>
      <pc:sldChg chg="del">
        <pc:chgData name="Joumana Dargham" userId="aabf4ddd-cfa3-4650-b330-4091fcb9a7df" providerId="ADAL" clId="{58BC6AB4-4BDB-4358-886F-1255034CF0BD}" dt="2024-01-23T14:43:30.171" v="0" actId="47"/>
        <pc:sldMkLst>
          <pc:docMk/>
          <pc:sldMk cId="0" sldId="301"/>
        </pc:sldMkLst>
      </pc:sldChg>
      <pc:sldChg chg="del">
        <pc:chgData name="Joumana Dargham" userId="aabf4ddd-cfa3-4650-b330-4091fcb9a7df" providerId="ADAL" clId="{58BC6AB4-4BDB-4358-886F-1255034CF0BD}" dt="2024-01-23T14:43:30.171" v="0" actId="47"/>
        <pc:sldMkLst>
          <pc:docMk/>
          <pc:sldMk cId="0" sldId="302"/>
        </pc:sldMkLst>
      </pc:sldChg>
      <pc:sldChg chg="modSp mod">
        <pc:chgData name="Joumana Dargham" userId="aabf4ddd-cfa3-4650-b330-4091fcb9a7df" providerId="ADAL" clId="{58BC6AB4-4BDB-4358-886F-1255034CF0BD}" dt="2024-01-23T14:48:02.989" v="81" actId="27636"/>
        <pc:sldMkLst>
          <pc:docMk/>
          <pc:sldMk cId="745490831" sldId="303"/>
        </pc:sldMkLst>
        <pc:spChg chg="mod">
          <ac:chgData name="Joumana Dargham" userId="aabf4ddd-cfa3-4650-b330-4091fcb9a7df" providerId="ADAL" clId="{58BC6AB4-4BDB-4358-886F-1255034CF0BD}" dt="2024-01-23T14:43:45.266" v="15" actId="20577"/>
          <ac:spMkLst>
            <pc:docMk/>
            <pc:sldMk cId="745490831" sldId="303"/>
            <ac:spMk id="2" creationId="{5CEB8A4D-6D80-49E7-4E3C-47E67CAE96F1}"/>
          </ac:spMkLst>
        </pc:spChg>
        <pc:spChg chg="mod">
          <ac:chgData name="Joumana Dargham" userId="aabf4ddd-cfa3-4650-b330-4091fcb9a7df" providerId="ADAL" clId="{58BC6AB4-4BDB-4358-886F-1255034CF0BD}" dt="2024-01-23T14:48:02.989" v="81" actId="27636"/>
          <ac:spMkLst>
            <pc:docMk/>
            <pc:sldMk cId="745490831" sldId="303"/>
            <ac:spMk id="3" creationId="{0221B10D-955C-1C86-5603-9307369EF2B4}"/>
          </ac:spMkLst>
        </pc:spChg>
      </pc:sldChg>
      <pc:sldChg chg="modSp mod">
        <pc:chgData name="Joumana Dargham" userId="aabf4ddd-cfa3-4650-b330-4091fcb9a7df" providerId="ADAL" clId="{58BC6AB4-4BDB-4358-886F-1255034CF0BD}" dt="2024-01-23T14:43:38.605" v="4" actId="27636"/>
        <pc:sldMkLst>
          <pc:docMk/>
          <pc:sldMk cId="0" sldId="304"/>
        </pc:sldMkLst>
        <pc:spChg chg="mod">
          <ac:chgData name="Joumana Dargham" userId="aabf4ddd-cfa3-4650-b330-4091fcb9a7df" providerId="ADAL" clId="{58BC6AB4-4BDB-4358-886F-1255034CF0BD}" dt="2024-01-23T14:43:38.605" v="4" actId="27636"/>
          <ac:spMkLst>
            <pc:docMk/>
            <pc:sldMk cId="0" sldId="304"/>
            <ac:spMk id="2" creationId="{00000000-0000-0000-0000-000000000000}"/>
          </ac:spMkLst>
        </pc:spChg>
      </pc:sldChg>
      <pc:sldChg chg="modSp mod">
        <pc:chgData name="Joumana Dargham" userId="aabf4ddd-cfa3-4650-b330-4091fcb9a7df" providerId="ADAL" clId="{58BC6AB4-4BDB-4358-886F-1255034CF0BD}" dt="2024-01-23T14:43:38.611" v="5" actId="27636"/>
        <pc:sldMkLst>
          <pc:docMk/>
          <pc:sldMk cId="0" sldId="305"/>
        </pc:sldMkLst>
        <pc:spChg chg="mod">
          <ac:chgData name="Joumana Dargham" userId="aabf4ddd-cfa3-4650-b330-4091fcb9a7df" providerId="ADAL" clId="{58BC6AB4-4BDB-4358-886F-1255034CF0BD}" dt="2024-01-23T14:43:38.611" v="5" actId="27636"/>
          <ac:spMkLst>
            <pc:docMk/>
            <pc:sldMk cId="0" sldId="305"/>
            <ac:spMk id="2" creationId="{00000000-0000-0000-0000-000000000000}"/>
          </ac:spMkLst>
        </pc:spChg>
      </pc:sldChg>
      <pc:sldChg chg="del">
        <pc:chgData name="Joumana Dargham" userId="aabf4ddd-cfa3-4650-b330-4091fcb9a7df" providerId="ADAL" clId="{58BC6AB4-4BDB-4358-886F-1255034CF0BD}" dt="2024-01-23T14:43:30.171" v="0" actId="47"/>
        <pc:sldMkLst>
          <pc:docMk/>
          <pc:sldMk cId="1736149061" sldId="305"/>
        </pc:sldMkLst>
      </pc:sldChg>
      <pc:sldChg chg="modSp mod">
        <pc:chgData name="Joumana Dargham" userId="aabf4ddd-cfa3-4650-b330-4091fcb9a7df" providerId="ADAL" clId="{58BC6AB4-4BDB-4358-886F-1255034CF0BD}" dt="2024-01-23T14:43:38.618" v="6" actId="27636"/>
        <pc:sldMkLst>
          <pc:docMk/>
          <pc:sldMk cId="0" sldId="306"/>
        </pc:sldMkLst>
        <pc:spChg chg="mod">
          <ac:chgData name="Joumana Dargham" userId="aabf4ddd-cfa3-4650-b330-4091fcb9a7df" providerId="ADAL" clId="{58BC6AB4-4BDB-4358-886F-1255034CF0BD}" dt="2024-01-23T14:43:38.618" v="6" actId="27636"/>
          <ac:spMkLst>
            <pc:docMk/>
            <pc:sldMk cId="0" sldId="306"/>
            <ac:spMk id="2" creationId="{00000000-0000-0000-0000-000000000000}"/>
          </ac:spMkLst>
        </pc:spChg>
      </pc:sldChg>
      <pc:sldChg chg="del">
        <pc:chgData name="Joumana Dargham" userId="aabf4ddd-cfa3-4650-b330-4091fcb9a7df" providerId="ADAL" clId="{58BC6AB4-4BDB-4358-886F-1255034CF0BD}" dt="2024-01-23T14:43:30.171" v="0" actId="47"/>
        <pc:sldMkLst>
          <pc:docMk/>
          <pc:sldMk cId="439032399" sldId="306"/>
        </pc:sldMkLst>
      </pc:sldChg>
      <pc:sldChg chg="modSp mod">
        <pc:chgData name="Joumana Dargham" userId="aabf4ddd-cfa3-4650-b330-4091fcb9a7df" providerId="ADAL" clId="{58BC6AB4-4BDB-4358-886F-1255034CF0BD}" dt="2024-01-23T14:43:38.623" v="7" actId="27636"/>
        <pc:sldMkLst>
          <pc:docMk/>
          <pc:sldMk cId="0" sldId="307"/>
        </pc:sldMkLst>
        <pc:spChg chg="mod">
          <ac:chgData name="Joumana Dargham" userId="aabf4ddd-cfa3-4650-b330-4091fcb9a7df" providerId="ADAL" clId="{58BC6AB4-4BDB-4358-886F-1255034CF0BD}" dt="2024-01-23T14:43:38.623" v="7" actId="27636"/>
          <ac:spMkLst>
            <pc:docMk/>
            <pc:sldMk cId="0" sldId="307"/>
            <ac:spMk id="2" creationId="{00000000-0000-0000-0000-000000000000}"/>
          </ac:spMkLst>
        </pc:spChg>
      </pc:sldChg>
      <pc:sldChg chg="del">
        <pc:chgData name="Joumana Dargham" userId="aabf4ddd-cfa3-4650-b330-4091fcb9a7df" providerId="ADAL" clId="{58BC6AB4-4BDB-4358-886F-1255034CF0BD}" dt="2024-01-23T14:43:30.171" v="0" actId="47"/>
        <pc:sldMkLst>
          <pc:docMk/>
          <pc:sldMk cId="3649509684" sldId="307"/>
        </pc:sldMkLst>
      </pc:sldChg>
      <pc:sldChg chg="modSp mod">
        <pc:chgData name="Joumana Dargham" userId="aabf4ddd-cfa3-4650-b330-4091fcb9a7df" providerId="ADAL" clId="{58BC6AB4-4BDB-4358-886F-1255034CF0BD}" dt="2024-01-23T14:43:38.673" v="13" actId="27636"/>
        <pc:sldMkLst>
          <pc:docMk/>
          <pc:sldMk cId="0" sldId="308"/>
        </pc:sldMkLst>
        <pc:spChg chg="mod">
          <ac:chgData name="Joumana Dargham" userId="aabf4ddd-cfa3-4650-b330-4091fcb9a7df" providerId="ADAL" clId="{58BC6AB4-4BDB-4358-886F-1255034CF0BD}" dt="2024-01-23T14:43:38.673" v="13" actId="27636"/>
          <ac:spMkLst>
            <pc:docMk/>
            <pc:sldMk cId="0" sldId="308"/>
            <ac:spMk id="2" creationId="{00000000-0000-0000-0000-000000000000}"/>
          </ac:spMkLst>
        </pc:spChg>
      </pc:sldChg>
      <pc:sldChg chg="del">
        <pc:chgData name="Joumana Dargham" userId="aabf4ddd-cfa3-4650-b330-4091fcb9a7df" providerId="ADAL" clId="{58BC6AB4-4BDB-4358-886F-1255034CF0BD}" dt="2024-01-23T14:43:30.171" v="0" actId="47"/>
        <pc:sldMkLst>
          <pc:docMk/>
          <pc:sldMk cId="3963712744" sldId="308"/>
        </pc:sldMkLst>
      </pc:sldChg>
      <pc:sldChg chg="modSp mod">
        <pc:chgData name="Joumana Dargham" userId="aabf4ddd-cfa3-4650-b330-4091fcb9a7df" providerId="ADAL" clId="{58BC6AB4-4BDB-4358-886F-1255034CF0BD}" dt="2024-01-23T14:43:38.678" v="14" actId="27636"/>
        <pc:sldMkLst>
          <pc:docMk/>
          <pc:sldMk cId="0" sldId="309"/>
        </pc:sldMkLst>
        <pc:spChg chg="mod">
          <ac:chgData name="Joumana Dargham" userId="aabf4ddd-cfa3-4650-b330-4091fcb9a7df" providerId="ADAL" clId="{58BC6AB4-4BDB-4358-886F-1255034CF0BD}" dt="2024-01-23T14:43:38.678" v="14" actId="27636"/>
          <ac:spMkLst>
            <pc:docMk/>
            <pc:sldMk cId="0" sldId="309"/>
            <ac:spMk id="2" creationId="{00000000-0000-0000-0000-000000000000}"/>
          </ac:spMkLst>
        </pc:spChg>
      </pc:sldChg>
      <pc:sldChg chg="del">
        <pc:chgData name="Joumana Dargham" userId="aabf4ddd-cfa3-4650-b330-4091fcb9a7df" providerId="ADAL" clId="{58BC6AB4-4BDB-4358-886F-1255034CF0BD}" dt="2024-01-23T14:43:30.171" v="0" actId="47"/>
        <pc:sldMkLst>
          <pc:docMk/>
          <pc:sldMk cId="2986289953" sldId="30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D03B3-F34B-4921-87D0-2276EC5ED0AD}" type="datetimeFigureOut">
              <a:rPr lang="fr-CA" smtClean="0"/>
              <a:t>2024-01-23</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946306-FC6F-4B20-A459-53AD94D28AD3}" type="slidenum">
              <a:rPr lang="fr-CA" smtClean="0"/>
              <a:t>‹#›</a:t>
            </a:fld>
            <a:endParaRPr lang="fr-CA"/>
          </a:p>
        </p:txBody>
      </p:sp>
    </p:spTree>
    <p:extLst>
      <p:ext uri="{BB962C8B-B14F-4D97-AF65-F5344CB8AC3E}">
        <p14:creationId xmlns:p14="http://schemas.microsoft.com/office/powerpoint/2010/main" val="2972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time management, gold plating is the phenomenon of working on a project or task past the point of diminishing returns. For example: after having met the requirements, the project manager or the developer works on further enhancing the product, thinking the customer will be delighted to see additional or more polished features, rather than what was asked for or expected. The customer might be disappointed in the results, and the extra effort by the developer might be futile.</a:t>
            </a:r>
            <a:endParaRPr lang="en-CA" dirty="0"/>
          </a:p>
        </p:txBody>
      </p:sp>
      <p:sp>
        <p:nvSpPr>
          <p:cNvPr id="4" name="Slide Number Placeholder 3"/>
          <p:cNvSpPr>
            <a:spLocks noGrp="1"/>
          </p:cNvSpPr>
          <p:nvPr>
            <p:ph type="sldNum" sz="quarter" idx="5"/>
          </p:nvPr>
        </p:nvSpPr>
        <p:spPr/>
        <p:txBody>
          <a:bodyPr/>
          <a:lstStyle/>
          <a:p>
            <a:fld id="{EF6ECCCD-15BE-4841-A155-C10BD823328A}" type="slidenum">
              <a:rPr lang="en-CA" smtClean="0"/>
              <a:t>8</a:t>
            </a:fld>
            <a:endParaRPr lang="en-CA"/>
          </a:p>
        </p:txBody>
      </p:sp>
    </p:spTree>
    <p:extLst>
      <p:ext uri="{BB962C8B-B14F-4D97-AF65-F5344CB8AC3E}">
        <p14:creationId xmlns:p14="http://schemas.microsoft.com/office/powerpoint/2010/main" val="51267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panose="020B0604020202020204" pitchFamily="34" charset="0"/>
              </a:rPr>
              <a:t>Quadrant I: High </a:t>
            </a:r>
            <a:r>
              <a:rPr lang="en-US" dirty="0">
                <a:effectLst/>
                <a:latin typeface="Courier New" panose="02070309020205020404" pitchFamily="49" charset="0"/>
              </a:rPr>
              <a:t>risk, </a:t>
            </a:r>
            <a:r>
              <a:rPr lang="en-US" dirty="0">
                <a:effectLst/>
                <a:latin typeface="Arial" panose="020B0604020202020204" pitchFamily="34" charset="0"/>
              </a:rPr>
              <a:t>low benefit </a:t>
            </a:r>
            <a:r>
              <a:rPr lang="en-US" dirty="0">
                <a:effectLst/>
                <a:latin typeface="Times New Roman" panose="02020603050405020304" pitchFamily="18" charset="0"/>
              </a:rPr>
              <a:t>Projects which fall into this quadrant are not worth doing simply because there is uncertainty about outcomes and little foreseeable payoff. Of course, companies typically support a Limited number of exploratory R&amp;D projects, some of which can move from this quadrant to the next when unexpected payoffs are uncovered. </a:t>
            </a:r>
          </a:p>
          <a:p>
            <a:endParaRPr lang="en-US" dirty="0">
              <a:effectLst/>
              <a:latin typeface="Times New Roman" panose="02020603050405020304" pitchFamily="18" charset="0"/>
            </a:endParaRPr>
          </a:p>
          <a:p>
            <a:r>
              <a:rPr lang="en-US" dirty="0">
                <a:effectLst/>
                <a:latin typeface="Arial" panose="020B0604020202020204" pitchFamily="34" charset="0"/>
              </a:rPr>
              <a:t>Quadrant II: High risk, high benefit </a:t>
            </a:r>
            <a:r>
              <a:rPr lang="en-US" dirty="0">
                <a:effectLst/>
                <a:latin typeface="Times New Roman" panose="02020603050405020304" pitchFamily="18" charset="0"/>
              </a:rPr>
              <a:t>Projects here are major investments with high risks of failure, but with outcomes that could substantially improve market share, company growth, and profitability. A good example of such a project would be an investment project in the field of space exploration.</a:t>
            </a:r>
          </a:p>
          <a:p>
            <a:endParaRPr lang="en-US" dirty="0">
              <a:effectLst/>
              <a:latin typeface="Times New Roman" panose="02020603050405020304" pitchFamily="18" charset="0"/>
            </a:endParaRPr>
          </a:p>
          <a:p>
            <a:r>
              <a:rPr lang="en-US" dirty="0">
                <a:effectLst/>
                <a:latin typeface="Arial" panose="020B0604020202020204" pitchFamily="34" charset="0"/>
              </a:rPr>
              <a:t>Quadrant Ill: Low risk, low benefit </a:t>
            </a:r>
            <a:r>
              <a:rPr lang="en-US" dirty="0">
                <a:effectLst/>
                <a:latin typeface="Times New Roman" panose="02020603050405020304" pitchFamily="18" charset="0"/>
              </a:rPr>
              <a:t>Projects in this quadrant are not worth doing simply because there is no foreseeable payoff, even though the cost or risk involved is minimal. An example would be a superficial landscaping improvement to a plant location when the permanence and viability of the plant itself is in question.</a:t>
            </a:r>
          </a:p>
          <a:p>
            <a:endParaRPr lang="en-US" dirty="0">
              <a:effectLst/>
              <a:latin typeface="Times New Roman" panose="02020603050405020304" pitchFamily="18" charset="0"/>
            </a:endParaRPr>
          </a:p>
          <a:p>
            <a:r>
              <a:rPr lang="en-US" dirty="0">
                <a:effectLst/>
                <a:latin typeface="Arial" panose="020B0604020202020204" pitchFamily="34" charset="0"/>
              </a:rPr>
              <a:t>Quadrant IV: Low risk, high benefit </a:t>
            </a:r>
            <a:r>
              <a:rPr lang="en-US" dirty="0">
                <a:effectLst/>
                <a:latin typeface="Times New Roman" panose="02020603050405020304" pitchFamily="18" charset="0"/>
              </a:rPr>
              <a:t>Here the projects are very attractive because for minimal risk there is a potential high benefit. An example would be installation of a proven technology in </a:t>
            </a:r>
            <a:r>
              <a:rPr lang="en-US" dirty="0">
                <a:effectLst/>
                <a:latin typeface="Courier New" panose="02070309020205020404" pitchFamily="49" charset="0"/>
              </a:rPr>
              <a:t>man</a:t>
            </a:r>
            <a:r>
              <a:rPr lang="en-US" dirty="0">
                <a:effectLst/>
                <a:latin typeface="Times New Roman" panose="02020603050405020304" pitchFamily="18" charset="0"/>
              </a:rPr>
              <a:t>ufacturing that promises to double productivity of a current plant or facility. </a:t>
            </a:r>
            <a:endParaRPr lang="en-CA" dirty="0"/>
          </a:p>
        </p:txBody>
      </p:sp>
      <p:sp>
        <p:nvSpPr>
          <p:cNvPr id="4" name="Slide Number Placeholder 3"/>
          <p:cNvSpPr>
            <a:spLocks noGrp="1"/>
          </p:cNvSpPr>
          <p:nvPr>
            <p:ph type="sldNum" sz="quarter" idx="5"/>
          </p:nvPr>
        </p:nvSpPr>
        <p:spPr/>
        <p:txBody>
          <a:bodyPr/>
          <a:lstStyle/>
          <a:p>
            <a:fld id="{EF6ECCCD-15BE-4841-A155-C10BD823328A}" type="slidenum">
              <a:rPr lang="en-CA" smtClean="0"/>
              <a:t>14</a:t>
            </a:fld>
            <a:endParaRPr lang="en-CA"/>
          </a:p>
        </p:txBody>
      </p:sp>
    </p:spTree>
    <p:extLst>
      <p:ext uri="{BB962C8B-B14F-4D97-AF65-F5344CB8AC3E}">
        <p14:creationId xmlns:p14="http://schemas.microsoft.com/office/powerpoint/2010/main" val="551813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DB977-9A8D-E271-93A2-D4BC323C73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CA"/>
          </a:p>
        </p:txBody>
      </p:sp>
      <p:sp>
        <p:nvSpPr>
          <p:cNvPr id="3" name="Subtitle 2">
            <a:extLst>
              <a:ext uri="{FF2B5EF4-FFF2-40B4-BE49-F238E27FC236}">
                <a16:creationId xmlns:a16="http://schemas.microsoft.com/office/drawing/2014/main" id="{CC4ED662-DE89-6E21-9A3B-9B572AAFE0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CA"/>
          </a:p>
        </p:txBody>
      </p:sp>
      <p:sp>
        <p:nvSpPr>
          <p:cNvPr id="4" name="Date Placeholder 3">
            <a:extLst>
              <a:ext uri="{FF2B5EF4-FFF2-40B4-BE49-F238E27FC236}">
                <a16:creationId xmlns:a16="http://schemas.microsoft.com/office/drawing/2014/main" id="{70E2F2F9-B836-8A1B-B011-3E5559CB36FD}"/>
              </a:ext>
            </a:extLst>
          </p:cNvPr>
          <p:cNvSpPr>
            <a:spLocks noGrp="1"/>
          </p:cNvSpPr>
          <p:nvPr>
            <p:ph type="dt" sz="half" idx="10"/>
          </p:nvPr>
        </p:nvSpPr>
        <p:spPr/>
        <p:txBody>
          <a:bodyPr/>
          <a:lstStyle/>
          <a:p>
            <a:fld id="{544661CC-CF67-4CEC-8881-64E7C6F1BC47}" type="datetimeFigureOut">
              <a:rPr lang="fr-CA" smtClean="0"/>
              <a:t>2024-01-23</a:t>
            </a:fld>
            <a:endParaRPr lang="fr-CA"/>
          </a:p>
        </p:txBody>
      </p:sp>
      <p:sp>
        <p:nvSpPr>
          <p:cNvPr id="5" name="Footer Placeholder 4">
            <a:extLst>
              <a:ext uri="{FF2B5EF4-FFF2-40B4-BE49-F238E27FC236}">
                <a16:creationId xmlns:a16="http://schemas.microsoft.com/office/drawing/2014/main" id="{985FEADF-BB4A-F5F8-8775-C2168E8C5E8E}"/>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5F6A776C-4C4C-5031-70D8-C5093FD320CC}"/>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429023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028A7-5125-2BDA-EAC5-99D96759F207}"/>
              </a:ext>
            </a:extLst>
          </p:cNvPr>
          <p:cNvSpPr>
            <a:spLocks noGrp="1"/>
          </p:cNvSpPr>
          <p:nvPr>
            <p:ph type="title"/>
          </p:nvPr>
        </p:nvSpPr>
        <p:spPr/>
        <p:txBody>
          <a:bodyPr/>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D87CFEDF-F908-DB03-8A2B-104DB06F69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1A1730D0-9D15-5AAD-EE13-651DF3592AEA}"/>
              </a:ext>
            </a:extLst>
          </p:cNvPr>
          <p:cNvSpPr>
            <a:spLocks noGrp="1"/>
          </p:cNvSpPr>
          <p:nvPr>
            <p:ph type="dt" sz="half" idx="10"/>
          </p:nvPr>
        </p:nvSpPr>
        <p:spPr/>
        <p:txBody>
          <a:bodyPr/>
          <a:lstStyle/>
          <a:p>
            <a:fld id="{544661CC-CF67-4CEC-8881-64E7C6F1BC47}" type="datetimeFigureOut">
              <a:rPr lang="fr-CA" smtClean="0"/>
              <a:t>2024-01-23</a:t>
            </a:fld>
            <a:endParaRPr lang="fr-CA"/>
          </a:p>
        </p:txBody>
      </p:sp>
      <p:sp>
        <p:nvSpPr>
          <p:cNvPr id="5" name="Footer Placeholder 4">
            <a:extLst>
              <a:ext uri="{FF2B5EF4-FFF2-40B4-BE49-F238E27FC236}">
                <a16:creationId xmlns:a16="http://schemas.microsoft.com/office/drawing/2014/main" id="{EA29140E-E2EC-F5E6-ADCB-10FD5A391AB0}"/>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8375A309-7E7C-93D4-9B68-829D95E5E883}"/>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276178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B7C7EB-E12B-3A09-A128-E5D04D856B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679F0F8D-D38B-650B-5CFA-CAEF036CDB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A9A2BF72-AB0D-1F85-CA67-417C8C3E061E}"/>
              </a:ext>
            </a:extLst>
          </p:cNvPr>
          <p:cNvSpPr>
            <a:spLocks noGrp="1"/>
          </p:cNvSpPr>
          <p:nvPr>
            <p:ph type="dt" sz="half" idx="10"/>
          </p:nvPr>
        </p:nvSpPr>
        <p:spPr/>
        <p:txBody>
          <a:bodyPr/>
          <a:lstStyle/>
          <a:p>
            <a:fld id="{544661CC-CF67-4CEC-8881-64E7C6F1BC47}" type="datetimeFigureOut">
              <a:rPr lang="fr-CA" smtClean="0"/>
              <a:t>2024-01-23</a:t>
            </a:fld>
            <a:endParaRPr lang="fr-CA"/>
          </a:p>
        </p:txBody>
      </p:sp>
      <p:sp>
        <p:nvSpPr>
          <p:cNvPr id="5" name="Footer Placeholder 4">
            <a:extLst>
              <a:ext uri="{FF2B5EF4-FFF2-40B4-BE49-F238E27FC236}">
                <a16:creationId xmlns:a16="http://schemas.microsoft.com/office/drawing/2014/main" id="{312699AA-4B4B-B48A-4589-6F8456AE4E60}"/>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58C21215-E08D-3F6F-D5A0-E393A9F06391}"/>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987076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91301" y="-82219"/>
            <a:ext cx="9609395" cy="697230"/>
          </a:xfrm>
          <a:prstGeom prst="rect">
            <a:avLst/>
          </a:prstGeom>
        </p:spPr>
        <p:txBody>
          <a:bodyPr wrap="square" lIns="0" tIns="0" rIns="0" bIns="0">
            <a:spAutoFit/>
          </a:bodyPr>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4308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CA"/>
              <a:t>SOEN 384.  Dr. Morales</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C1ABF76-4289-434D-A180-74D33C2AF7B7}" type="datetime1">
              <a:rPr lang="en-US" smtClean="0"/>
              <a:t>1/23/2024</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38100">
              <a:spcBef>
                <a:spcPts val="105"/>
              </a:spcBef>
            </a:pPr>
            <a:fld id="{81D60167-4931-47E6-BA6A-407CBD079E47}" type="slidenum">
              <a:rPr lang="en-CA" smtClean="0"/>
              <a:pPr marL="38100">
                <a:spcBef>
                  <a:spcPts val="105"/>
                </a:spcBef>
              </a:pPr>
              <a:t>‹#›</a:t>
            </a:fld>
            <a:endParaRPr lang="en-CA" dirty="0"/>
          </a:p>
        </p:txBody>
      </p:sp>
    </p:spTree>
    <p:extLst>
      <p:ext uri="{BB962C8B-B14F-4D97-AF65-F5344CB8AC3E}">
        <p14:creationId xmlns:p14="http://schemas.microsoft.com/office/powerpoint/2010/main" val="1745617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32577F10-393A-43CD-9D58-2E925CD4109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6DB9-3F20-1CFB-D70F-F2005E1BEA59}"/>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E9F317E6-C883-3BA4-4490-DA27F86E12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DFF05968-4164-3B25-80FB-90017A788AA9}"/>
              </a:ext>
            </a:extLst>
          </p:cNvPr>
          <p:cNvSpPr>
            <a:spLocks noGrp="1"/>
          </p:cNvSpPr>
          <p:nvPr>
            <p:ph type="dt" sz="half" idx="10"/>
          </p:nvPr>
        </p:nvSpPr>
        <p:spPr/>
        <p:txBody>
          <a:bodyPr/>
          <a:lstStyle/>
          <a:p>
            <a:fld id="{544661CC-CF67-4CEC-8881-64E7C6F1BC47}" type="datetimeFigureOut">
              <a:rPr lang="fr-CA" smtClean="0"/>
              <a:t>2024-01-23</a:t>
            </a:fld>
            <a:endParaRPr lang="fr-CA"/>
          </a:p>
        </p:txBody>
      </p:sp>
      <p:sp>
        <p:nvSpPr>
          <p:cNvPr id="5" name="Footer Placeholder 4">
            <a:extLst>
              <a:ext uri="{FF2B5EF4-FFF2-40B4-BE49-F238E27FC236}">
                <a16:creationId xmlns:a16="http://schemas.microsoft.com/office/drawing/2014/main" id="{A73E20E0-E47F-6C8B-DFE0-CE8ABAE822FA}"/>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AC1F9139-EC2C-9A8B-848C-9DD5800EE733}"/>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2378285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5EEBA-74BC-FBD6-33EE-92B4A50FBE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CA"/>
          </a:p>
        </p:txBody>
      </p:sp>
      <p:sp>
        <p:nvSpPr>
          <p:cNvPr id="3" name="Text Placeholder 2">
            <a:extLst>
              <a:ext uri="{FF2B5EF4-FFF2-40B4-BE49-F238E27FC236}">
                <a16:creationId xmlns:a16="http://schemas.microsoft.com/office/drawing/2014/main" id="{4123B778-0F0F-058F-9D55-EB04C86DDF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5DFF97-CB54-FE4F-7D9D-81072DC8D31A}"/>
              </a:ext>
            </a:extLst>
          </p:cNvPr>
          <p:cNvSpPr>
            <a:spLocks noGrp="1"/>
          </p:cNvSpPr>
          <p:nvPr>
            <p:ph type="dt" sz="half" idx="10"/>
          </p:nvPr>
        </p:nvSpPr>
        <p:spPr/>
        <p:txBody>
          <a:bodyPr/>
          <a:lstStyle/>
          <a:p>
            <a:fld id="{544661CC-CF67-4CEC-8881-64E7C6F1BC47}" type="datetimeFigureOut">
              <a:rPr lang="fr-CA" smtClean="0"/>
              <a:t>2024-01-23</a:t>
            </a:fld>
            <a:endParaRPr lang="fr-CA"/>
          </a:p>
        </p:txBody>
      </p:sp>
      <p:sp>
        <p:nvSpPr>
          <p:cNvPr id="5" name="Footer Placeholder 4">
            <a:extLst>
              <a:ext uri="{FF2B5EF4-FFF2-40B4-BE49-F238E27FC236}">
                <a16:creationId xmlns:a16="http://schemas.microsoft.com/office/drawing/2014/main" id="{355EF96C-E5B5-D4F4-5A93-A77925AB7508}"/>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564466EA-EB2C-9070-F1D4-9228E07EC936}"/>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3378903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A344-FD91-0530-B609-1686229ADDA3}"/>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7E62827B-F3E6-19E7-0E4D-7832916E42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Content Placeholder 3">
            <a:extLst>
              <a:ext uri="{FF2B5EF4-FFF2-40B4-BE49-F238E27FC236}">
                <a16:creationId xmlns:a16="http://schemas.microsoft.com/office/drawing/2014/main" id="{FC47E59F-CBFC-2B34-FDBE-19D51A1492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Date Placeholder 4">
            <a:extLst>
              <a:ext uri="{FF2B5EF4-FFF2-40B4-BE49-F238E27FC236}">
                <a16:creationId xmlns:a16="http://schemas.microsoft.com/office/drawing/2014/main" id="{674B49C0-1DE1-A48D-958F-A453D60819D5}"/>
              </a:ext>
            </a:extLst>
          </p:cNvPr>
          <p:cNvSpPr>
            <a:spLocks noGrp="1"/>
          </p:cNvSpPr>
          <p:nvPr>
            <p:ph type="dt" sz="half" idx="10"/>
          </p:nvPr>
        </p:nvSpPr>
        <p:spPr/>
        <p:txBody>
          <a:bodyPr/>
          <a:lstStyle/>
          <a:p>
            <a:fld id="{544661CC-CF67-4CEC-8881-64E7C6F1BC47}" type="datetimeFigureOut">
              <a:rPr lang="fr-CA" smtClean="0"/>
              <a:t>2024-01-23</a:t>
            </a:fld>
            <a:endParaRPr lang="fr-CA"/>
          </a:p>
        </p:txBody>
      </p:sp>
      <p:sp>
        <p:nvSpPr>
          <p:cNvPr id="6" name="Footer Placeholder 5">
            <a:extLst>
              <a:ext uri="{FF2B5EF4-FFF2-40B4-BE49-F238E27FC236}">
                <a16:creationId xmlns:a16="http://schemas.microsoft.com/office/drawing/2014/main" id="{457374EA-5588-4D08-CE3A-ACB39BDAB6BE}"/>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9E5AD3C6-1A7C-6248-DC4D-8C589BF83B61}"/>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426797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1396-2916-5295-3028-C6E62372ABE3}"/>
              </a:ext>
            </a:extLst>
          </p:cNvPr>
          <p:cNvSpPr>
            <a:spLocks noGrp="1"/>
          </p:cNvSpPr>
          <p:nvPr>
            <p:ph type="title"/>
          </p:nvPr>
        </p:nvSpPr>
        <p:spPr>
          <a:xfrm>
            <a:off x="839788" y="365125"/>
            <a:ext cx="10515600" cy="1325563"/>
          </a:xfrm>
        </p:spPr>
        <p:txBody>
          <a:bodyPr/>
          <a:lstStyle/>
          <a:p>
            <a:r>
              <a:rPr lang="en-US"/>
              <a:t>Click to edit Master title style</a:t>
            </a:r>
            <a:endParaRPr lang="fr-CA"/>
          </a:p>
        </p:txBody>
      </p:sp>
      <p:sp>
        <p:nvSpPr>
          <p:cNvPr id="3" name="Text Placeholder 2">
            <a:extLst>
              <a:ext uri="{FF2B5EF4-FFF2-40B4-BE49-F238E27FC236}">
                <a16:creationId xmlns:a16="http://schemas.microsoft.com/office/drawing/2014/main" id="{212F7E13-C6E3-EE31-164F-C42C96B728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58633C-183E-978D-0B0D-34A7812E10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Text Placeholder 4">
            <a:extLst>
              <a:ext uri="{FF2B5EF4-FFF2-40B4-BE49-F238E27FC236}">
                <a16:creationId xmlns:a16="http://schemas.microsoft.com/office/drawing/2014/main" id="{ADC6FA5C-0E72-31F1-9A30-B77FB22AB9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B8613E-6F50-6385-1F00-ADCB33AB71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Date Placeholder 6">
            <a:extLst>
              <a:ext uri="{FF2B5EF4-FFF2-40B4-BE49-F238E27FC236}">
                <a16:creationId xmlns:a16="http://schemas.microsoft.com/office/drawing/2014/main" id="{4F734C41-2885-6BDF-5ED6-BF83F1EE958E}"/>
              </a:ext>
            </a:extLst>
          </p:cNvPr>
          <p:cNvSpPr>
            <a:spLocks noGrp="1"/>
          </p:cNvSpPr>
          <p:nvPr>
            <p:ph type="dt" sz="half" idx="10"/>
          </p:nvPr>
        </p:nvSpPr>
        <p:spPr/>
        <p:txBody>
          <a:bodyPr/>
          <a:lstStyle/>
          <a:p>
            <a:fld id="{544661CC-CF67-4CEC-8881-64E7C6F1BC47}" type="datetimeFigureOut">
              <a:rPr lang="fr-CA" smtClean="0"/>
              <a:t>2024-01-23</a:t>
            </a:fld>
            <a:endParaRPr lang="fr-CA"/>
          </a:p>
        </p:txBody>
      </p:sp>
      <p:sp>
        <p:nvSpPr>
          <p:cNvPr id="8" name="Footer Placeholder 7">
            <a:extLst>
              <a:ext uri="{FF2B5EF4-FFF2-40B4-BE49-F238E27FC236}">
                <a16:creationId xmlns:a16="http://schemas.microsoft.com/office/drawing/2014/main" id="{C3D9BD87-AB19-8FB2-222C-2E46A06B8F72}"/>
              </a:ext>
            </a:extLst>
          </p:cNvPr>
          <p:cNvSpPr>
            <a:spLocks noGrp="1"/>
          </p:cNvSpPr>
          <p:nvPr>
            <p:ph type="ftr" sz="quarter" idx="11"/>
          </p:nvPr>
        </p:nvSpPr>
        <p:spPr/>
        <p:txBody>
          <a:bodyPr/>
          <a:lstStyle/>
          <a:p>
            <a:endParaRPr lang="fr-CA"/>
          </a:p>
        </p:txBody>
      </p:sp>
      <p:sp>
        <p:nvSpPr>
          <p:cNvPr id="9" name="Slide Number Placeholder 8">
            <a:extLst>
              <a:ext uri="{FF2B5EF4-FFF2-40B4-BE49-F238E27FC236}">
                <a16:creationId xmlns:a16="http://schemas.microsoft.com/office/drawing/2014/main" id="{718042F4-E4C3-6E6C-526E-89B6F96BFCCB}"/>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657182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CAA7-81DE-DA10-2A67-77003F4ED86D}"/>
              </a:ext>
            </a:extLst>
          </p:cNvPr>
          <p:cNvSpPr>
            <a:spLocks noGrp="1"/>
          </p:cNvSpPr>
          <p:nvPr>
            <p:ph type="title"/>
          </p:nvPr>
        </p:nvSpPr>
        <p:spPr/>
        <p:txBody>
          <a:bodyPr/>
          <a:lstStyle/>
          <a:p>
            <a:r>
              <a:rPr lang="en-US"/>
              <a:t>Click to edit Master title style</a:t>
            </a:r>
            <a:endParaRPr lang="fr-CA"/>
          </a:p>
        </p:txBody>
      </p:sp>
      <p:sp>
        <p:nvSpPr>
          <p:cNvPr id="3" name="Date Placeholder 2">
            <a:extLst>
              <a:ext uri="{FF2B5EF4-FFF2-40B4-BE49-F238E27FC236}">
                <a16:creationId xmlns:a16="http://schemas.microsoft.com/office/drawing/2014/main" id="{646019D7-0024-27E1-341F-0A0117367DDF}"/>
              </a:ext>
            </a:extLst>
          </p:cNvPr>
          <p:cNvSpPr>
            <a:spLocks noGrp="1"/>
          </p:cNvSpPr>
          <p:nvPr>
            <p:ph type="dt" sz="half" idx="10"/>
          </p:nvPr>
        </p:nvSpPr>
        <p:spPr/>
        <p:txBody>
          <a:bodyPr/>
          <a:lstStyle/>
          <a:p>
            <a:fld id="{544661CC-CF67-4CEC-8881-64E7C6F1BC47}" type="datetimeFigureOut">
              <a:rPr lang="fr-CA" smtClean="0"/>
              <a:t>2024-01-23</a:t>
            </a:fld>
            <a:endParaRPr lang="fr-CA"/>
          </a:p>
        </p:txBody>
      </p:sp>
      <p:sp>
        <p:nvSpPr>
          <p:cNvPr id="4" name="Footer Placeholder 3">
            <a:extLst>
              <a:ext uri="{FF2B5EF4-FFF2-40B4-BE49-F238E27FC236}">
                <a16:creationId xmlns:a16="http://schemas.microsoft.com/office/drawing/2014/main" id="{ACBB452C-82C0-ECCC-954C-03BA15F865E3}"/>
              </a:ext>
            </a:extLst>
          </p:cNvPr>
          <p:cNvSpPr>
            <a:spLocks noGrp="1"/>
          </p:cNvSpPr>
          <p:nvPr>
            <p:ph type="ftr" sz="quarter" idx="11"/>
          </p:nvPr>
        </p:nvSpPr>
        <p:spPr/>
        <p:txBody>
          <a:bodyPr/>
          <a:lstStyle/>
          <a:p>
            <a:endParaRPr lang="fr-CA"/>
          </a:p>
        </p:txBody>
      </p:sp>
      <p:sp>
        <p:nvSpPr>
          <p:cNvPr id="5" name="Slide Number Placeholder 4">
            <a:extLst>
              <a:ext uri="{FF2B5EF4-FFF2-40B4-BE49-F238E27FC236}">
                <a16:creationId xmlns:a16="http://schemas.microsoft.com/office/drawing/2014/main" id="{28822ED5-CB94-7717-9FD8-F5E6B287D8B1}"/>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2446138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E04E7-ADA3-6934-E576-C26CF5F59DCD}"/>
              </a:ext>
            </a:extLst>
          </p:cNvPr>
          <p:cNvSpPr>
            <a:spLocks noGrp="1"/>
          </p:cNvSpPr>
          <p:nvPr>
            <p:ph type="dt" sz="half" idx="10"/>
          </p:nvPr>
        </p:nvSpPr>
        <p:spPr/>
        <p:txBody>
          <a:bodyPr/>
          <a:lstStyle/>
          <a:p>
            <a:fld id="{544661CC-CF67-4CEC-8881-64E7C6F1BC47}" type="datetimeFigureOut">
              <a:rPr lang="fr-CA" smtClean="0"/>
              <a:t>2024-01-23</a:t>
            </a:fld>
            <a:endParaRPr lang="fr-CA"/>
          </a:p>
        </p:txBody>
      </p:sp>
      <p:sp>
        <p:nvSpPr>
          <p:cNvPr id="3" name="Footer Placeholder 2">
            <a:extLst>
              <a:ext uri="{FF2B5EF4-FFF2-40B4-BE49-F238E27FC236}">
                <a16:creationId xmlns:a16="http://schemas.microsoft.com/office/drawing/2014/main" id="{98D61AF6-AEC9-C001-2544-988A074936E7}"/>
              </a:ext>
            </a:extLst>
          </p:cNvPr>
          <p:cNvSpPr>
            <a:spLocks noGrp="1"/>
          </p:cNvSpPr>
          <p:nvPr>
            <p:ph type="ftr" sz="quarter" idx="11"/>
          </p:nvPr>
        </p:nvSpPr>
        <p:spPr/>
        <p:txBody>
          <a:bodyPr/>
          <a:lstStyle/>
          <a:p>
            <a:endParaRPr lang="fr-CA"/>
          </a:p>
        </p:txBody>
      </p:sp>
      <p:sp>
        <p:nvSpPr>
          <p:cNvPr id="4" name="Slide Number Placeholder 3">
            <a:extLst>
              <a:ext uri="{FF2B5EF4-FFF2-40B4-BE49-F238E27FC236}">
                <a16:creationId xmlns:a16="http://schemas.microsoft.com/office/drawing/2014/main" id="{59231466-11DA-7A90-44D2-0A26219FFCF2}"/>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42824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3992-D1DA-8379-8D92-D83936840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Content Placeholder 2">
            <a:extLst>
              <a:ext uri="{FF2B5EF4-FFF2-40B4-BE49-F238E27FC236}">
                <a16:creationId xmlns:a16="http://schemas.microsoft.com/office/drawing/2014/main" id="{B4FC4FA0-8878-EFA7-E7D2-04778EB6FF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Text Placeholder 3">
            <a:extLst>
              <a:ext uri="{FF2B5EF4-FFF2-40B4-BE49-F238E27FC236}">
                <a16:creationId xmlns:a16="http://schemas.microsoft.com/office/drawing/2014/main" id="{FBAC6895-DD77-4B47-5A7D-C7C5886C2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9EFCB8-951E-B99C-0480-A270DF7D6211}"/>
              </a:ext>
            </a:extLst>
          </p:cNvPr>
          <p:cNvSpPr>
            <a:spLocks noGrp="1"/>
          </p:cNvSpPr>
          <p:nvPr>
            <p:ph type="dt" sz="half" idx="10"/>
          </p:nvPr>
        </p:nvSpPr>
        <p:spPr/>
        <p:txBody>
          <a:bodyPr/>
          <a:lstStyle/>
          <a:p>
            <a:fld id="{544661CC-CF67-4CEC-8881-64E7C6F1BC47}" type="datetimeFigureOut">
              <a:rPr lang="fr-CA" smtClean="0"/>
              <a:t>2024-01-23</a:t>
            </a:fld>
            <a:endParaRPr lang="fr-CA"/>
          </a:p>
        </p:txBody>
      </p:sp>
      <p:sp>
        <p:nvSpPr>
          <p:cNvPr id="6" name="Footer Placeholder 5">
            <a:extLst>
              <a:ext uri="{FF2B5EF4-FFF2-40B4-BE49-F238E27FC236}">
                <a16:creationId xmlns:a16="http://schemas.microsoft.com/office/drawing/2014/main" id="{FE73E451-33EF-4CD9-8C68-0A6CECA61666}"/>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B771721C-E20F-7148-44D6-EDF9F4F5DA34}"/>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203482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E3D5-EE6A-93FE-BD1E-AD0A00D40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Picture Placeholder 2">
            <a:extLst>
              <a:ext uri="{FF2B5EF4-FFF2-40B4-BE49-F238E27FC236}">
                <a16:creationId xmlns:a16="http://schemas.microsoft.com/office/drawing/2014/main" id="{D2CD5696-40A3-7AE8-60C9-614871DE2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Text Placeholder 3">
            <a:extLst>
              <a:ext uri="{FF2B5EF4-FFF2-40B4-BE49-F238E27FC236}">
                <a16:creationId xmlns:a16="http://schemas.microsoft.com/office/drawing/2014/main" id="{8A5E832B-0F55-66C1-009B-3E7B0B860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2B7DCE-CE52-08FB-C59D-08007C0B43B9}"/>
              </a:ext>
            </a:extLst>
          </p:cNvPr>
          <p:cNvSpPr>
            <a:spLocks noGrp="1"/>
          </p:cNvSpPr>
          <p:nvPr>
            <p:ph type="dt" sz="half" idx="10"/>
          </p:nvPr>
        </p:nvSpPr>
        <p:spPr/>
        <p:txBody>
          <a:bodyPr/>
          <a:lstStyle/>
          <a:p>
            <a:fld id="{544661CC-CF67-4CEC-8881-64E7C6F1BC47}" type="datetimeFigureOut">
              <a:rPr lang="fr-CA" smtClean="0"/>
              <a:t>2024-01-23</a:t>
            </a:fld>
            <a:endParaRPr lang="fr-CA"/>
          </a:p>
        </p:txBody>
      </p:sp>
      <p:sp>
        <p:nvSpPr>
          <p:cNvPr id="6" name="Footer Placeholder 5">
            <a:extLst>
              <a:ext uri="{FF2B5EF4-FFF2-40B4-BE49-F238E27FC236}">
                <a16:creationId xmlns:a16="http://schemas.microsoft.com/office/drawing/2014/main" id="{A437118C-D24C-DC50-7EE7-48C828BF9164}"/>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9DE2EBE9-4919-7AEF-AFA4-DE748800B4DE}"/>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362255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642F46-EF1B-8D2E-24DA-27DE328DFD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CA"/>
          </a:p>
        </p:txBody>
      </p:sp>
      <p:sp>
        <p:nvSpPr>
          <p:cNvPr id="3" name="Text Placeholder 2">
            <a:extLst>
              <a:ext uri="{FF2B5EF4-FFF2-40B4-BE49-F238E27FC236}">
                <a16:creationId xmlns:a16="http://schemas.microsoft.com/office/drawing/2014/main" id="{804625C0-4588-8721-5672-574B114D1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11532849-F40C-4361-AD47-96BA896FA1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4661CC-CF67-4CEC-8881-64E7C6F1BC47}" type="datetimeFigureOut">
              <a:rPr lang="fr-CA" smtClean="0"/>
              <a:t>2024-01-23</a:t>
            </a:fld>
            <a:endParaRPr lang="fr-CA"/>
          </a:p>
        </p:txBody>
      </p:sp>
      <p:sp>
        <p:nvSpPr>
          <p:cNvPr id="5" name="Footer Placeholder 4">
            <a:extLst>
              <a:ext uri="{FF2B5EF4-FFF2-40B4-BE49-F238E27FC236}">
                <a16:creationId xmlns:a16="http://schemas.microsoft.com/office/drawing/2014/main" id="{7C78FACB-24CF-B1E8-BD2D-7FA935867B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A"/>
          </a:p>
        </p:txBody>
      </p:sp>
      <p:sp>
        <p:nvSpPr>
          <p:cNvPr id="6" name="Slide Number Placeholder 5">
            <a:extLst>
              <a:ext uri="{FF2B5EF4-FFF2-40B4-BE49-F238E27FC236}">
                <a16:creationId xmlns:a16="http://schemas.microsoft.com/office/drawing/2014/main" id="{B6A4A323-B888-5AE0-BEBF-984AB154C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976A7D-4D09-41CC-8A11-FA35C28CD4DC}" type="slidenum">
              <a:rPr lang="fr-CA" smtClean="0"/>
              <a:t>‹#›</a:t>
            </a:fld>
            <a:endParaRPr lang="fr-CA"/>
          </a:p>
        </p:txBody>
      </p:sp>
    </p:spTree>
    <p:extLst>
      <p:ext uri="{BB962C8B-B14F-4D97-AF65-F5344CB8AC3E}">
        <p14:creationId xmlns:p14="http://schemas.microsoft.com/office/powerpoint/2010/main" val="3046786657"/>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6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EF6D5"/>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7347"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7348" name="Rectangle 4"/>
          <p:cNvSpPr>
            <a:spLocks noGrp="1" noChangeArrowheads="1"/>
          </p:cNvSpPr>
          <p:nvPr>
            <p:ph type="sldNum" sz="quarter" idx="4"/>
          </p:nvPr>
        </p:nvSpPr>
        <p:spPr bwMode="auto">
          <a:xfrm>
            <a:off x="4470400" y="6324600"/>
            <a:ext cx="3048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Times New Roman" pitchFamily="18" charset="0"/>
              </a:defRPr>
            </a:lvl1pPr>
          </a:lstStyle>
          <a:p>
            <a:fld id="{CD6D3447-EE1D-4A25-A8A7-E28FA1A3C235}" type="slidenum">
              <a:rPr lang="en-US"/>
              <a:pPr/>
              <a:t>‹#›</a:t>
            </a:fld>
            <a:endParaRPr lang="en-US"/>
          </a:p>
        </p:txBody>
      </p:sp>
      <p:pic>
        <p:nvPicPr>
          <p:cNvPr id="57349" name="Picture 5" descr="logo_tp"/>
          <p:cNvPicPr>
            <a:picLocks noChangeAspect="1" noChangeArrowheads="1"/>
          </p:cNvPicPr>
          <p:nvPr/>
        </p:nvPicPr>
        <p:blipFill>
          <a:blip r:embed="rId3"/>
          <a:srcRect/>
          <a:stretch>
            <a:fillRect/>
          </a:stretch>
        </p:blipFill>
        <p:spPr bwMode="auto">
          <a:xfrm>
            <a:off x="101600" y="6400801"/>
            <a:ext cx="1727200" cy="358775"/>
          </a:xfrm>
          <a:prstGeom prst="rect">
            <a:avLst/>
          </a:prstGeom>
          <a:noFill/>
        </p:spPr>
      </p:pic>
      <p:sp>
        <p:nvSpPr>
          <p:cNvPr id="57350" name="Rectangle 6"/>
          <p:cNvSpPr>
            <a:spLocks noChangeArrowheads="1"/>
          </p:cNvSpPr>
          <p:nvPr/>
        </p:nvSpPr>
        <p:spPr bwMode="auto">
          <a:xfrm>
            <a:off x="9753600" y="6478588"/>
            <a:ext cx="2438400" cy="227012"/>
          </a:xfrm>
          <a:prstGeom prst="rect">
            <a:avLst/>
          </a:prstGeom>
          <a:noFill/>
          <a:ln w="12700">
            <a:noFill/>
            <a:miter lim="800000"/>
            <a:headEnd/>
            <a:tailEnd/>
          </a:ln>
          <a:effectLst/>
        </p:spPr>
        <p:txBody>
          <a:bodyPr wrap="none" lIns="90488" tIns="44450" rIns="90488" bIns="44450" anchor="ctr"/>
          <a:lstStyle/>
          <a:p>
            <a:pPr algn="r" eaLnBrk="0" hangingPunct="0">
              <a:buFontTx/>
              <a:buChar char="©"/>
            </a:pPr>
            <a:r>
              <a:rPr lang="en-US" sz="1200" b="1" i="1">
                <a:latin typeface="Book Antiqua" pitchFamily="18" charset="0"/>
              </a:rPr>
              <a:t>The McGraw-Hill Companies, 2005</a:t>
            </a:r>
          </a:p>
        </p:txBody>
      </p:sp>
    </p:spTree>
  </p:cSld>
  <p:clrMap bg1="dk2" tx1="lt1" bg2="dk1" tx2="lt2" accent1="accent1" accent2="accent2" accent3="accent3" accent4="accent4" accent5="accent5" accent6="accent6" hlink="hlink" folHlink="folHlink"/>
  <p:sldLayoutIdLst>
    <p:sldLayoutId id="2147483651" r:id="rId1"/>
  </p:sldLayoutIdLst>
  <p:hf hdr="0" ftr="0" dt="0"/>
  <p:txStyles>
    <p:titleStyle>
      <a:lvl1pPr algn="ctr" rtl="0" fontAlgn="base">
        <a:spcBef>
          <a:spcPct val="0"/>
        </a:spcBef>
        <a:spcAft>
          <a:spcPct val="0"/>
        </a:spcAft>
        <a:defRPr sz="4400">
          <a:solidFill>
            <a:schemeClr val="bg2"/>
          </a:solidFill>
          <a:latin typeface="+mj-lt"/>
          <a:ea typeface="+mj-ea"/>
          <a:cs typeface="+mj-cs"/>
        </a:defRPr>
      </a:lvl1pPr>
      <a:lvl2pPr algn="ctr" rtl="0" fontAlgn="base">
        <a:spcBef>
          <a:spcPct val="0"/>
        </a:spcBef>
        <a:spcAft>
          <a:spcPct val="0"/>
        </a:spcAft>
        <a:defRPr sz="4400">
          <a:solidFill>
            <a:schemeClr val="bg2"/>
          </a:solidFill>
          <a:latin typeface="Tahoma" pitchFamily="34" charset="0"/>
        </a:defRPr>
      </a:lvl2pPr>
      <a:lvl3pPr algn="ctr" rtl="0" fontAlgn="base">
        <a:spcBef>
          <a:spcPct val="0"/>
        </a:spcBef>
        <a:spcAft>
          <a:spcPct val="0"/>
        </a:spcAft>
        <a:defRPr sz="4400">
          <a:solidFill>
            <a:schemeClr val="bg2"/>
          </a:solidFill>
          <a:latin typeface="Tahoma" pitchFamily="34" charset="0"/>
        </a:defRPr>
      </a:lvl3pPr>
      <a:lvl4pPr algn="ctr" rtl="0" fontAlgn="base">
        <a:spcBef>
          <a:spcPct val="0"/>
        </a:spcBef>
        <a:spcAft>
          <a:spcPct val="0"/>
        </a:spcAft>
        <a:defRPr sz="4400">
          <a:solidFill>
            <a:schemeClr val="bg2"/>
          </a:solidFill>
          <a:latin typeface="Tahoma" pitchFamily="34" charset="0"/>
        </a:defRPr>
      </a:lvl4pPr>
      <a:lvl5pPr algn="ctr" rtl="0" fontAlgn="base">
        <a:spcBef>
          <a:spcPct val="0"/>
        </a:spcBef>
        <a:spcAft>
          <a:spcPct val="0"/>
        </a:spcAft>
        <a:defRPr sz="4400">
          <a:solidFill>
            <a:schemeClr val="bg2"/>
          </a:solidFill>
          <a:latin typeface="Tahoma" pitchFamily="34" charset="0"/>
        </a:defRPr>
      </a:lvl5pPr>
      <a:lvl6pPr marL="457200" algn="ctr" rtl="0" fontAlgn="base">
        <a:spcBef>
          <a:spcPct val="0"/>
        </a:spcBef>
        <a:spcAft>
          <a:spcPct val="0"/>
        </a:spcAft>
        <a:defRPr sz="4400">
          <a:solidFill>
            <a:schemeClr val="bg2"/>
          </a:solidFill>
          <a:latin typeface="Tahoma" pitchFamily="34" charset="0"/>
        </a:defRPr>
      </a:lvl6pPr>
      <a:lvl7pPr marL="914400" algn="ctr" rtl="0" fontAlgn="base">
        <a:spcBef>
          <a:spcPct val="0"/>
        </a:spcBef>
        <a:spcAft>
          <a:spcPct val="0"/>
        </a:spcAft>
        <a:defRPr sz="4400">
          <a:solidFill>
            <a:schemeClr val="bg2"/>
          </a:solidFill>
          <a:latin typeface="Tahoma" pitchFamily="34" charset="0"/>
        </a:defRPr>
      </a:lvl7pPr>
      <a:lvl8pPr marL="1371600" algn="ctr" rtl="0" fontAlgn="base">
        <a:spcBef>
          <a:spcPct val="0"/>
        </a:spcBef>
        <a:spcAft>
          <a:spcPct val="0"/>
        </a:spcAft>
        <a:defRPr sz="4400">
          <a:solidFill>
            <a:schemeClr val="bg2"/>
          </a:solidFill>
          <a:latin typeface="Tahoma" pitchFamily="34" charset="0"/>
        </a:defRPr>
      </a:lvl8pPr>
      <a:lvl9pPr marL="1828800" algn="ctr" rtl="0" fontAlgn="base">
        <a:spcBef>
          <a:spcPct val="0"/>
        </a:spcBef>
        <a:spcAft>
          <a:spcPct val="0"/>
        </a:spcAft>
        <a:defRPr sz="4400">
          <a:solidFill>
            <a:schemeClr val="bg2"/>
          </a:solidFill>
          <a:latin typeface="Tahoma" pitchFamily="34" charset="0"/>
        </a:defRPr>
      </a:lvl9pPr>
    </p:titleStyle>
    <p:bodyStyle>
      <a:lvl1pPr marL="342900" indent="-342900" algn="l" rtl="0" fontAlgn="base">
        <a:spcBef>
          <a:spcPct val="20000"/>
        </a:spcBef>
        <a:spcAft>
          <a:spcPct val="0"/>
        </a:spcAft>
        <a:buChar char="•"/>
        <a:defRPr sz="3200">
          <a:solidFill>
            <a:schemeClr val="bg2"/>
          </a:solidFill>
          <a:latin typeface="+mn-lt"/>
          <a:ea typeface="+mn-ea"/>
          <a:cs typeface="+mn-cs"/>
        </a:defRPr>
      </a:lvl1pPr>
      <a:lvl2pPr marL="742950" indent="-285750" algn="l" rtl="0" fontAlgn="base">
        <a:spcBef>
          <a:spcPct val="20000"/>
        </a:spcBef>
        <a:spcAft>
          <a:spcPct val="0"/>
        </a:spcAft>
        <a:buChar char="–"/>
        <a:defRPr sz="2800">
          <a:solidFill>
            <a:schemeClr val="bg2"/>
          </a:solidFill>
          <a:latin typeface="+mn-lt"/>
        </a:defRPr>
      </a:lvl2pPr>
      <a:lvl3pPr marL="1143000" indent="-228600" algn="l" rtl="0" fontAlgn="base">
        <a:spcBef>
          <a:spcPct val="20000"/>
        </a:spcBef>
        <a:spcAft>
          <a:spcPct val="0"/>
        </a:spcAft>
        <a:buChar char="•"/>
        <a:defRPr sz="2400">
          <a:solidFill>
            <a:schemeClr val="bg2"/>
          </a:solidFill>
          <a:latin typeface="+mn-lt"/>
        </a:defRPr>
      </a:lvl3pPr>
      <a:lvl4pPr marL="1600200" indent="-228600" algn="l" rtl="0" fontAlgn="base">
        <a:spcBef>
          <a:spcPct val="20000"/>
        </a:spcBef>
        <a:spcAft>
          <a:spcPct val="0"/>
        </a:spcAft>
        <a:buChar char="–"/>
        <a:defRPr sz="2000">
          <a:solidFill>
            <a:schemeClr val="bg2"/>
          </a:solidFill>
          <a:latin typeface="+mn-lt"/>
        </a:defRPr>
      </a:lvl4pPr>
      <a:lvl5pPr marL="2057400" indent="-228600" algn="l" rtl="0" fontAlgn="base">
        <a:spcBef>
          <a:spcPct val="20000"/>
        </a:spcBef>
        <a:spcAft>
          <a:spcPct val="0"/>
        </a:spcAft>
        <a:buChar char="»"/>
        <a:defRPr sz="2000">
          <a:solidFill>
            <a:schemeClr val="bg2"/>
          </a:solidFill>
          <a:latin typeface="+mn-lt"/>
        </a:defRPr>
      </a:lvl5pPr>
      <a:lvl6pPr marL="2514600" indent="-228600" algn="l" rtl="0" fontAlgn="base">
        <a:spcBef>
          <a:spcPct val="20000"/>
        </a:spcBef>
        <a:spcAft>
          <a:spcPct val="0"/>
        </a:spcAft>
        <a:buChar char="»"/>
        <a:defRPr sz="2000">
          <a:solidFill>
            <a:schemeClr val="bg2"/>
          </a:solidFill>
          <a:latin typeface="+mn-lt"/>
        </a:defRPr>
      </a:lvl6pPr>
      <a:lvl7pPr marL="2971800" indent="-228600" algn="l" rtl="0" fontAlgn="base">
        <a:spcBef>
          <a:spcPct val="20000"/>
        </a:spcBef>
        <a:spcAft>
          <a:spcPct val="0"/>
        </a:spcAft>
        <a:buChar char="»"/>
        <a:defRPr sz="2000">
          <a:solidFill>
            <a:schemeClr val="bg2"/>
          </a:solidFill>
          <a:latin typeface="+mn-lt"/>
        </a:defRPr>
      </a:lvl7pPr>
      <a:lvl8pPr marL="3429000" indent="-228600" algn="l" rtl="0" fontAlgn="base">
        <a:spcBef>
          <a:spcPct val="20000"/>
        </a:spcBef>
        <a:spcAft>
          <a:spcPct val="0"/>
        </a:spcAft>
        <a:buChar char="»"/>
        <a:defRPr sz="2000">
          <a:solidFill>
            <a:schemeClr val="bg2"/>
          </a:solidFill>
          <a:latin typeface="+mn-lt"/>
        </a:defRPr>
      </a:lvl8pPr>
      <a:lvl9pPr marL="3886200" indent="-228600" algn="l" rtl="0" fontAlgn="base">
        <a:spcBef>
          <a:spcPct val="20000"/>
        </a:spcBef>
        <a:spcAft>
          <a:spcPct val="0"/>
        </a:spcAft>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omgmtbook.jpg"/>
          <p:cNvPicPr>
            <a:picLocks noChangeAspect="1"/>
          </p:cNvPicPr>
          <p:nvPr/>
        </p:nvPicPr>
        <p:blipFill>
          <a:blip r:embed="rId2" cstate="print"/>
          <a:stretch>
            <a:fillRect/>
          </a:stretch>
        </p:blipFill>
        <p:spPr>
          <a:xfrm>
            <a:off x="3754244" y="0"/>
            <a:ext cx="4683512" cy="6858000"/>
          </a:xfrm>
          <a:prstGeom prst="ellipse">
            <a:avLst/>
          </a:prstGeom>
          <a:ln>
            <a:noFill/>
          </a:ln>
          <a:effectLst>
            <a:softEdge rad="112500"/>
          </a:effectLst>
        </p:spPr>
      </p:pic>
      <p:sp>
        <p:nvSpPr>
          <p:cNvPr id="3" name="Subtitle 2"/>
          <p:cNvSpPr>
            <a:spLocks noGrp="1"/>
          </p:cNvSpPr>
          <p:nvPr>
            <p:ph type="subTitle" idx="1"/>
          </p:nvPr>
        </p:nvSpPr>
        <p:spPr>
          <a:xfrm>
            <a:off x="2895600" y="5105400"/>
            <a:ext cx="6400800" cy="1752600"/>
          </a:xfrm>
        </p:spPr>
        <p:txBody>
          <a:bodyPr>
            <a:normAutofit/>
          </a:bodyPr>
          <a:lstStyle/>
          <a:p>
            <a:endParaRPr lang="en-US" dirty="0">
              <a:solidFill>
                <a:schemeClr val="tx1"/>
              </a:solidFill>
            </a:endParaRPr>
          </a:p>
          <a:p>
            <a:r>
              <a:rPr lang="en-US" dirty="0">
                <a:solidFill>
                  <a:schemeClr val="tx1"/>
                </a:solidFill>
              </a:rPr>
              <a:t>Teaching material for a course in Software Project Management &amp; Software Engineering – Part 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4 (Risk Management)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Major causes of risks on projects</a:t>
            </a:r>
          </a:p>
        </p:txBody>
      </p:sp>
      <p:pic>
        <p:nvPicPr>
          <p:cNvPr id="5" name="Picture 4" descr="figure4.3.png"/>
          <p:cNvPicPr>
            <a:picLocks noChangeAspect="1"/>
          </p:cNvPicPr>
          <p:nvPr/>
        </p:nvPicPr>
        <p:blipFill>
          <a:blip r:embed="rId2" cstate="print"/>
          <a:stretch>
            <a:fillRect/>
          </a:stretch>
        </p:blipFill>
        <p:spPr>
          <a:xfrm>
            <a:off x="3333364" y="3200401"/>
            <a:ext cx="5525272" cy="204816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8364" y="277495"/>
            <a:ext cx="7030084" cy="574040"/>
          </a:xfrm>
          <a:prstGeom prst="rect">
            <a:avLst/>
          </a:prstGeom>
        </p:spPr>
        <p:txBody>
          <a:bodyPr vert="horz" wrap="square" lIns="0" tIns="12700" rIns="0" bIns="0" rtlCol="0">
            <a:spAutoFit/>
          </a:bodyPr>
          <a:lstStyle/>
          <a:p>
            <a:pPr marL="12700">
              <a:spcBef>
                <a:spcPts val="100"/>
              </a:spcBef>
            </a:pPr>
            <a:r>
              <a:rPr dirty="0"/>
              <a:t>Risk assessment: </a:t>
            </a:r>
            <a:r>
              <a:rPr spc="-5" dirty="0"/>
              <a:t>Risk</a:t>
            </a:r>
            <a:r>
              <a:rPr spc="-45" dirty="0"/>
              <a:t> </a:t>
            </a:r>
            <a:r>
              <a:rPr dirty="0"/>
              <a:t>identification</a:t>
            </a:r>
          </a:p>
        </p:txBody>
      </p:sp>
      <p:sp>
        <p:nvSpPr>
          <p:cNvPr id="3" name="object 3"/>
          <p:cNvSpPr txBox="1">
            <a:spLocks noGrp="1"/>
          </p:cNvSpPr>
          <p:nvPr>
            <p:ph type="body" idx="1"/>
          </p:nvPr>
        </p:nvSpPr>
        <p:spPr>
          <a:xfrm>
            <a:off x="447379" y="1592961"/>
            <a:ext cx="11297243" cy="3546484"/>
          </a:xfrm>
          <a:prstGeom prst="rect">
            <a:avLst/>
          </a:prstGeom>
        </p:spPr>
        <p:txBody>
          <a:bodyPr vert="horz" wrap="square" lIns="0" tIns="12065" rIns="0" bIns="0" rtlCol="0">
            <a:spAutoFit/>
          </a:bodyPr>
          <a:lstStyle/>
          <a:p>
            <a:pPr marL="440055" marR="303530" indent="-342900">
              <a:spcBef>
                <a:spcPts val="95"/>
              </a:spcBef>
              <a:buClr>
                <a:srgbClr val="CC0000"/>
              </a:buClr>
              <a:buChar char="•"/>
              <a:tabLst>
                <a:tab pos="439420" algn="l"/>
                <a:tab pos="440055" algn="l"/>
              </a:tabLst>
            </a:pPr>
            <a:r>
              <a:rPr spc="-5" dirty="0"/>
              <a:t>Risk identification: Identify risks related to </a:t>
            </a:r>
            <a:r>
              <a:rPr dirty="0"/>
              <a:t>the </a:t>
            </a:r>
            <a:r>
              <a:rPr spc="-5" dirty="0"/>
              <a:t>overall  project, to </a:t>
            </a:r>
            <a:r>
              <a:rPr dirty="0"/>
              <a:t>the </a:t>
            </a:r>
            <a:r>
              <a:rPr spc="-5" dirty="0"/>
              <a:t>product and to the</a:t>
            </a:r>
            <a:r>
              <a:rPr spc="-25" dirty="0"/>
              <a:t> </a:t>
            </a:r>
            <a:r>
              <a:rPr spc="-5" dirty="0"/>
              <a:t>business.</a:t>
            </a:r>
          </a:p>
          <a:p>
            <a:pPr marL="440055" indent="-342900">
              <a:spcBef>
                <a:spcPts val="670"/>
              </a:spcBef>
              <a:buClr>
                <a:srgbClr val="CC0000"/>
              </a:buClr>
              <a:buChar char="•"/>
              <a:tabLst>
                <a:tab pos="439420" algn="l"/>
                <a:tab pos="440055" algn="l"/>
              </a:tabLst>
            </a:pPr>
            <a:r>
              <a:rPr spc="-5" dirty="0"/>
              <a:t>The outcome of this step is a collection of risk</a:t>
            </a:r>
            <a:r>
              <a:rPr spc="-10" dirty="0"/>
              <a:t> </a:t>
            </a:r>
            <a:r>
              <a:rPr spc="-5" dirty="0"/>
              <a:t>items.</a:t>
            </a:r>
          </a:p>
          <a:p>
            <a:pPr marL="440055" indent="-342900">
              <a:spcBef>
                <a:spcPts val="675"/>
              </a:spcBef>
              <a:buClr>
                <a:srgbClr val="CC0000"/>
              </a:buClr>
              <a:buChar char="•"/>
              <a:tabLst>
                <a:tab pos="439420" algn="l"/>
                <a:tab pos="440055" algn="l"/>
              </a:tabLst>
            </a:pPr>
            <a:r>
              <a:rPr spc="-5" dirty="0"/>
              <a:t>Example:</a:t>
            </a:r>
          </a:p>
          <a:p>
            <a:pPr marL="840740" marR="5080" lvl="1" indent="-287020">
              <a:spcBef>
                <a:spcPts val="595"/>
              </a:spcBef>
              <a:buChar char="–"/>
              <a:tabLst>
                <a:tab pos="840740" algn="l"/>
                <a:tab pos="841375" algn="l"/>
              </a:tabLst>
            </a:pPr>
            <a:r>
              <a:rPr sz="2400" dirty="0">
                <a:latin typeface="Times New Roman"/>
                <a:cs typeface="Times New Roman"/>
              </a:rPr>
              <a:t>You are a project </a:t>
            </a:r>
            <a:r>
              <a:rPr sz="2400" spc="-5" dirty="0">
                <a:latin typeface="Times New Roman"/>
                <a:cs typeface="Times New Roman"/>
              </a:rPr>
              <a:t>manager </a:t>
            </a:r>
            <a:r>
              <a:rPr sz="2400" dirty="0">
                <a:latin typeface="Times New Roman"/>
                <a:cs typeface="Times New Roman"/>
              </a:rPr>
              <a:t>and have been assigned to a </a:t>
            </a:r>
            <a:r>
              <a:rPr sz="2400" spc="5" dirty="0">
                <a:latin typeface="Times New Roman"/>
                <a:cs typeface="Times New Roman"/>
              </a:rPr>
              <a:t>high-  </a:t>
            </a:r>
            <a:r>
              <a:rPr sz="2400" dirty="0">
                <a:latin typeface="Times New Roman"/>
                <a:cs typeface="Times New Roman"/>
              </a:rPr>
              <a:t>profile, </a:t>
            </a:r>
            <a:r>
              <a:rPr sz="2400" spc="-5" dirty="0">
                <a:latin typeface="Times New Roman"/>
                <a:cs typeface="Times New Roman"/>
              </a:rPr>
              <a:t>mission-critical </a:t>
            </a:r>
            <a:r>
              <a:rPr sz="2400" dirty="0">
                <a:latin typeface="Times New Roman"/>
                <a:cs typeface="Times New Roman"/>
              </a:rPr>
              <a:t>project that </a:t>
            </a:r>
            <a:r>
              <a:rPr sz="2400" spc="-5" dirty="0">
                <a:latin typeface="Times New Roman"/>
                <a:cs typeface="Times New Roman"/>
              </a:rPr>
              <a:t>has </a:t>
            </a:r>
            <a:r>
              <a:rPr sz="2400" dirty="0">
                <a:latin typeface="Times New Roman"/>
                <a:cs typeface="Times New Roman"/>
              </a:rPr>
              <a:t>high-revenue</a:t>
            </a:r>
            <a:r>
              <a:rPr sz="2400" spc="-120" dirty="0">
                <a:latin typeface="Times New Roman"/>
                <a:cs typeface="Times New Roman"/>
              </a:rPr>
              <a:t> </a:t>
            </a:r>
            <a:r>
              <a:rPr sz="2400" dirty="0">
                <a:latin typeface="Times New Roman"/>
                <a:cs typeface="Times New Roman"/>
              </a:rPr>
              <a:t>potential in a new </a:t>
            </a:r>
            <a:r>
              <a:rPr sz="2400" spc="-5" dirty="0">
                <a:latin typeface="Times New Roman"/>
                <a:cs typeface="Times New Roman"/>
              </a:rPr>
              <a:t>market</a:t>
            </a:r>
            <a:r>
              <a:rPr sz="2400" spc="-20" dirty="0">
                <a:latin typeface="Times New Roman"/>
                <a:cs typeface="Times New Roman"/>
              </a:rPr>
              <a:t> </a:t>
            </a:r>
            <a:r>
              <a:rPr sz="2400" spc="-5" dirty="0">
                <a:latin typeface="Times New Roman"/>
                <a:cs typeface="Times New Roman"/>
              </a:rPr>
              <a:t>segment.</a:t>
            </a:r>
            <a:endParaRPr sz="2400" dirty="0">
              <a:latin typeface="Times New Roman"/>
              <a:cs typeface="Times New Roman"/>
            </a:endParaRPr>
          </a:p>
          <a:p>
            <a:pPr marL="840740" marR="432434" lvl="1" indent="-287020">
              <a:spcBef>
                <a:spcPts val="575"/>
              </a:spcBef>
              <a:buChar char="–"/>
              <a:tabLst>
                <a:tab pos="840740" algn="l"/>
                <a:tab pos="841375" algn="l"/>
              </a:tabLst>
            </a:pPr>
            <a:r>
              <a:rPr sz="2400" spc="-5" dirty="0">
                <a:latin typeface="Times New Roman"/>
                <a:cs typeface="Times New Roman"/>
              </a:rPr>
              <a:t>After </a:t>
            </a:r>
            <a:r>
              <a:rPr sz="2400" dirty="0">
                <a:latin typeface="Times New Roman"/>
                <a:cs typeface="Times New Roman"/>
              </a:rPr>
              <a:t>an initial </a:t>
            </a:r>
            <a:r>
              <a:rPr sz="2400" spc="-5" dirty="0">
                <a:latin typeface="Times New Roman"/>
                <a:cs typeface="Times New Roman"/>
              </a:rPr>
              <a:t>assessment, </a:t>
            </a:r>
            <a:r>
              <a:rPr sz="2400" dirty="0">
                <a:latin typeface="Times New Roman"/>
                <a:cs typeface="Times New Roman"/>
              </a:rPr>
              <a:t>you have </a:t>
            </a:r>
            <a:r>
              <a:rPr sz="2400" spc="-5" dirty="0">
                <a:latin typeface="Times New Roman"/>
                <a:cs typeface="Times New Roman"/>
              </a:rPr>
              <a:t>determined </a:t>
            </a:r>
            <a:r>
              <a:rPr sz="2400" dirty="0">
                <a:latin typeface="Times New Roman"/>
                <a:cs typeface="Times New Roman"/>
              </a:rPr>
              <a:t>that it </a:t>
            </a:r>
            <a:r>
              <a:rPr sz="2400" spc="-5" dirty="0">
                <a:latin typeface="Times New Roman"/>
                <a:cs typeface="Times New Roman"/>
              </a:rPr>
              <a:t>is</a:t>
            </a:r>
            <a:r>
              <a:rPr sz="2400" spc="-85" dirty="0">
                <a:latin typeface="Times New Roman"/>
                <a:cs typeface="Times New Roman"/>
              </a:rPr>
              <a:t> </a:t>
            </a:r>
            <a:r>
              <a:rPr sz="2400" dirty="0">
                <a:latin typeface="Times New Roman"/>
                <a:cs typeface="Times New Roman"/>
              </a:rPr>
              <a:t>a risky project since it </a:t>
            </a:r>
            <a:r>
              <a:rPr sz="2400" b="1" dirty="0">
                <a:latin typeface="Times New Roman"/>
                <a:cs typeface="Times New Roman"/>
              </a:rPr>
              <a:t>relies heavily on </a:t>
            </a:r>
            <a:r>
              <a:rPr sz="2400" b="1" spc="-5" dirty="0">
                <a:latin typeface="Times New Roman"/>
                <a:cs typeface="Times New Roman"/>
              </a:rPr>
              <a:t>new</a:t>
            </a:r>
            <a:r>
              <a:rPr sz="2400" b="1" spc="-150" dirty="0">
                <a:latin typeface="Times New Roman"/>
                <a:cs typeface="Times New Roman"/>
              </a:rPr>
              <a:t> </a:t>
            </a:r>
            <a:r>
              <a:rPr sz="2400" b="1" dirty="0">
                <a:latin typeface="Times New Roman"/>
                <a:cs typeface="Times New Roman"/>
              </a:rPr>
              <a:t>technology</a:t>
            </a:r>
          </a:p>
        </p:txBody>
      </p:sp>
      <p:sp>
        <p:nvSpPr>
          <p:cNvPr id="6" name="Slide Number Placeholder 5">
            <a:extLst>
              <a:ext uri="{FF2B5EF4-FFF2-40B4-BE49-F238E27FC236}">
                <a16:creationId xmlns:a16="http://schemas.microsoft.com/office/drawing/2014/main" id="{3AC259BF-204C-417A-9DB3-A752248F62E5}"/>
              </a:ext>
            </a:extLst>
          </p:cNvPr>
          <p:cNvSpPr>
            <a:spLocks noGrp="1"/>
          </p:cNvSpPr>
          <p:nvPr>
            <p:ph type="sldNum" sz="quarter" idx="7"/>
          </p:nvPr>
        </p:nvSpPr>
        <p:spPr>
          <a:xfrm>
            <a:off x="11149244" y="6357228"/>
            <a:ext cx="595376" cy="215444"/>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05"/>
              </a:spcBef>
            </a:pPr>
            <a:fld id="{81D60167-4931-47E6-BA6A-407CBD079E47}" type="slidenum">
              <a:rPr lang="en-CA" smtClean="0"/>
              <a:pPr marL="38100">
                <a:spcBef>
                  <a:spcPts val="105"/>
                </a:spcBef>
              </a:pPr>
              <a:t>11</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5453" y="96723"/>
            <a:ext cx="4054475" cy="1367790"/>
          </a:xfrm>
          <a:prstGeom prst="rect">
            <a:avLst/>
          </a:prstGeom>
        </p:spPr>
        <p:txBody>
          <a:bodyPr vert="horz" wrap="square" lIns="0" tIns="13335" rIns="0" bIns="0" rtlCol="0">
            <a:spAutoFit/>
          </a:bodyPr>
          <a:lstStyle/>
          <a:p>
            <a:pPr marL="462280" marR="5080" indent="-450215">
              <a:spcBef>
                <a:spcPts val="105"/>
              </a:spcBef>
            </a:pPr>
            <a:r>
              <a:rPr sz="4400" dirty="0"/>
              <a:t>Risk</a:t>
            </a:r>
            <a:r>
              <a:rPr sz="4400" spc="-50" dirty="0"/>
              <a:t> </a:t>
            </a:r>
            <a:r>
              <a:rPr sz="4400" dirty="0"/>
              <a:t>assessment:  Risk</a:t>
            </a:r>
            <a:r>
              <a:rPr sz="4400" spc="-20" dirty="0"/>
              <a:t> </a:t>
            </a:r>
            <a:r>
              <a:rPr sz="4400" dirty="0"/>
              <a:t>analysis</a:t>
            </a:r>
            <a:endParaRPr sz="4400"/>
          </a:p>
        </p:txBody>
      </p:sp>
      <p:sp>
        <p:nvSpPr>
          <p:cNvPr id="3" name="object 3"/>
          <p:cNvSpPr txBox="1"/>
          <p:nvPr/>
        </p:nvSpPr>
        <p:spPr>
          <a:xfrm>
            <a:off x="2059941" y="1639798"/>
            <a:ext cx="7719695" cy="3972882"/>
          </a:xfrm>
          <a:prstGeom prst="rect">
            <a:avLst/>
          </a:prstGeom>
        </p:spPr>
        <p:txBody>
          <a:bodyPr vert="horz" wrap="square" lIns="0" tIns="73660" rIns="0" bIns="0" rtlCol="0">
            <a:spAutoFit/>
          </a:bodyPr>
          <a:lstStyle/>
          <a:p>
            <a:pPr marL="355600" indent="-342900">
              <a:spcBef>
                <a:spcPts val="580"/>
              </a:spcBef>
              <a:buClr>
                <a:srgbClr val="CC0000"/>
              </a:buClr>
              <a:buChar char="•"/>
              <a:tabLst>
                <a:tab pos="354965" algn="l"/>
                <a:tab pos="355600" algn="l"/>
              </a:tabLst>
            </a:pPr>
            <a:r>
              <a:rPr sz="2000" dirty="0">
                <a:latin typeface="Times New Roman"/>
                <a:cs typeface="Times New Roman"/>
              </a:rPr>
              <a:t>Assess:</a:t>
            </a:r>
          </a:p>
          <a:p>
            <a:pPr marL="820419" lvl="1" indent="-351155">
              <a:spcBef>
                <a:spcPts val="484"/>
              </a:spcBef>
              <a:buChar char="–"/>
              <a:tabLst>
                <a:tab pos="820419" algn="l"/>
                <a:tab pos="821055" algn="l"/>
              </a:tabLst>
            </a:pPr>
            <a:r>
              <a:rPr sz="2000" dirty="0">
                <a:latin typeface="Times New Roman"/>
                <a:cs typeface="Times New Roman"/>
              </a:rPr>
              <a:t>the likelihood of</a:t>
            </a:r>
            <a:r>
              <a:rPr sz="2000" spc="-85" dirty="0">
                <a:latin typeface="Times New Roman"/>
                <a:cs typeface="Times New Roman"/>
              </a:rPr>
              <a:t> </a:t>
            </a:r>
            <a:r>
              <a:rPr sz="2000" dirty="0">
                <a:latin typeface="Times New Roman"/>
                <a:cs typeface="Times New Roman"/>
              </a:rPr>
              <a:t>occurrence</a:t>
            </a:r>
          </a:p>
          <a:p>
            <a:pPr marL="1155700" marR="107950" lvl="2" indent="-228600">
              <a:spcBef>
                <a:spcPts val="480"/>
              </a:spcBef>
              <a:buFont typeface="Times New Roman"/>
              <a:buChar char="•"/>
              <a:tabLst>
                <a:tab pos="1155700" algn="l"/>
                <a:tab pos="1156335" algn="l"/>
              </a:tabLst>
            </a:pPr>
            <a:r>
              <a:rPr sz="2000" b="1" dirty="0">
                <a:latin typeface="Times New Roman"/>
                <a:cs typeface="Times New Roman"/>
              </a:rPr>
              <a:t>Qualitative: Scale </a:t>
            </a:r>
            <a:r>
              <a:rPr sz="2000" dirty="0">
                <a:latin typeface="Times New Roman"/>
                <a:cs typeface="Times New Roman"/>
              </a:rPr>
              <a:t>(for </a:t>
            </a:r>
            <a:r>
              <a:rPr sz="2000" spc="-5" dirty="0">
                <a:latin typeface="Times New Roman"/>
                <a:cs typeface="Times New Roman"/>
              </a:rPr>
              <a:t>example: </a:t>
            </a:r>
            <a:r>
              <a:rPr sz="2000" b="1" dirty="0">
                <a:latin typeface="Times New Roman"/>
                <a:cs typeface="Times New Roman"/>
              </a:rPr>
              <a:t>Low, Moderate,</a:t>
            </a:r>
            <a:r>
              <a:rPr sz="2000" b="1" spc="-85" dirty="0">
                <a:latin typeface="Times New Roman"/>
                <a:cs typeface="Times New Roman"/>
              </a:rPr>
              <a:t> </a:t>
            </a:r>
            <a:r>
              <a:rPr sz="2000" b="1" spc="-5" dirty="0">
                <a:latin typeface="Times New Roman"/>
                <a:cs typeface="Times New Roman"/>
              </a:rPr>
              <a:t>Significant,  </a:t>
            </a:r>
            <a:r>
              <a:rPr sz="2000" b="1" dirty="0">
                <a:latin typeface="Times New Roman"/>
                <a:cs typeface="Times New Roman"/>
              </a:rPr>
              <a:t>High</a:t>
            </a:r>
            <a:r>
              <a:rPr sz="2000" dirty="0">
                <a:latin typeface="Times New Roman"/>
                <a:cs typeface="Times New Roman"/>
              </a:rPr>
              <a:t>)</a:t>
            </a:r>
          </a:p>
          <a:p>
            <a:pPr marL="1155700" lvl="2" indent="-229235">
              <a:spcBef>
                <a:spcPts val="480"/>
              </a:spcBef>
              <a:buFont typeface="Times New Roman"/>
              <a:buChar char="•"/>
              <a:tabLst>
                <a:tab pos="1155700" algn="l"/>
                <a:tab pos="1156335" algn="l"/>
              </a:tabLst>
            </a:pPr>
            <a:r>
              <a:rPr sz="2000" b="1" spc="-5" dirty="0">
                <a:latin typeface="Times New Roman"/>
                <a:cs typeface="Times New Roman"/>
              </a:rPr>
              <a:t>Quantitative: </a:t>
            </a:r>
            <a:r>
              <a:rPr sz="2000" b="1" dirty="0">
                <a:latin typeface="Times New Roman"/>
                <a:cs typeface="Times New Roman"/>
              </a:rPr>
              <a:t>probability of</a:t>
            </a:r>
            <a:r>
              <a:rPr sz="2000" b="1" spc="-95" dirty="0">
                <a:latin typeface="Times New Roman"/>
                <a:cs typeface="Times New Roman"/>
              </a:rPr>
              <a:t> </a:t>
            </a:r>
            <a:r>
              <a:rPr sz="2000" b="1" dirty="0">
                <a:latin typeface="Times New Roman"/>
                <a:cs typeface="Times New Roman"/>
              </a:rPr>
              <a:t>occurrence</a:t>
            </a:r>
            <a:endParaRPr sz="2000" dirty="0">
              <a:latin typeface="Times New Roman"/>
              <a:cs typeface="Times New Roman"/>
            </a:endParaRPr>
          </a:p>
          <a:p>
            <a:pPr marL="756285" lvl="1" indent="-287020">
              <a:spcBef>
                <a:spcPts val="480"/>
              </a:spcBef>
              <a:buChar char="–"/>
              <a:tabLst>
                <a:tab pos="756285" algn="l"/>
                <a:tab pos="756920" algn="l"/>
              </a:tabLst>
            </a:pPr>
            <a:r>
              <a:rPr sz="2000" dirty="0">
                <a:latin typeface="Times New Roman"/>
                <a:cs typeface="Times New Roman"/>
              </a:rPr>
              <a:t>the </a:t>
            </a:r>
            <a:r>
              <a:rPr sz="2000" spc="-5" dirty="0">
                <a:latin typeface="Times New Roman"/>
                <a:cs typeface="Times New Roman"/>
              </a:rPr>
              <a:t>impact </a:t>
            </a:r>
            <a:r>
              <a:rPr sz="2000" dirty="0">
                <a:latin typeface="Times New Roman"/>
                <a:cs typeface="Times New Roman"/>
              </a:rPr>
              <a:t>on project, product and business of each risk</a:t>
            </a:r>
            <a:r>
              <a:rPr sz="2000" spc="-190" dirty="0">
                <a:latin typeface="Times New Roman"/>
                <a:cs typeface="Times New Roman"/>
              </a:rPr>
              <a:t> </a:t>
            </a:r>
            <a:r>
              <a:rPr sz="2000" spc="-5" dirty="0">
                <a:latin typeface="Times New Roman"/>
                <a:cs typeface="Times New Roman"/>
              </a:rPr>
              <a:t>item</a:t>
            </a:r>
            <a:endParaRPr sz="2000" dirty="0">
              <a:latin typeface="Times New Roman"/>
              <a:cs typeface="Times New Roman"/>
            </a:endParaRPr>
          </a:p>
          <a:p>
            <a:pPr marL="1155700" marR="107950" lvl="2" indent="-228600">
              <a:spcBef>
                <a:spcPts val="480"/>
              </a:spcBef>
              <a:buFont typeface="Times New Roman"/>
              <a:buChar char="•"/>
              <a:tabLst>
                <a:tab pos="1155700" algn="l"/>
                <a:tab pos="1156335" algn="l"/>
              </a:tabLst>
            </a:pPr>
            <a:r>
              <a:rPr sz="2000" b="1" dirty="0">
                <a:latin typeface="Times New Roman"/>
                <a:cs typeface="Times New Roman"/>
              </a:rPr>
              <a:t>Qualitative: Scale </a:t>
            </a:r>
            <a:r>
              <a:rPr sz="2000" dirty="0">
                <a:latin typeface="Times New Roman"/>
                <a:cs typeface="Times New Roman"/>
              </a:rPr>
              <a:t>(for </a:t>
            </a:r>
            <a:r>
              <a:rPr sz="2000" spc="-5" dirty="0">
                <a:latin typeface="Times New Roman"/>
                <a:cs typeface="Times New Roman"/>
              </a:rPr>
              <a:t>example: </a:t>
            </a:r>
            <a:r>
              <a:rPr sz="2000" b="1" dirty="0">
                <a:latin typeface="Times New Roman"/>
                <a:cs typeface="Times New Roman"/>
              </a:rPr>
              <a:t>Low, Moderate,</a:t>
            </a:r>
            <a:r>
              <a:rPr sz="2000" b="1" spc="-85" dirty="0">
                <a:latin typeface="Times New Roman"/>
                <a:cs typeface="Times New Roman"/>
              </a:rPr>
              <a:t> </a:t>
            </a:r>
            <a:r>
              <a:rPr sz="2000" b="1" spc="-5" dirty="0">
                <a:latin typeface="Times New Roman"/>
                <a:cs typeface="Times New Roman"/>
              </a:rPr>
              <a:t>Significant,  </a:t>
            </a:r>
            <a:r>
              <a:rPr sz="2000" b="1" dirty="0">
                <a:latin typeface="Times New Roman"/>
                <a:cs typeface="Times New Roman"/>
              </a:rPr>
              <a:t>High</a:t>
            </a:r>
            <a:r>
              <a:rPr sz="2000" dirty="0">
                <a:latin typeface="Times New Roman"/>
                <a:cs typeface="Times New Roman"/>
              </a:rPr>
              <a:t>)</a:t>
            </a:r>
          </a:p>
          <a:p>
            <a:pPr marL="1155700" lvl="2" indent="-229235">
              <a:spcBef>
                <a:spcPts val="480"/>
              </a:spcBef>
              <a:buFont typeface="Times New Roman"/>
              <a:buChar char="•"/>
              <a:tabLst>
                <a:tab pos="1155700" algn="l"/>
                <a:tab pos="1156335" algn="l"/>
              </a:tabLst>
            </a:pPr>
            <a:r>
              <a:rPr sz="2000" b="1" spc="-5" dirty="0">
                <a:latin typeface="Times New Roman"/>
                <a:cs typeface="Times New Roman"/>
              </a:rPr>
              <a:t>Quantitative: </a:t>
            </a:r>
            <a:r>
              <a:rPr sz="2000" dirty="0">
                <a:latin typeface="Times New Roman"/>
                <a:cs typeface="Times New Roman"/>
              </a:rPr>
              <a:t>where data is</a:t>
            </a:r>
            <a:r>
              <a:rPr sz="2000" spc="-80" dirty="0">
                <a:latin typeface="Times New Roman"/>
                <a:cs typeface="Times New Roman"/>
              </a:rPr>
              <a:t> </a:t>
            </a:r>
            <a:r>
              <a:rPr sz="2000" dirty="0">
                <a:latin typeface="Times New Roman"/>
                <a:cs typeface="Times New Roman"/>
              </a:rPr>
              <a:t>available.</a:t>
            </a:r>
          </a:p>
          <a:p>
            <a:pPr marL="1384300">
              <a:spcBef>
                <a:spcPts val="480"/>
              </a:spcBef>
            </a:pPr>
            <a:r>
              <a:rPr sz="2000" dirty="0">
                <a:latin typeface="Times New Roman"/>
                <a:cs typeface="Times New Roman"/>
              </a:rPr>
              <a:t>– </a:t>
            </a:r>
            <a:r>
              <a:rPr sz="2000" i="1" dirty="0">
                <a:latin typeface="Times New Roman"/>
                <a:cs typeface="Times New Roman"/>
              </a:rPr>
              <a:t>Example: </a:t>
            </a:r>
            <a:r>
              <a:rPr sz="2000" i="1" spc="-5" dirty="0">
                <a:latin typeface="Times New Roman"/>
                <a:cs typeface="Times New Roman"/>
              </a:rPr>
              <a:t>fire </a:t>
            </a:r>
            <a:r>
              <a:rPr sz="2000" i="1" dirty="0">
                <a:latin typeface="Times New Roman"/>
                <a:cs typeface="Times New Roman"/>
              </a:rPr>
              <a:t>can cause </a:t>
            </a:r>
            <a:r>
              <a:rPr sz="2000" b="1" i="1" dirty="0">
                <a:latin typeface="Times New Roman"/>
                <a:cs typeface="Times New Roman"/>
              </a:rPr>
              <a:t>0.5 </a:t>
            </a:r>
            <a:r>
              <a:rPr sz="2000" b="1" i="1" spc="-5" dirty="0">
                <a:latin typeface="Times New Roman"/>
                <a:cs typeface="Times New Roman"/>
              </a:rPr>
              <a:t>millions </a:t>
            </a:r>
            <a:r>
              <a:rPr sz="2000" i="1" dirty="0">
                <a:latin typeface="Times New Roman"/>
                <a:cs typeface="Times New Roman"/>
              </a:rPr>
              <a:t>of </a:t>
            </a:r>
            <a:r>
              <a:rPr sz="2000" i="1" spc="5" dirty="0">
                <a:latin typeface="Times New Roman"/>
                <a:cs typeface="Times New Roman"/>
              </a:rPr>
              <a:t>damage </a:t>
            </a:r>
            <a:r>
              <a:rPr sz="2000" i="1" dirty="0">
                <a:latin typeface="Times New Roman"/>
                <a:cs typeface="Times New Roman"/>
              </a:rPr>
              <a:t>in a</a:t>
            </a:r>
            <a:r>
              <a:rPr sz="2000" i="1" spc="140" dirty="0">
                <a:latin typeface="Times New Roman"/>
                <a:cs typeface="Times New Roman"/>
              </a:rPr>
              <a:t> </a:t>
            </a:r>
            <a:r>
              <a:rPr sz="2000" i="1" spc="-5" dirty="0">
                <a:latin typeface="Times New Roman"/>
                <a:cs typeface="Times New Roman"/>
              </a:rPr>
              <a:t>facility</a:t>
            </a:r>
            <a:endParaRPr sz="2000" dirty="0">
              <a:latin typeface="Times New Roman"/>
              <a:cs typeface="Times New Roman"/>
            </a:endParaRPr>
          </a:p>
          <a:p>
            <a:pPr marL="355600" indent="-342900">
              <a:spcBef>
                <a:spcPts val="484"/>
              </a:spcBef>
              <a:buClr>
                <a:srgbClr val="CC0000"/>
              </a:buClr>
              <a:buChar char="•"/>
              <a:tabLst>
                <a:tab pos="354965" algn="l"/>
                <a:tab pos="355600" algn="l"/>
              </a:tabLst>
            </a:pPr>
            <a:r>
              <a:rPr sz="2000" dirty="0">
                <a:latin typeface="Times New Roman"/>
                <a:cs typeface="Times New Roman"/>
              </a:rPr>
              <a:t>Which risks do we consider </a:t>
            </a:r>
            <a:r>
              <a:rPr sz="2000" spc="-5" dirty="0">
                <a:latin typeface="Times New Roman"/>
                <a:cs typeface="Times New Roman"/>
              </a:rPr>
              <a:t>really</a:t>
            </a:r>
            <a:r>
              <a:rPr sz="2000" spc="-140" dirty="0">
                <a:latin typeface="Times New Roman"/>
                <a:cs typeface="Times New Roman"/>
              </a:rPr>
              <a:t> </a:t>
            </a:r>
            <a:r>
              <a:rPr sz="2000" dirty="0">
                <a:latin typeface="Times New Roman"/>
                <a:cs typeface="Times New Roman"/>
              </a:rPr>
              <a:t>serious?</a:t>
            </a:r>
          </a:p>
        </p:txBody>
      </p:sp>
      <p:sp>
        <p:nvSpPr>
          <p:cNvPr id="6" name="Slide Number Placeholder 5">
            <a:extLst>
              <a:ext uri="{FF2B5EF4-FFF2-40B4-BE49-F238E27FC236}">
                <a16:creationId xmlns:a16="http://schemas.microsoft.com/office/drawing/2014/main" id="{6F577B91-35D6-459B-AA73-B8D7A7760C09}"/>
              </a:ext>
            </a:extLst>
          </p:cNvPr>
          <p:cNvSpPr>
            <a:spLocks noGrp="1"/>
          </p:cNvSpPr>
          <p:nvPr>
            <p:ph type="sldNum" sz="quarter" idx="7"/>
          </p:nvPr>
        </p:nvSpPr>
        <p:spPr>
          <a:xfrm>
            <a:off x="11149244" y="6357228"/>
            <a:ext cx="595376" cy="215444"/>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05"/>
              </a:spcBef>
            </a:pPr>
            <a:fld id="{81D60167-4931-47E6-BA6A-407CBD079E47}" type="slidenum">
              <a:rPr lang="en-CA" smtClean="0"/>
              <a:pPr marL="38100">
                <a:spcBef>
                  <a:spcPts val="105"/>
                </a:spcBef>
              </a:pPr>
              <a:t>12</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77517" y="141174"/>
            <a:ext cx="6620509" cy="1002665"/>
          </a:xfrm>
          <a:prstGeom prst="rect">
            <a:avLst/>
          </a:prstGeom>
        </p:spPr>
        <p:txBody>
          <a:bodyPr vert="horz" wrap="square" lIns="0" tIns="13335" rIns="0" bIns="0" rtlCol="0">
            <a:spAutoFit/>
          </a:bodyPr>
          <a:lstStyle/>
          <a:p>
            <a:pPr marL="12700" marR="5080">
              <a:spcBef>
                <a:spcPts val="105"/>
              </a:spcBef>
            </a:pPr>
            <a:r>
              <a:rPr sz="3200" b="1" dirty="0">
                <a:latin typeface="Times New Roman"/>
                <a:cs typeface="Times New Roman"/>
              </a:rPr>
              <a:t>Impact v.s. Likelihood of</a:t>
            </a:r>
            <a:r>
              <a:rPr sz="3200" b="1" spc="-100" dirty="0">
                <a:latin typeface="Times New Roman"/>
                <a:cs typeface="Times New Roman"/>
              </a:rPr>
              <a:t> </a:t>
            </a:r>
            <a:r>
              <a:rPr sz="3200" b="1" dirty="0">
                <a:latin typeface="Times New Roman"/>
                <a:cs typeface="Times New Roman"/>
              </a:rPr>
              <a:t>Occurrence:  Qualitative</a:t>
            </a:r>
            <a:r>
              <a:rPr sz="3200" b="1" spc="-35" dirty="0">
                <a:latin typeface="Times New Roman"/>
                <a:cs typeface="Times New Roman"/>
              </a:rPr>
              <a:t> </a:t>
            </a:r>
            <a:r>
              <a:rPr sz="3200" b="1" dirty="0">
                <a:latin typeface="Times New Roman"/>
                <a:cs typeface="Times New Roman"/>
              </a:rPr>
              <a:t>assessment</a:t>
            </a:r>
            <a:endParaRPr sz="3200">
              <a:latin typeface="Times New Roman"/>
              <a:cs typeface="Times New Roman"/>
            </a:endParaRPr>
          </a:p>
        </p:txBody>
      </p:sp>
      <p:sp>
        <p:nvSpPr>
          <p:cNvPr id="3" name="object 3"/>
          <p:cNvSpPr/>
          <p:nvPr/>
        </p:nvSpPr>
        <p:spPr>
          <a:xfrm>
            <a:off x="2535922" y="2169734"/>
            <a:ext cx="6735520" cy="379016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229600" y="1600200"/>
            <a:ext cx="609600" cy="914400"/>
          </a:xfrm>
          <a:custGeom>
            <a:avLst/>
            <a:gdLst/>
            <a:ahLst/>
            <a:cxnLst/>
            <a:rect l="l" t="t" r="r" b="b"/>
            <a:pathLst>
              <a:path w="609600" h="914400">
                <a:moveTo>
                  <a:pt x="609600" y="609600"/>
                </a:moveTo>
                <a:lnTo>
                  <a:pt x="0" y="609600"/>
                </a:lnTo>
                <a:lnTo>
                  <a:pt x="304800" y="914400"/>
                </a:lnTo>
                <a:lnTo>
                  <a:pt x="609600" y="609600"/>
                </a:lnTo>
                <a:close/>
              </a:path>
              <a:path w="609600" h="914400">
                <a:moveTo>
                  <a:pt x="457200" y="0"/>
                </a:moveTo>
                <a:lnTo>
                  <a:pt x="152400" y="0"/>
                </a:lnTo>
                <a:lnTo>
                  <a:pt x="152400" y="609600"/>
                </a:lnTo>
                <a:lnTo>
                  <a:pt x="457200" y="609600"/>
                </a:lnTo>
                <a:lnTo>
                  <a:pt x="457200" y="0"/>
                </a:lnTo>
                <a:close/>
              </a:path>
            </a:pathLst>
          </a:custGeom>
          <a:solidFill>
            <a:srgbClr val="C00000"/>
          </a:solidFill>
        </p:spPr>
        <p:txBody>
          <a:bodyPr wrap="square" lIns="0" tIns="0" rIns="0" bIns="0" rtlCol="0"/>
          <a:lstStyle/>
          <a:p>
            <a:endParaRPr/>
          </a:p>
        </p:txBody>
      </p:sp>
      <p:sp>
        <p:nvSpPr>
          <p:cNvPr id="5" name="object 5"/>
          <p:cNvSpPr/>
          <p:nvPr/>
        </p:nvSpPr>
        <p:spPr>
          <a:xfrm>
            <a:off x="8229600" y="1600200"/>
            <a:ext cx="609600" cy="914400"/>
          </a:xfrm>
          <a:custGeom>
            <a:avLst/>
            <a:gdLst/>
            <a:ahLst/>
            <a:cxnLst/>
            <a:rect l="l" t="t" r="r" b="b"/>
            <a:pathLst>
              <a:path w="609600" h="914400">
                <a:moveTo>
                  <a:pt x="0" y="609600"/>
                </a:moveTo>
                <a:lnTo>
                  <a:pt x="152400" y="609600"/>
                </a:lnTo>
                <a:lnTo>
                  <a:pt x="152400" y="0"/>
                </a:lnTo>
                <a:lnTo>
                  <a:pt x="457200" y="0"/>
                </a:lnTo>
                <a:lnTo>
                  <a:pt x="457200" y="609600"/>
                </a:lnTo>
                <a:lnTo>
                  <a:pt x="609600" y="609600"/>
                </a:lnTo>
                <a:lnTo>
                  <a:pt x="304800" y="914400"/>
                </a:lnTo>
                <a:lnTo>
                  <a:pt x="0" y="609600"/>
                </a:lnTo>
                <a:close/>
              </a:path>
            </a:pathLst>
          </a:custGeom>
          <a:ln w="9144">
            <a:solidFill>
              <a:srgbClr val="FF0000"/>
            </a:solidFill>
          </a:ln>
        </p:spPr>
        <p:txBody>
          <a:bodyPr wrap="square" lIns="0" tIns="0" rIns="0" bIns="0" rtlCol="0"/>
          <a:lstStyle/>
          <a:p>
            <a:endParaRPr/>
          </a:p>
        </p:txBody>
      </p:sp>
      <p:sp>
        <p:nvSpPr>
          <p:cNvPr id="6" name="object 6"/>
          <p:cNvSpPr/>
          <p:nvPr/>
        </p:nvSpPr>
        <p:spPr>
          <a:xfrm>
            <a:off x="6781800" y="1143000"/>
            <a:ext cx="3886200" cy="462280"/>
          </a:xfrm>
          <a:custGeom>
            <a:avLst/>
            <a:gdLst/>
            <a:ahLst/>
            <a:cxnLst/>
            <a:rect l="l" t="t" r="r" b="b"/>
            <a:pathLst>
              <a:path w="3886200" h="462280">
                <a:moveTo>
                  <a:pt x="0" y="461772"/>
                </a:moveTo>
                <a:lnTo>
                  <a:pt x="3886200" y="461772"/>
                </a:lnTo>
                <a:lnTo>
                  <a:pt x="3886200" y="0"/>
                </a:lnTo>
                <a:lnTo>
                  <a:pt x="0" y="0"/>
                </a:lnTo>
                <a:lnTo>
                  <a:pt x="0" y="461772"/>
                </a:lnTo>
                <a:close/>
              </a:path>
            </a:pathLst>
          </a:custGeom>
          <a:solidFill>
            <a:srgbClr val="C00000"/>
          </a:solidFill>
        </p:spPr>
        <p:txBody>
          <a:bodyPr wrap="square" lIns="0" tIns="0" rIns="0" bIns="0" rtlCol="0"/>
          <a:lstStyle/>
          <a:p>
            <a:endParaRPr/>
          </a:p>
        </p:txBody>
      </p:sp>
      <p:sp>
        <p:nvSpPr>
          <p:cNvPr id="7" name="object 7"/>
          <p:cNvSpPr txBox="1"/>
          <p:nvPr/>
        </p:nvSpPr>
        <p:spPr>
          <a:xfrm>
            <a:off x="6861429" y="1174750"/>
            <a:ext cx="3293745" cy="391160"/>
          </a:xfrm>
          <a:prstGeom prst="rect">
            <a:avLst/>
          </a:prstGeom>
        </p:spPr>
        <p:txBody>
          <a:bodyPr vert="horz" wrap="square" lIns="0" tIns="12700" rIns="0" bIns="0" rtlCol="0">
            <a:spAutoFit/>
          </a:bodyPr>
          <a:lstStyle/>
          <a:p>
            <a:pPr marL="12700">
              <a:spcBef>
                <a:spcPts val="100"/>
              </a:spcBef>
            </a:pPr>
            <a:r>
              <a:rPr sz="2400" b="1" spc="-5" dirty="0">
                <a:solidFill>
                  <a:srgbClr val="FFFFFF"/>
                </a:solidFill>
                <a:latin typeface="Tahoma"/>
                <a:cs typeface="Tahoma"/>
              </a:rPr>
              <a:t>Risks of high</a:t>
            </a:r>
            <a:r>
              <a:rPr sz="2400" b="1" spc="-50" dirty="0">
                <a:solidFill>
                  <a:srgbClr val="FFFFFF"/>
                </a:solidFill>
                <a:latin typeface="Tahoma"/>
                <a:cs typeface="Tahoma"/>
              </a:rPr>
              <a:t> </a:t>
            </a:r>
            <a:r>
              <a:rPr sz="2400" b="1" spc="-10" dirty="0">
                <a:solidFill>
                  <a:srgbClr val="FFFFFF"/>
                </a:solidFill>
                <a:latin typeface="Tahoma"/>
                <a:cs typeface="Tahoma"/>
              </a:rPr>
              <a:t>concern</a:t>
            </a:r>
            <a:endParaRPr sz="2400">
              <a:latin typeface="Tahoma"/>
              <a:cs typeface="Tahoma"/>
            </a:endParaRPr>
          </a:p>
        </p:txBody>
      </p:sp>
      <p:sp>
        <p:nvSpPr>
          <p:cNvPr id="11" name="Slide Number Placeholder 10">
            <a:extLst>
              <a:ext uri="{FF2B5EF4-FFF2-40B4-BE49-F238E27FC236}">
                <a16:creationId xmlns:a16="http://schemas.microsoft.com/office/drawing/2014/main" id="{ABDFC029-6827-4721-83E5-1721E3F68246}"/>
              </a:ext>
            </a:extLst>
          </p:cNvPr>
          <p:cNvSpPr>
            <a:spLocks noGrp="1"/>
          </p:cNvSpPr>
          <p:nvPr>
            <p:ph type="sldNum" sz="quarter" idx="7"/>
          </p:nvPr>
        </p:nvSpPr>
        <p:spPr>
          <a:xfrm>
            <a:off x="11149244" y="6357228"/>
            <a:ext cx="595376" cy="215444"/>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05"/>
              </a:spcBef>
            </a:pPr>
            <a:fld id="{81D60167-4931-47E6-BA6A-407CBD079E47}" type="slidenum">
              <a:rPr lang="en-CA" smtClean="0"/>
              <a:pPr marL="38100">
                <a:spcBef>
                  <a:spcPts val="105"/>
                </a:spcBef>
              </a:pPr>
              <a:t>13</a:t>
            </a:fld>
            <a:endParaRPr lang="en-C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9844" y="630683"/>
            <a:ext cx="6002020" cy="1071245"/>
          </a:xfrm>
          <a:prstGeom prst="rect">
            <a:avLst/>
          </a:prstGeom>
        </p:spPr>
        <p:txBody>
          <a:bodyPr vert="horz" wrap="square" lIns="0" tIns="13335" rIns="0" bIns="0" rtlCol="0">
            <a:spAutoFit/>
          </a:bodyPr>
          <a:lstStyle/>
          <a:p>
            <a:pPr marL="12700">
              <a:spcBef>
                <a:spcPts val="105"/>
              </a:spcBef>
            </a:pPr>
            <a:r>
              <a:rPr sz="4400" dirty="0"/>
              <a:t>Risk/Benefits:</a:t>
            </a:r>
            <a:r>
              <a:rPr sz="4400" spc="-45" dirty="0"/>
              <a:t> </a:t>
            </a:r>
            <a:r>
              <a:rPr sz="4400" dirty="0"/>
              <a:t>tradeoffs</a:t>
            </a:r>
          </a:p>
          <a:p>
            <a:pPr marL="88900">
              <a:spcBef>
                <a:spcPts val="65"/>
              </a:spcBef>
            </a:pPr>
            <a:r>
              <a:rPr sz="2400" dirty="0"/>
              <a:t>(“project </a:t>
            </a:r>
            <a:r>
              <a:rPr lang="en-CA" sz="2400" spc="-5" dirty="0"/>
              <a:t>r</a:t>
            </a:r>
            <a:r>
              <a:rPr sz="2400" spc="-5" dirty="0" err="1"/>
              <a:t>isk</a:t>
            </a:r>
            <a:r>
              <a:rPr sz="2400" spc="-5" dirty="0"/>
              <a:t> </a:t>
            </a:r>
            <a:r>
              <a:rPr sz="2400" dirty="0"/>
              <a:t>management”, Bruce</a:t>
            </a:r>
            <a:r>
              <a:rPr sz="2400" spc="-114" dirty="0"/>
              <a:t> </a:t>
            </a:r>
            <a:r>
              <a:rPr sz="2400" dirty="0"/>
              <a:t>Barkley)</a:t>
            </a:r>
          </a:p>
        </p:txBody>
      </p:sp>
      <p:sp>
        <p:nvSpPr>
          <p:cNvPr id="3" name="object 3"/>
          <p:cNvSpPr/>
          <p:nvPr/>
        </p:nvSpPr>
        <p:spPr>
          <a:xfrm>
            <a:off x="3524397" y="1956185"/>
            <a:ext cx="4767422" cy="4331550"/>
          </a:xfrm>
          <a:prstGeom prst="rect">
            <a:avLst/>
          </a:prstGeom>
          <a:blipFill>
            <a:blip r:embed="rId3" cstate="print"/>
            <a:stretch>
              <a:fillRect/>
            </a:stretch>
          </a:blipFill>
        </p:spPr>
        <p:txBody>
          <a:bodyPr wrap="square" lIns="0" tIns="0" rIns="0" bIns="0" rtlCol="0"/>
          <a:lstStyle/>
          <a:p>
            <a:endParaRPr/>
          </a:p>
        </p:txBody>
      </p:sp>
      <p:sp>
        <p:nvSpPr>
          <p:cNvPr id="6" name="Slide Number Placeholder 5">
            <a:extLst>
              <a:ext uri="{FF2B5EF4-FFF2-40B4-BE49-F238E27FC236}">
                <a16:creationId xmlns:a16="http://schemas.microsoft.com/office/drawing/2014/main" id="{4E067C56-7348-48D4-8556-9FE4B2AE53EA}"/>
              </a:ext>
            </a:extLst>
          </p:cNvPr>
          <p:cNvSpPr>
            <a:spLocks noGrp="1"/>
          </p:cNvSpPr>
          <p:nvPr>
            <p:ph type="sldNum" sz="quarter" idx="7"/>
          </p:nvPr>
        </p:nvSpPr>
        <p:spPr>
          <a:xfrm>
            <a:off x="11149244" y="6357228"/>
            <a:ext cx="595376" cy="215444"/>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05"/>
              </a:spcBef>
            </a:pPr>
            <a:fld id="{81D60167-4931-47E6-BA6A-407CBD079E47}" type="slidenum">
              <a:rPr lang="en-CA" smtClean="0"/>
              <a:pPr marL="38100">
                <a:spcBef>
                  <a:spcPts val="105"/>
                </a:spcBef>
              </a:pPr>
              <a:t>14</a:t>
            </a:fld>
            <a:endParaRPr lang="en-C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291303" y="218135"/>
            <a:ext cx="9609395" cy="697230"/>
          </a:xfrm>
          <a:prstGeom prst="rect">
            <a:avLst/>
          </a:prstGeom>
        </p:spPr>
        <p:txBody>
          <a:bodyPr vert="horz" wrap="square" lIns="0" tIns="13335" rIns="0" bIns="0" rtlCol="0">
            <a:spAutoFit/>
          </a:bodyPr>
          <a:lstStyle/>
          <a:p>
            <a:pPr marL="267970">
              <a:spcBef>
                <a:spcPts val="105"/>
              </a:spcBef>
            </a:pPr>
            <a:r>
              <a:rPr dirty="0"/>
              <a:t>Quantitative model:</a:t>
            </a:r>
            <a:r>
              <a:rPr spc="-90" dirty="0"/>
              <a:t> </a:t>
            </a:r>
            <a:r>
              <a:rPr dirty="0"/>
              <a:t>example</a:t>
            </a:r>
          </a:p>
        </p:txBody>
      </p:sp>
      <p:sp>
        <p:nvSpPr>
          <p:cNvPr id="4" name="object 4"/>
          <p:cNvSpPr/>
          <p:nvPr/>
        </p:nvSpPr>
        <p:spPr>
          <a:xfrm>
            <a:off x="2392300" y="2744342"/>
            <a:ext cx="6968489" cy="333070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271523" y="2576322"/>
            <a:ext cx="7257415" cy="3572510"/>
          </a:xfrm>
          <a:custGeom>
            <a:avLst/>
            <a:gdLst/>
            <a:ahLst/>
            <a:cxnLst/>
            <a:rect l="l" t="t" r="r" b="b"/>
            <a:pathLst>
              <a:path w="7257415" h="3572510">
                <a:moveTo>
                  <a:pt x="0" y="3572255"/>
                </a:moveTo>
                <a:lnTo>
                  <a:pt x="7257288" y="3572255"/>
                </a:lnTo>
                <a:lnTo>
                  <a:pt x="7257288" y="0"/>
                </a:lnTo>
                <a:lnTo>
                  <a:pt x="0" y="0"/>
                </a:lnTo>
                <a:lnTo>
                  <a:pt x="0" y="3572255"/>
                </a:lnTo>
                <a:close/>
              </a:path>
            </a:pathLst>
          </a:custGeom>
          <a:ln w="28956">
            <a:solidFill>
              <a:srgbClr val="FFC000"/>
            </a:solidFill>
          </a:ln>
        </p:spPr>
        <p:txBody>
          <a:bodyPr wrap="square" lIns="0" tIns="0" rIns="0" bIns="0" rtlCol="0"/>
          <a:lstStyle/>
          <a:p>
            <a:endParaRPr/>
          </a:p>
        </p:txBody>
      </p:sp>
      <p:sp>
        <p:nvSpPr>
          <p:cNvPr id="6" name="object 6"/>
          <p:cNvSpPr/>
          <p:nvPr/>
        </p:nvSpPr>
        <p:spPr>
          <a:xfrm>
            <a:off x="1904364" y="1201013"/>
            <a:ext cx="8305800" cy="1143000"/>
          </a:xfrm>
          <a:custGeom>
            <a:avLst/>
            <a:gdLst/>
            <a:ahLst/>
            <a:cxnLst/>
            <a:rect l="l" t="t" r="r" b="b"/>
            <a:pathLst>
              <a:path w="8305800" h="1143000">
                <a:moveTo>
                  <a:pt x="0" y="1143000"/>
                </a:moveTo>
                <a:lnTo>
                  <a:pt x="8305800" y="1143000"/>
                </a:lnTo>
                <a:lnTo>
                  <a:pt x="8305800" y="0"/>
                </a:lnTo>
                <a:lnTo>
                  <a:pt x="0" y="0"/>
                </a:lnTo>
                <a:lnTo>
                  <a:pt x="0" y="1143000"/>
                </a:lnTo>
                <a:close/>
              </a:path>
            </a:pathLst>
          </a:custGeom>
          <a:solidFill>
            <a:srgbClr val="FFC000"/>
          </a:solidFill>
        </p:spPr>
        <p:txBody>
          <a:bodyPr wrap="square" lIns="0" tIns="0" rIns="0" bIns="0" rtlCol="0"/>
          <a:lstStyle/>
          <a:p>
            <a:endParaRPr/>
          </a:p>
        </p:txBody>
      </p:sp>
      <p:sp>
        <p:nvSpPr>
          <p:cNvPr id="7" name="object 7"/>
          <p:cNvSpPr txBox="1"/>
          <p:nvPr/>
        </p:nvSpPr>
        <p:spPr>
          <a:xfrm>
            <a:off x="1828800" y="1147674"/>
            <a:ext cx="7772400" cy="552202"/>
          </a:xfrm>
          <a:prstGeom prst="rect">
            <a:avLst/>
          </a:prstGeom>
        </p:spPr>
        <p:txBody>
          <a:bodyPr vert="horz" wrap="square" lIns="0" tIns="12700" rIns="0" bIns="0" rtlCol="0">
            <a:spAutoFit/>
          </a:bodyPr>
          <a:lstStyle/>
          <a:p>
            <a:pPr marL="12700" marR="5080" indent="629285">
              <a:lnSpc>
                <a:spcPct val="120000"/>
              </a:lnSpc>
              <a:spcBef>
                <a:spcPts val="100"/>
              </a:spcBef>
              <a:tabLst>
                <a:tab pos="3159760" algn="l"/>
              </a:tabLst>
            </a:pPr>
            <a:r>
              <a:rPr sz="3200" dirty="0">
                <a:latin typeface="Times New Roman"/>
                <a:cs typeface="Times New Roman"/>
              </a:rPr>
              <a:t>Risk</a:t>
            </a:r>
            <a:r>
              <a:rPr sz="3200" spc="10" dirty="0">
                <a:latin typeface="Times New Roman"/>
                <a:cs typeface="Times New Roman"/>
              </a:rPr>
              <a:t> </a:t>
            </a:r>
            <a:r>
              <a:rPr sz="3200" dirty="0">
                <a:latin typeface="Times New Roman"/>
                <a:cs typeface="Times New Roman"/>
              </a:rPr>
              <a:t>exposure	=  risk probability </a:t>
            </a:r>
            <a:r>
              <a:rPr lang="en-CA" sz="3200" dirty="0">
                <a:latin typeface="Times New Roman"/>
                <a:cs typeface="Times New Roman"/>
                <a:sym typeface="Symbol" panose="05050102010706020507" pitchFamily="18" charset="2"/>
              </a:rPr>
              <a:t> </a:t>
            </a:r>
            <a:r>
              <a:rPr sz="3200" dirty="0">
                <a:latin typeface="Times New Roman"/>
                <a:cs typeface="Times New Roman"/>
              </a:rPr>
              <a:t>impact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1" y="73863"/>
            <a:ext cx="9598659" cy="690574"/>
          </a:xfrm>
          <a:prstGeom prst="rect">
            <a:avLst/>
          </a:prstGeom>
        </p:spPr>
        <p:txBody>
          <a:bodyPr vert="horz" wrap="square" lIns="0" tIns="13335" rIns="0" bIns="0" rtlCol="0">
            <a:spAutoFit/>
          </a:bodyPr>
          <a:lstStyle/>
          <a:p>
            <a:pPr marL="12700" marR="5080" indent="202565">
              <a:spcBef>
                <a:spcPts val="105"/>
              </a:spcBef>
            </a:pPr>
            <a:r>
              <a:rPr sz="4400" dirty="0"/>
              <a:t>Risk assessment:  Risk</a:t>
            </a:r>
            <a:r>
              <a:rPr sz="4400" spc="-75" dirty="0"/>
              <a:t> </a:t>
            </a:r>
            <a:r>
              <a:rPr sz="4400" dirty="0"/>
              <a:t>prioritization</a:t>
            </a:r>
          </a:p>
        </p:txBody>
      </p:sp>
      <p:sp>
        <p:nvSpPr>
          <p:cNvPr id="8" name="Slide Number Placeholder 7">
            <a:extLst>
              <a:ext uri="{FF2B5EF4-FFF2-40B4-BE49-F238E27FC236}">
                <a16:creationId xmlns:a16="http://schemas.microsoft.com/office/drawing/2014/main" id="{78B551BD-AC20-4A4E-88AB-DFDB80406B19}"/>
              </a:ext>
            </a:extLst>
          </p:cNvPr>
          <p:cNvSpPr>
            <a:spLocks noGrp="1"/>
          </p:cNvSpPr>
          <p:nvPr>
            <p:ph type="sldNum" sz="quarter" idx="7"/>
          </p:nvPr>
        </p:nvSpPr>
        <p:spPr>
          <a:xfrm>
            <a:off x="11149244" y="6357228"/>
            <a:ext cx="595376" cy="215444"/>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05"/>
              </a:spcBef>
            </a:pPr>
            <a:fld id="{81D60167-4931-47E6-BA6A-407CBD079E47}" type="slidenum">
              <a:rPr lang="en-CA" smtClean="0"/>
              <a:pPr marL="38100">
                <a:spcBef>
                  <a:spcPts val="105"/>
                </a:spcBef>
              </a:pPr>
              <a:t>16</a:t>
            </a:fld>
            <a:endParaRPr lang="en-CA" dirty="0"/>
          </a:p>
        </p:txBody>
      </p:sp>
      <p:sp>
        <p:nvSpPr>
          <p:cNvPr id="6" name="object 3">
            <a:extLst>
              <a:ext uri="{FF2B5EF4-FFF2-40B4-BE49-F238E27FC236}">
                <a16:creationId xmlns:a16="http://schemas.microsoft.com/office/drawing/2014/main" id="{F398F666-C806-4737-9355-F064217D2A03}"/>
              </a:ext>
            </a:extLst>
          </p:cNvPr>
          <p:cNvSpPr txBox="1"/>
          <p:nvPr/>
        </p:nvSpPr>
        <p:spPr>
          <a:xfrm>
            <a:off x="1334771" y="1143000"/>
            <a:ext cx="9522459" cy="5402760"/>
          </a:xfrm>
          <a:prstGeom prst="rect">
            <a:avLst/>
          </a:prstGeom>
        </p:spPr>
        <p:txBody>
          <a:bodyPr vert="horz" wrap="square" lIns="0" tIns="110489" rIns="0" bIns="0" rtlCol="0">
            <a:spAutoFit/>
          </a:bodyPr>
          <a:lstStyle/>
          <a:p>
            <a:pPr marL="469900" indent="-457200">
              <a:spcBef>
                <a:spcPts val="869"/>
              </a:spcBef>
              <a:buFont typeface="Arial" panose="020B0604020202020204" pitchFamily="34" charset="0"/>
              <a:buChar char="•"/>
            </a:pPr>
            <a:r>
              <a:rPr lang="en-US" sz="2800" dirty="0">
                <a:latin typeface="Times New Roman"/>
                <a:cs typeface="Times New Roman"/>
              </a:rPr>
              <a:t>Once risk items have been identified and analyzed (in terms of their likelihood of occurrence and impact), </a:t>
            </a:r>
            <a:r>
              <a:rPr lang="en-US" sz="2800" dirty="0">
                <a:solidFill>
                  <a:srgbClr val="FF0000"/>
                </a:solidFill>
                <a:latin typeface="Times New Roman"/>
                <a:cs typeface="Times New Roman"/>
              </a:rPr>
              <a:t>we need to set priorities </a:t>
            </a:r>
            <a:r>
              <a:rPr lang="en-US" sz="2800" dirty="0">
                <a:latin typeface="Times New Roman"/>
                <a:cs typeface="Times New Roman"/>
              </a:rPr>
              <a:t>in order to determine where to focus risk mitigation efforts</a:t>
            </a:r>
          </a:p>
          <a:p>
            <a:pPr marL="469900" indent="-457200">
              <a:spcBef>
                <a:spcPts val="869"/>
              </a:spcBef>
              <a:buFont typeface="Arial" panose="020B0604020202020204" pitchFamily="34" charset="0"/>
              <a:buChar char="•"/>
            </a:pPr>
            <a:r>
              <a:rPr lang="en-US" sz="2800" dirty="0">
                <a:latin typeface="Times New Roman"/>
                <a:cs typeface="Times New Roman"/>
              </a:rPr>
              <a:t>Furthermore, some of the risk items may be </a:t>
            </a:r>
            <a:r>
              <a:rPr lang="en-US" sz="2800" i="1" dirty="0">
                <a:latin typeface="Times New Roman"/>
                <a:cs typeface="Times New Roman"/>
              </a:rPr>
              <a:t>unlikely</a:t>
            </a:r>
            <a:r>
              <a:rPr lang="en-US" sz="2800" dirty="0">
                <a:latin typeface="Times New Roman"/>
                <a:cs typeface="Times New Roman"/>
              </a:rPr>
              <a:t> to occur, and others </a:t>
            </a:r>
            <a:r>
              <a:rPr lang="en-US" sz="2800" i="1" dirty="0">
                <a:latin typeface="Times New Roman"/>
                <a:cs typeface="Times New Roman"/>
              </a:rPr>
              <a:t>may not be serious </a:t>
            </a:r>
            <a:r>
              <a:rPr lang="en-US" sz="2800" dirty="0">
                <a:latin typeface="Times New Roman"/>
                <a:cs typeface="Times New Roman"/>
              </a:rPr>
              <a:t>enough to raise any concern</a:t>
            </a:r>
          </a:p>
          <a:p>
            <a:pPr marL="469900" indent="-457200">
              <a:spcBef>
                <a:spcPts val="869"/>
              </a:spcBef>
              <a:buFont typeface="Arial" panose="020B0604020202020204" pitchFamily="34" charset="0"/>
              <a:buChar char="•"/>
            </a:pPr>
            <a:r>
              <a:rPr lang="en-US" sz="2800" dirty="0">
                <a:latin typeface="Times New Roman"/>
                <a:cs typeface="Times New Roman"/>
              </a:rPr>
              <a:t>To determine the priority of each risk item in a quantitative model, we combine the two values, likelihood and impact</a:t>
            </a:r>
          </a:p>
          <a:p>
            <a:pPr marL="469900" indent="-457200">
              <a:spcBef>
                <a:spcPts val="869"/>
              </a:spcBef>
              <a:buFont typeface="Arial" panose="020B0604020202020204" pitchFamily="34" charset="0"/>
              <a:buChar char="•"/>
            </a:pPr>
            <a:r>
              <a:rPr lang="en-US" sz="2800" dirty="0">
                <a:latin typeface="Times New Roman"/>
                <a:cs typeface="Times New Roman"/>
              </a:rPr>
              <a:t>This priority scheme helps push the big risks to the top of the list and the small risks to the bottom</a:t>
            </a:r>
          </a:p>
          <a:p>
            <a:pPr marL="347345" marR="35560" indent="-277495">
              <a:spcBef>
                <a:spcPts val="745"/>
              </a:spcBef>
            </a:pPr>
            <a:endParaRPr sz="2800" dirty="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8365" y="250064"/>
            <a:ext cx="2963545" cy="696595"/>
          </a:xfrm>
          <a:prstGeom prst="rect">
            <a:avLst/>
          </a:prstGeom>
        </p:spPr>
        <p:txBody>
          <a:bodyPr vert="horz" wrap="square" lIns="0" tIns="12700" rIns="0" bIns="0" rtlCol="0">
            <a:spAutoFit/>
          </a:bodyPr>
          <a:lstStyle/>
          <a:p>
            <a:pPr marL="12700">
              <a:spcBef>
                <a:spcPts val="100"/>
              </a:spcBef>
            </a:pPr>
            <a:r>
              <a:rPr sz="4400" dirty="0"/>
              <a:t>Risk</a:t>
            </a:r>
            <a:r>
              <a:rPr sz="4400" spc="-70" dirty="0"/>
              <a:t> </a:t>
            </a:r>
            <a:r>
              <a:rPr sz="4400" dirty="0"/>
              <a:t>control</a:t>
            </a:r>
          </a:p>
        </p:txBody>
      </p:sp>
      <p:sp>
        <p:nvSpPr>
          <p:cNvPr id="3" name="object 3"/>
          <p:cNvSpPr txBox="1"/>
          <p:nvPr/>
        </p:nvSpPr>
        <p:spPr>
          <a:xfrm>
            <a:off x="1755141" y="1196244"/>
            <a:ext cx="8637905" cy="3867150"/>
          </a:xfrm>
          <a:prstGeom prst="rect">
            <a:avLst/>
          </a:prstGeom>
        </p:spPr>
        <p:txBody>
          <a:bodyPr vert="horz" wrap="square" lIns="0" tIns="117475" rIns="0" bIns="0" rtlCol="0">
            <a:spAutoFit/>
          </a:bodyPr>
          <a:lstStyle/>
          <a:p>
            <a:pPr marL="355600" indent="-342900">
              <a:spcBef>
                <a:spcPts val="925"/>
              </a:spcBef>
              <a:buClr>
                <a:srgbClr val="CC0000"/>
              </a:buClr>
              <a:buChar char="•"/>
              <a:tabLst>
                <a:tab pos="354965" algn="l"/>
                <a:tab pos="355600" algn="l"/>
              </a:tabLst>
            </a:pPr>
            <a:r>
              <a:rPr sz="3200" dirty="0">
                <a:latin typeface="Times New Roman"/>
                <a:cs typeface="Times New Roman"/>
              </a:rPr>
              <a:t>Risk</a:t>
            </a:r>
            <a:r>
              <a:rPr sz="3200" spc="-15" dirty="0">
                <a:latin typeface="Times New Roman"/>
                <a:cs typeface="Times New Roman"/>
              </a:rPr>
              <a:t> </a:t>
            </a:r>
            <a:r>
              <a:rPr sz="3200" dirty="0">
                <a:latin typeface="Times New Roman"/>
                <a:cs typeface="Times New Roman"/>
              </a:rPr>
              <a:t>planning</a:t>
            </a:r>
          </a:p>
          <a:p>
            <a:pPr marL="756285" marR="5080" lvl="1" indent="-287020">
              <a:spcBef>
                <a:spcPts val="520"/>
              </a:spcBef>
              <a:buChar char="–"/>
              <a:tabLst>
                <a:tab pos="756285" algn="l"/>
                <a:tab pos="756920" algn="l"/>
              </a:tabLst>
            </a:pPr>
            <a:r>
              <a:rPr sz="2000" spc="-5" dirty="0">
                <a:latin typeface="Times New Roman"/>
                <a:cs typeface="Times New Roman"/>
              </a:rPr>
              <a:t>Can </a:t>
            </a:r>
            <a:r>
              <a:rPr sz="2000" dirty="0">
                <a:latin typeface="Times New Roman"/>
                <a:cs typeface="Times New Roman"/>
              </a:rPr>
              <a:t>be performed at the beginning of the project development and</a:t>
            </a:r>
            <a:r>
              <a:rPr sz="2000" spc="-225" dirty="0">
                <a:latin typeface="Times New Roman"/>
                <a:cs typeface="Times New Roman"/>
              </a:rPr>
              <a:t> </a:t>
            </a:r>
            <a:r>
              <a:rPr sz="2000" dirty="0">
                <a:latin typeface="Times New Roman"/>
                <a:cs typeface="Times New Roman"/>
              </a:rPr>
              <a:t>reassessed  at the beginning of the</a:t>
            </a:r>
            <a:r>
              <a:rPr sz="2000" spc="-95" dirty="0">
                <a:latin typeface="Times New Roman"/>
                <a:cs typeface="Times New Roman"/>
              </a:rPr>
              <a:t> </a:t>
            </a:r>
            <a:r>
              <a:rPr sz="2000" dirty="0">
                <a:latin typeface="Times New Roman"/>
                <a:cs typeface="Times New Roman"/>
              </a:rPr>
              <a:t>iterations</a:t>
            </a:r>
          </a:p>
          <a:p>
            <a:pPr marL="355600" indent="-342900">
              <a:spcBef>
                <a:spcPts val="730"/>
              </a:spcBef>
              <a:buClr>
                <a:srgbClr val="CC0000"/>
              </a:buClr>
              <a:buChar char="•"/>
              <a:tabLst>
                <a:tab pos="354965" algn="l"/>
                <a:tab pos="355600" algn="l"/>
              </a:tabLst>
            </a:pPr>
            <a:r>
              <a:rPr sz="3200" dirty="0">
                <a:latin typeface="Times New Roman"/>
                <a:cs typeface="Times New Roman"/>
              </a:rPr>
              <a:t>Resolution</a:t>
            </a:r>
          </a:p>
          <a:p>
            <a:pPr marL="756285" lvl="1" indent="-287020">
              <a:spcBef>
                <a:spcPts val="515"/>
              </a:spcBef>
              <a:buChar char="–"/>
              <a:tabLst>
                <a:tab pos="756285" algn="l"/>
                <a:tab pos="756920" algn="l"/>
              </a:tabLst>
            </a:pPr>
            <a:r>
              <a:rPr sz="2000" dirty="0">
                <a:latin typeface="Times New Roman"/>
                <a:cs typeface="Times New Roman"/>
              </a:rPr>
              <a:t>The </a:t>
            </a:r>
            <a:r>
              <a:rPr sz="2000" spc="-5" dirty="0">
                <a:latin typeface="Times New Roman"/>
                <a:cs typeface="Times New Roman"/>
              </a:rPr>
              <a:t>assignment </a:t>
            </a:r>
            <a:r>
              <a:rPr sz="2000" dirty="0">
                <a:latin typeface="Times New Roman"/>
                <a:cs typeface="Times New Roman"/>
              </a:rPr>
              <a:t>of a risk </a:t>
            </a:r>
            <a:r>
              <a:rPr sz="2000" spc="-5" dirty="0">
                <a:latin typeface="Times New Roman"/>
                <a:cs typeface="Times New Roman"/>
              </a:rPr>
              <a:t>item </a:t>
            </a:r>
            <a:r>
              <a:rPr sz="2000" dirty="0">
                <a:latin typeface="Times New Roman"/>
                <a:cs typeface="Times New Roman"/>
              </a:rPr>
              <a:t>to a person/ date by which it has to</a:t>
            </a:r>
            <a:r>
              <a:rPr sz="2000" spc="-220" dirty="0">
                <a:latin typeface="Times New Roman"/>
                <a:cs typeface="Times New Roman"/>
              </a:rPr>
              <a:t> </a:t>
            </a:r>
            <a:r>
              <a:rPr sz="2000" dirty="0">
                <a:latin typeface="Times New Roman"/>
                <a:cs typeface="Times New Roman"/>
              </a:rPr>
              <a:t>be</a:t>
            </a:r>
          </a:p>
          <a:p>
            <a:pPr marL="756285">
              <a:spcBef>
                <a:spcPts val="5"/>
              </a:spcBef>
            </a:pPr>
            <a:r>
              <a:rPr sz="2000" dirty="0">
                <a:latin typeface="Times New Roman"/>
                <a:cs typeface="Times New Roman"/>
              </a:rPr>
              <a:t>resolved.</a:t>
            </a:r>
          </a:p>
          <a:p>
            <a:pPr marL="756285" lvl="1" indent="-287020">
              <a:spcBef>
                <a:spcPts val="480"/>
              </a:spcBef>
              <a:buChar char="–"/>
              <a:tabLst>
                <a:tab pos="756285" algn="l"/>
                <a:tab pos="756920" algn="l"/>
              </a:tabLst>
            </a:pPr>
            <a:r>
              <a:rPr sz="2000" spc="-5" dirty="0">
                <a:latin typeface="Times New Roman"/>
                <a:cs typeface="Times New Roman"/>
              </a:rPr>
              <a:t>Can </a:t>
            </a:r>
            <a:r>
              <a:rPr sz="2000" dirty="0">
                <a:latin typeface="Times New Roman"/>
                <a:cs typeface="Times New Roman"/>
              </a:rPr>
              <a:t>be performed throughout the project</a:t>
            </a:r>
            <a:r>
              <a:rPr sz="2000" spc="-150" dirty="0">
                <a:latin typeface="Times New Roman"/>
                <a:cs typeface="Times New Roman"/>
              </a:rPr>
              <a:t> </a:t>
            </a:r>
            <a:r>
              <a:rPr sz="2000" dirty="0">
                <a:latin typeface="Times New Roman"/>
                <a:cs typeface="Times New Roman"/>
              </a:rPr>
              <a:t>development</a:t>
            </a:r>
          </a:p>
          <a:p>
            <a:pPr marL="355600" indent="-342900">
              <a:spcBef>
                <a:spcPts val="730"/>
              </a:spcBef>
              <a:buClr>
                <a:srgbClr val="CC0000"/>
              </a:buClr>
              <a:buChar char="•"/>
              <a:tabLst>
                <a:tab pos="354965" algn="l"/>
                <a:tab pos="355600" algn="l"/>
              </a:tabLst>
            </a:pPr>
            <a:r>
              <a:rPr sz="3200" dirty="0">
                <a:latin typeface="Times New Roman"/>
                <a:cs typeface="Times New Roman"/>
              </a:rPr>
              <a:t>Risk</a:t>
            </a:r>
            <a:r>
              <a:rPr sz="3200" spc="-5" dirty="0">
                <a:latin typeface="Times New Roman"/>
                <a:cs typeface="Times New Roman"/>
              </a:rPr>
              <a:t> </a:t>
            </a:r>
            <a:r>
              <a:rPr sz="3200" dirty="0">
                <a:latin typeface="Times New Roman"/>
                <a:cs typeface="Times New Roman"/>
              </a:rPr>
              <a:t>monitoring</a:t>
            </a:r>
          </a:p>
          <a:p>
            <a:pPr marL="756285" lvl="1" indent="-287020">
              <a:spcBef>
                <a:spcPts val="520"/>
              </a:spcBef>
              <a:buChar char="–"/>
              <a:tabLst>
                <a:tab pos="756285" algn="l"/>
                <a:tab pos="756920" algn="l"/>
              </a:tabLst>
            </a:pPr>
            <a:r>
              <a:rPr sz="2000" spc="-5" dirty="0">
                <a:latin typeface="Times New Roman"/>
                <a:cs typeface="Times New Roman"/>
              </a:rPr>
              <a:t>Can </a:t>
            </a:r>
            <a:r>
              <a:rPr sz="2000" dirty="0">
                <a:latin typeface="Times New Roman"/>
                <a:cs typeface="Times New Roman"/>
              </a:rPr>
              <a:t>be performed throughout the project</a:t>
            </a:r>
            <a:r>
              <a:rPr sz="2000" spc="-150" dirty="0">
                <a:latin typeface="Times New Roman"/>
                <a:cs typeface="Times New Roman"/>
              </a:rPr>
              <a:t> </a:t>
            </a:r>
            <a:r>
              <a:rPr sz="2000" dirty="0">
                <a:latin typeface="Times New Roman"/>
                <a:cs typeface="Times New Roman"/>
              </a:rPr>
              <a:t>development</a:t>
            </a:r>
          </a:p>
        </p:txBody>
      </p:sp>
      <p:sp>
        <p:nvSpPr>
          <p:cNvPr id="6" name="Slide Number Placeholder 5">
            <a:extLst>
              <a:ext uri="{FF2B5EF4-FFF2-40B4-BE49-F238E27FC236}">
                <a16:creationId xmlns:a16="http://schemas.microsoft.com/office/drawing/2014/main" id="{41C4AA2B-6F78-4B84-8274-5758E2A46E61}"/>
              </a:ext>
            </a:extLst>
          </p:cNvPr>
          <p:cNvSpPr>
            <a:spLocks noGrp="1"/>
          </p:cNvSpPr>
          <p:nvPr>
            <p:ph type="sldNum" sz="quarter" idx="7"/>
          </p:nvPr>
        </p:nvSpPr>
        <p:spPr>
          <a:xfrm>
            <a:off x="11149244" y="6357228"/>
            <a:ext cx="595376" cy="215444"/>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05"/>
              </a:spcBef>
            </a:pPr>
            <a:fld id="{81D60167-4931-47E6-BA6A-407CBD079E47}" type="slidenum">
              <a:rPr lang="en-CA" smtClean="0"/>
              <a:pPr marL="38100">
                <a:spcBef>
                  <a:spcPts val="105"/>
                </a:spcBef>
              </a:pPr>
              <a:t>17</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3490" y="249683"/>
            <a:ext cx="7145021" cy="689932"/>
          </a:xfrm>
          <a:prstGeom prst="rect">
            <a:avLst/>
          </a:prstGeom>
        </p:spPr>
        <p:txBody>
          <a:bodyPr vert="horz" wrap="square" lIns="0" tIns="12700" rIns="0" bIns="0" rtlCol="0">
            <a:spAutoFit/>
          </a:bodyPr>
          <a:lstStyle/>
          <a:p>
            <a:pPr marL="12700" marR="5080" indent="31750">
              <a:spcBef>
                <a:spcPts val="100"/>
              </a:spcBef>
            </a:pPr>
            <a:r>
              <a:rPr sz="4400" dirty="0"/>
              <a:t>Risk Control:  Risk</a:t>
            </a:r>
            <a:r>
              <a:rPr sz="4400" spc="-85" dirty="0"/>
              <a:t> </a:t>
            </a:r>
            <a:r>
              <a:rPr sz="4400" dirty="0"/>
              <a:t>planning</a:t>
            </a:r>
          </a:p>
        </p:txBody>
      </p:sp>
      <p:sp>
        <p:nvSpPr>
          <p:cNvPr id="3" name="object 3"/>
          <p:cNvSpPr txBox="1"/>
          <p:nvPr/>
        </p:nvSpPr>
        <p:spPr>
          <a:xfrm>
            <a:off x="1995016" y="1695654"/>
            <a:ext cx="8977783" cy="4271041"/>
          </a:xfrm>
          <a:prstGeom prst="rect">
            <a:avLst/>
          </a:prstGeom>
        </p:spPr>
        <p:txBody>
          <a:bodyPr vert="horz" wrap="square" lIns="0" tIns="13335" rIns="0" bIns="0" rtlCol="0">
            <a:spAutoFit/>
          </a:bodyPr>
          <a:lstStyle/>
          <a:p>
            <a:pPr marL="354965" marR="5080" indent="-342900">
              <a:spcBef>
                <a:spcPts val="105"/>
              </a:spcBef>
              <a:buClr>
                <a:srgbClr val="CC0000"/>
              </a:buClr>
              <a:buChar char="•"/>
              <a:tabLst>
                <a:tab pos="354965" algn="l"/>
                <a:tab pos="355600" algn="l"/>
              </a:tabLst>
            </a:pPr>
            <a:r>
              <a:rPr sz="3200" dirty="0">
                <a:latin typeface="Times New Roman"/>
                <a:cs typeface="Times New Roman"/>
              </a:rPr>
              <a:t>Consider each negative risk item and</a:t>
            </a:r>
            <a:r>
              <a:rPr sz="3200" spc="-75" dirty="0">
                <a:latin typeface="Times New Roman"/>
                <a:cs typeface="Times New Roman"/>
              </a:rPr>
              <a:t> </a:t>
            </a:r>
            <a:r>
              <a:rPr sz="3200" dirty="0">
                <a:latin typeface="Times New Roman"/>
                <a:cs typeface="Times New Roman"/>
              </a:rPr>
              <a:t>develop  a strategy to manage</a:t>
            </a:r>
            <a:r>
              <a:rPr sz="3200" spc="-50" dirty="0">
                <a:latin typeface="Times New Roman"/>
                <a:cs typeface="Times New Roman"/>
              </a:rPr>
              <a:t> </a:t>
            </a:r>
            <a:r>
              <a:rPr sz="3200" dirty="0">
                <a:latin typeface="Times New Roman"/>
                <a:cs typeface="Times New Roman"/>
              </a:rPr>
              <a:t>it</a:t>
            </a:r>
          </a:p>
          <a:p>
            <a:pPr marL="355600" indent="-342900">
              <a:spcBef>
                <a:spcPts val="770"/>
              </a:spcBef>
              <a:buClr>
                <a:srgbClr val="CC0000"/>
              </a:buClr>
              <a:buChar char="•"/>
              <a:tabLst>
                <a:tab pos="354965" algn="l"/>
                <a:tab pos="355600" algn="l"/>
              </a:tabLst>
            </a:pPr>
            <a:r>
              <a:rPr sz="3200" dirty="0">
                <a:latin typeface="Times New Roman"/>
                <a:cs typeface="Times New Roman"/>
              </a:rPr>
              <a:t>Types of</a:t>
            </a:r>
            <a:r>
              <a:rPr sz="3200" spc="-35" dirty="0">
                <a:latin typeface="Times New Roman"/>
                <a:cs typeface="Times New Roman"/>
              </a:rPr>
              <a:t> </a:t>
            </a:r>
            <a:r>
              <a:rPr sz="3200" dirty="0">
                <a:latin typeface="Times New Roman"/>
                <a:cs typeface="Times New Roman"/>
              </a:rPr>
              <a:t>strategies:</a:t>
            </a:r>
          </a:p>
          <a:p>
            <a:pPr marL="756285" lvl="1" indent="-287655">
              <a:spcBef>
                <a:spcPts val="680"/>
              </a:spcBef>
              <a:buChar char="–"/>
              <a:tabLst>
                <a:tab pos="756920" algn="l"/>
              </a:tabLst>
            </a:pPr>
            <a:r>
              <a:rPr sz="2800" spc="-5" dirty="0">
                <a:latin typeface="Times New Roman"/>
                <a:cs typeface="Times New Roman"/>
              </a:rPr>
              <a:t>Acceptance</a:t>
            </a:r>
            <a:endParaRPr sz="2800" dirty="0">
              <a:latin typeface="Times New Roman"/>
              <a:cs typeface="Times New Roman"/>
            </a:endParaRPr>
          </a:p>
          <a:p>
            <a:pPr marL="756285" lvl="1" indent="-287655">
              <a:spcBef>
                <a:spcPts val="670"/>
              </a:spcBef>
              <a:buChar char="–"/>
              <a:tabLst>
                <a:tab pos="756920" algn="l"/>
              </a:tabLst>
            </a:pPr>
            <a:r>
              <a:rPr sz="2800" spc="-5" dirty="0">
                <a:latin typeface="Times New Roman"/>
                <a:cs typeface="Times New Roman"/>
              </a:rPr>
              <a:t>Avoidance</a:t>
            </a:r>
            <a:endParaRPr sz="2800" dirty="0">
              <a:latin typeface="Times New Roman"/>
              <a:cs typeface="Times New Roman"/>
            </a:endParaRPr>
          </a:p>
          <a:p>
            <a:pPr marL="756285" lvl="1" indent="-287655">
              <a:spcBef>
                <a:spcPts val="675"/>
              </a:spcBef>
              <a:buChar char="–"/>
              <a:tabLst>
                <a:tab pos="756920" algn="l"/>
              </a:tabLst>
            </a:pPr>
            <a:r>
              <a:rPr sz="2800" spc="-5" dirty="0">
                <a:latin typeface="Times New Roman"/>
                <a:cs typeface="Times New Roman"/>
              </a:rPr>
              <a:t>Risk</a:t>
            </a:r>
            <a:r>
              <a:rPr sz="2800" spc="-10" dirty="0">
                <a:latin typeface="Times New Roman"/>
                <a:cs typeface="Times New Roman"/>
              </a:rPr>
              <a:t> </a:t>
            </a:r>
            <a:r>
              <a:rPr sz="2800" spc="-5" dirty="0">
                <a:latin typeface="Times New Roman"/>
                <a:cs typeface="Times New Roman"/>
              </a:rPr>
              <a:t>transfer</a:t>
            </a:r>
            <a:endParaRPr sz="2800" dirty="0">
              <a:latin typeface="Times New Roman"/>
              <a:cs typeface="Times New Roman"/>
            </a:endParaRPr>
          </a:p>
          <a:p>
            <a:pPr marL="756285" lvl="1" indent="-287655">
              <a:spcBef>
                <a:spcPts val="675"/>
              </a:spcBef>
              <a:buChar char="–"/>
              <a:tabLst>
                <a:tab pos="756920" algn="l"/>
              </a:tabLst>
            </a:pPr>
            <a:r>
              <a:rPr sz="2800" spc="-5" dirty="0">
                <a:latin typeface="Times New Roman"/>
                <a:cs typeface="Times New Roman"/>
              </a:rPr>
              <a:t>Mitigation</a:t>
            </a:r>
            <a:endParaRPr sz="2800" dirty="0">
              <a:latin typeface="Times New Roman"/>
              <a:cs typeface="Times New Roman"/>
            </a:endParaRPr>
          </a:p>
          <a:p>
            <a:pPr marL="355600" indent="-342900">
              <a:spcBef>
                <a:spcPts val="760"/>
              </a:spcBef>
              <a:buClr>
                <a:srgbClr val="CC0000"/>
              </a:buClr>
              <a:buChar char="•"/>
              <a:tabLst>
                <a:tab pos="354965" algn="l"/>
                <a:tab pos="355600" algn="l"/>
              </a:tabLst>
            </a:pPr>
            <a:r>
              <a:rPr sz="3200" dirty="0">
                <a:latin typeface="Times New Roman"/>
                <a:cs typeface="Times New Roman"/>
              </a:rPr>
              <a:t>Contingency</a:t>
            </a:r>
            <a:r>
              <a:rPr sz="3200" spc="-45" dirty="0">
                <a:latin typeface="Times New Roman"/>
                <a:cs typeface="Times New Roman"/>
              </a:rPr>
              <a:t> </a:t>
            </a:r>
            <a:r>
              <a:rPr sz="3200" dirty="0">
                <a:latin typeface="Times New Roman"/>
                <a:cs typeface="Times New Roman"/>
              </a:rPr>
              <a:t>measures</a:t>
            </a:r>
          </a:p>
        </p:txBody>
      </p:sp>
      <p:sp>
        <p:nvSpPr>
          <p:cNvPr id="6" name="Slide Number Placeholder 5">
            <a:extLst>
              <a:ext uri="{FF2B5EF4-FFF2-40B4-BE49-F238E27FC236}">
                <a16:creationId xmlns:a16="http://schemas.microsoft.com/office/drawing/2014/main" id="{6688BE10-369E-46D8-BF21-21690FD2182D}"/>
              </a:ext>
            </a:extLst>
          </p:cNvPr>
          <p:cNvSpPr>
            <a:spLocks noGrp="1"/>
          </p:cNvSpPr>
          <p:nvPr>
            <p:ph type="sldNum" sz="quarter" idx="7"/>
          </p:nvPr>
        </p:nvSpPr>
        <p:spPr>
          <a:xfrm>
            <a:off x="11149244" y="6357228"/>
            <a:ext cx="595376" cy="215444"/>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05"/>
              </a:spcBef>
            </a:pPr>
            <a:fld id="{81D60167-4931-47E6-BA6A-407CBD079E47}" type="slidenum">
              <a:rPr lang="en-CA" smtClean="0"/>
              <a:pPr marL="38100">
                <a:spcBef>
                  <a:spcPts val="105"/>
                </a:spcBef>
              </a:pPr>
              <a:t>18</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808" y="110439"/>
            <a:ext cx="11598384" cy="990578"/>
          </a:xfrm>
          <a:prstGeom prst="rect">
            <a:avLst/>
          </a:prstGeom>
        </p:spPr>
        <p:txBody>
          <a:bodyPr vert="horz" wrap="square" lIns="0" tIns="218998" rIns="0" bIns="0" rtlCol="0">
            <a:spAutoFit/>
          </a:bodyPr>
          <a:lstStyle/>
          <a:p>
            <a:pPr marL="94615" algn="ctr">
              <a:spcBef>
                <a:spcPts val="100"/>
              </a:spcBef>
            </a:pPr>
            <a:r>
              <a:rPr sz="3200" dirty="0"/>
              <a:t>Risk response strategies:</a:t>
            </a:r>
            <a:r>
              <a:rPr sz="3200" spc="-70" dirty="0"/>
              <a:t> </a:t>
            </a:r>
            <a:r>
              <a:rPr sz="3200" dirty="0">
                <a:solidFill>
                  <a:srgbClr val="6F2F9F"/>
                </a:solidFill>
              </a:rPr>
              <a:t>Acceptance</a:t>
            </a:r>
            <a:endParaRPr sz="3200" dirty="0"/>
          </a:p>
          <a:p>
            <a:pPr marL="94615" algn="ctr">
              <a:spcBef>
                <a:spcPts val="45"/>
              </a:spcBef>
            </a:pPr>
            <a:r>
              <a:rPr sz="1800" dirty="0"/>
              <a:t>(“project </a:t>
            </a:r>
            <a:r>
              <a:rPr sz="1800" spc="-5" dirty="0"/>
              <a:t>Risk management”, </a:t>
            </a:r>
            <a:r>
              <a:rPr sz="1800" dirty="0"/>
              <a:t>Bruce</a:t>
            </a:r>
            <a:r>
              <a:rPr sz="1800" spc="-15" dirty="0"/>
              <a:t> </a:t>
            </a:r>
            <a:r>
              <a:rPr sz="1800" dirty="0"/>
              <a:t>Barkley)</a:t>
            </a:r>
          </a:p>
        </p:txBody>
      </p:sp>
      <p:sp>
        <p:nvSpPr>
          <p:cNvPr id="6" name="Slide Number Placeholder 5">
            <a:extLst>
              <a:ext uri="{FF2B5EF4-FFF2-40B4-BE49-F238E27FC236}">
                <a16:creationId xmlns:a16="http://schemas.microsoft.com/office/drawing/2014/main" id="{D794AE82-F932-4BF3-83F6-B22A4FD4A979}"/>
              </a:ext>
            </a:extLst>
          </p:cNvPr>
          <p:cNvSpPr>
            <a:spLocks noGrp="1"/>
          </p:cNvSpPr>
          <p:nvPr>
            <p:ph type="sldNum" sz="quarter" idx="7"/>
          </p:nvPr>
        </p:nvSpPr>
        <p:spPr>
          <a:xfrm>
            <a:off x="11149244" y="6357228"/>
            <a:ext cx="595376" cy="215444"/>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05"/>
              </a:spcBef>
            </a:pPr>
            <a:fld id="{81D60167-4931-47E6-BA6A-407CBD079E47}" type="slidenum">
              <a:rPr lang="en-CA" smtClean="0"/>
              <a:pPr marL="38100">
                <a:spcBef>
                  <a:spcPts val="105"/>
                </a:spcBef>
              </a:pPr>
              <a:t>19</a:t>
            </a:fld>
            <a:endParaRPr lang="en-CA" dirty="0"/>
          </a:p>
        </p:txBody>
      </p:sp>
      <p:sp>
        <p:nvSpPr>
          <p:cNvPr id="4" name="object 3">
            <a:extLst>
              <a:ext uri="{FF2B5EF4-FFF2-40B4-BE49-F238E27FC236}">
                <a16:creationId xmlns:a16="http://schemas.microsoft.com/office/drawing/2014/main" id="{6483D75D-61F1-496D-8734-4D23E5B57F42}"/>
              </a:ext>
            </a:extLst>
          </p:cNvPr>
          <p:cNvSpPr txBox="1"/>
          <p:nvPr/>
        </p:nvSpPr>
        <p:spPr>
          <a:xfrm>
            <a:off x="1995016" y="1695654"/>
            <a:ext cx="9587383" cy="4119718"/>
          </a:xfrm>
          <a:prstGeom prst="rect">
            <a:avLst/>
          </a:prstGeom>
        </p:spPr>
        <p:txBody>
          <a:bodyPr vert="horz" wrap="square" lIns="0" tIns="13335" rIns="0" bIns="0" rtlCol="0">
            <a:spAutoFit/>
          </a:bodyPr>
          <a:lstStyle/>
          <a:p>
            <a:pPr marL="354965" marR="5080" indent="-342900">
              <a:spcBef>
                <a:spcPts val="105"/>
              </a:spcBef>
              <a:buClr>
                <a:srgbClr val="CC0000"/>
              </a:buClr>
              <a:buChar char="•"/>
              <a:tabLst>
                <a:tab pos="354965" algn="l"/>
                <a:tab pos="355600" algn="l"/>
              </a:tabLst>
            </a:pPr>
            <a:r>
              <a:rPr lang="en-US" sz="2800" dirty="0">
                <a:latin typeface="Times New Roman"/>
                <a:cs typeface="Times New Roman"/>
              </a:rPr>
              <a:t>Acceptance means that the project has decided not to change the project plan to deal with a risk or is unable to identify any other suitable response strategy. </a:t>
            </a:r>
          </a:p>
          <a:p>
            <a:pPr marL="12065" marR="5080">
              <a:spcBef>
                <a:spcPts val="105"/>
              </a:spcBef>
              <a:buClr>
                <a:srgbClr val="CC0000"/>
              </a:buClr>
              <a:tabLst>
                <a:tab pos="354965" algn="l"/>
                <a:tab pos="355600" algn="l"/>
              </a:tabLst>
            </a:pPr>
            <a:r>
              <a:rPr lang="en-US" sz="2800" dirty="0">
                <a:latin typeface="Times New Roman"/>
                <a:cs typeface="Times New Roman"/>
              </a:rPr>
              <a:t>	Examples include:</a:t>
            </a:r>
          </a:p>
          <a:p>
            <a:pPr marL="354965" marR="5080" indent="-342900">
              <a:spcBef>
                <a:spcPts val="105"/>
              </a:spcBef>
              <a:buClr>
                <a:srgbClr val="CC0000"/>
              </a:buClr>
              <a:buChar char="•"/>
              <a:tabLst>
                <a:tab pos="354965" algn="l"/>
                <a:tab pos="355600" algn="l"/>
              </a:tabLst>
            </a:pPr>
            <a:r>
              <a:rPr lang="en-US" sz="2800" dirty="0">
                <a:latin typeface="Times New Roman"/>
                <a:cs typeface="Times New Roman"/>
              </a:rPr>
              <a:t>1. Develop contingency plans</a:t>
            </a:r>
          </a:p>
          <a:p>
            <a:pPr marL="354965" marR="5080" indent="-342900">
              <a:spcBef>
                <a:spcPts val="105"/>
              </a:spcBef>
              <a:buClr>
                <a:srgbClr val="CC0000"/>
              </a:buClr>
              <a:buChar char="•"/>
              <a:tabLst>
                <a:tab pos="354965" algn="l"/>
                <a:tab pos="355600" algn="l"/>
              </a:tabLst>
            </a:pPr>
            <a:r>
              <a:rPr lang="en-US" sz="2800" dirty="0">
                <a:latin typeface="Times New Roman"/>
                <a:cs typeface="Times New Roman"/>
              </a:rPr>
              <a:t>2. Identify risk-trigger points</a:t>
            </a:r>
          </a:p>
          <a:p>
            <a:pPr marL="354965" marR="5080" indent="-342900">
              <a:spcBef>
                <a:spcPts val="105"/>
              </a:spcBef>
              <a:buClr>
                <a:srgbClr val="CC0000"/>
              </a:buClr>
              <a:buChar char="•"/>
              <a:tabLst>
                <a:tab pos="354965" algn="l"/>
                <a:tab pos="355600" algn="l"/>
              </a:tabLst>
            </a:pPr>
            <a:r>
              <a:rPr lang="en-US" sz="2800" dirty="0">
                <a:latin typeface="Times New Roman"/>
                <a:cs typeface="Times New Roman"/>
              </a:rPr>
              <a:t>3. Periodic review of risks and trigger points</a:t>
            </a:r>
          </a:p>
          <a:p>
            <a:pPr marL="354965" marR="5080" indent="-342900">
              <a:spcBef>
                <a:spcPts val="105"/>
              </a:spcBef>
              <a:buClr>
                <a:srgbClr val="CC0000"/>
              </a:buClr>
              <a:buChar char="•"/>
              <a:tabLst>
                <a:tab pos="354965" algn="l"/>
                <a:tab pos="355600" algn="l"/>
              </a:tabLst>
            </a:pPr>
            <a:r>
              <a:rPr lang="en-US" sz="2800" dirty="0">
                <a:latin typeface="Times New Roman"/>
                <a:cs typeface="Times New Roman"/>
              </a:rPr>
              <a:t>4. Use contingency allowance (e.g., time, budget, staff)</a:t>
            </a:r>
          </a:p>
          <a:p>
            <a:pPr marL="355600" indent="-342900">
              <a:spcBef>
                <a:spcPts val="760"/>
              </a:spcBef>
              <a:buClr>
                <a:srgbClr val="CC0000"/>
              </a:buClr>
              <a:buChar char="•"/>
              <a:tabLst>
                <a:tab pos="354965" algn="l"/>
                <a:tab pos="355600" algn="l"/>
              </a:tabLst>
            </a:pPr>
            <a:endParaRPr lang="en-US" sz="3200" dirty="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B8A4D-6D80-49E7-4E3C-47E67CAE96F1}"/>
              </a:ext>
            </a:extLst>
          </p:cNvPr>
          <p:cNvSpPr>
            <a:spLocks noGrp="1"/>
          </p:cNvSpPr>
          <p:nvPr>
            <p:ph type="ctrTitle"/>
          </p:nvPr>
        </p:nvSpPr>
        <p:spPr>
          <a:xfrm>
            <a:off x="1381125" y="525463"/>
            <a:ext cx="9144000" cy="696912"/>
          </a:xfrm>
        </p:spPr>
        <p:txBody>
          <a:bodyPr>
            <a:normAutofit fontScale="90000"/>
          </a:bodyPr>
          <a:lstStyle/>
          <a:p>
            <a:r>
              <a:rPr lang="en-CA" dirty="0"/>
              <a:t>Chapter 4</a:t>
            </a:r>
            <a:endParaRPr lang="fr-CA" dirty="0"/>
          </a:p>
        </p:txBody>
      </p:sp>
      <p:sp>
        <p:nvSpPr>
          <p:cNvPr id="3" name="Subtitle 2">
            <a:extLst>
              <a:ext uri="{FF2B5EF4-FFF2-40B4-BE49-F238E27FC236}">
                <a16:creationId xmlns:a16="http://schemas.microsoft.com/office/drawing/2014/main" id="{0221B10D-955C-1C86-5603-9307369EF2B4}"/>
              </a:ext>
            </a:extLst>
          </p:cNvPr>
          <p:cNvSpPr>
            <a:spLocks noGrp="1"/>
          </p:cNvSpPr>
          <p:nvPr>
            <p:ph type="subTitle" idx="1"/>
          </p:nvPr>
        </p:nvSpPr>
        <p:spPr>
          <a:xfrm>
            <a:off x="1524000" y="1419225"/>
            <a:ext cx="9144000" cy="5086350"/>
          </a:xfrm>
        </p:spPr>
        <p:txBody>
          <a:bodyPr>
            <a:normAutofit/>
          </a:bodyPr>
          <a:lstStyle/>
          <a:p>
            <a:pPr algn="l"/>
            <a:r>
              <a:rPr lang="en-US" b="1" i="0" u="none" strike="noStrike" baseline="0" dirty="0">
                <a:latin typeface="AGaramondPro-Bold"/>
              </a:rPr>
              <a:t>In the previous chapter, we learned</a:t>
            </a:r>
          </a:p>
          <a:p>
            <a:pPr marL="742950" lvl="1" indent="-285750" algn="l">
              <a:buFont typeface="Arial" panose="020B0604020202020204" pitchFamily="34" charset="0"/>
              <a:buChar char="•"/>
            </a:pPr>
            <a:r>
              <a:rPr lang="en-US" sz="1800" b="0" i="0" u="none" strike="noStrike" baseline="0" dirty="0">
                <a:latin typeface="AGaramondPro-Regular"/>
              </a:rPr>
              <a:t>How is an effort estimate for a project made?</a:t>
            </a:r>
          </a:p>
          <a:p>
            <a:pPr marL="742950" lvl="1" indent="-285750" algn="l">
              <a:buFont typeface="Arial" panose="020B0604020202020204" pitchFamily="34" charset="0"/>
              <a:buChar char="•"/>
            </a:pPr>
            <a:r>
              <a:rPr lang="en-US" sz="1800" b="0" i="0" u="none" strike="noStrike" baseline="0" dirty="0">
                <a:latin typeface="AGaramondPro-Regular"/>
              </a:rPr>
              <a:t>What are the different effort estimation techniques?</a:t>
            </a:r>
          </a:p>
          <a:p>
            <a:pPr marL="742950" lvl="1" indent="-285750" algn="l">
              <a:buFont typeface="Arial" panose="020B0604020202020204" pitchFamily="34" charset="0"/>
              <a:buChar char="•"/>
            </a:pPr>
            <a:r>
              <a:rPr lang="en-US" sz="1800" b="0" i="0" u="none" strike="noStrike" baseline="0" dirty="0">
                <a:latin typeface="AGaramondPro-Regular"/>
              </a:rPr>
              <a:t>How is a cost estimate for a project made?</a:t>
            </a:r>
          </a:p>
          <a:p>
            <a:pPr marL="742950" lvl="1" indent="-285750" algn="l">
              <a:buFont typeface="Arial" panose="020B0604020202020204" pitchFamily="34" charset="0"/>
              <a:buChar char="•"/>
            </a:pPr>
            <a:r>
              <a:rPr lang="en-US" sz="1800" b="0" i="0" u="none" strike="noStrike" baseline="0" dirty="0">
                <a:latin typeface="AGaramondPro-Regular"/>
              </a:rPr>
              <a:t>What are the different cost estimation techniques?</a:t>
            </a:r>
          </a:p>
          <a:p>
            <a:pPr marL="742950" lvl="1" indent="-285750" algn="l">
              <a:buFont typeface="Arial" panose="020B0604020202020204" pitchFamily="34" charset="0"/>
              <a:buChar char="•"/>
            </a:pPr>
            <a:r>
              <a:rPr lang="en-US" sz="1800" b="0" i="0" u="none" strike="noStrike" baseline="0" dirty="0">
                <a:latin typeface="AGaramondPro-Regular"/>
              </a:rPr>
              <a:t>How can a schedule estimate for a project be done?</a:t>
            </a:r>
          </a:p>
          <a:p>
            <a:pPr marL="742950" lvl="1" indent="-285750" algn="l">
              <a:buFont typeface="Arial" panose="020B0604020202020204" pitchFamily="34" charset="0"/>
              <a:buChar char="•"/>
            </a:pPr>
            <a:r>
              <a:rPr lang="en-US" sz="1800" b="0" i="0" u="none" strike="noStrike" baseline="0" dirty="0">
                <a:latin typeface="AGaramondPro-Regular"/>
              </a:rPr>
              <a:t>How can a resource estimate for a project be done?</a:t>
            </a:r>
            <a:endParaRPr lang="en-US" sz="1800" b="1" dirty="0">
              <a:latin typeface="AGaramondPro-Bold"/>
            </a:endParaRPr>
          </a:p>
          <a:p>
            <a:pPr algn="l"/>
            <a:r>
              <a:rPr lang="en-US" b="1" i="0" u="none" strike="noStrike" baseline="0" dirty="0">
                <a:latin typeface="AGaramondPro-Bold"/>
              </a:rPr>
              <a:t>In this chapter, we will learn</a:t>
            </a:r>
          </a:p>
          <a:p>
            <a:pPr marL="742950" lvl="1" indent="-285750" algn="l">
              <a:buFont typeface="Arial" panose="020B0604020202020204" pitchFamily="34" charset="0"/>
              <a:buChar char="•"/>
            </a:pPr>
            <a:r>
              <a:rPr lang="en-US" sz="1800" b="0" i="0" u="none" strike="noStrike" baseline="0" dirty="0">
                <a:latin typeface="AGaramondPro-Regular"/>
              </a:rPr>
              <a:t>What is a risk on a project?</a:t>
            </a:r>
          </a:p>
          <a:p>
            <a:pPr marL="742950" lvl="1" indent="-285750" algn="l">
              <a:buFont typeface="Arial" panose="020B0604020202020204" pitchFamily="34" charset="0"/>
              <a:buChar char="•"/>
            </a:pPr>
            <a:r>
              <a:rPr lang="en-US" sz="1800" b="0" i="0" u="none" strike="noStrike" baseline="0" dirty="0">
                <a:latin typeface="AGaramondPro-Regular"/>
              </a:rPr>
              <a:t>What kinds of risks exist for a project?</a:t>
            </a:r>
          </a:p>
          <a:p>
            <a:pPr marL="742950" lvl="1" indent="-285750" algn="l">
              <a:buFont typeface="Arial" panose="020B0604020202020204" pitchFamily="34" charset="0"/>
              <a:buChar char="•"/>
            </a:pPr>
            <a:r>
              <a:rPr lang="en-US" sz="1800" b="0" i="0" u="none" strike="noStrike" baseline="0" dirty="0">
                <a:latin typeface="AGaramondPro-Regular"/>
              </a:rPr>
              <a:t>What kind of impact may risks have on a project?</a:t>
            </a:r>
          </a:p>
          <a:p>
            <a:pPr marL="742950" lvl="1" indent="-285750" algn="l">
              <a:buFont typeface="Arial" panose="020B0604020202020204" pitchFamily="34" charset="0"/>
              <a:buChar char="•"/>
            </a:pPr>
            <a:r>
              <a:rPr lang="en-US" sz="1800" b="0" i="0" u="none" strike="noStrike" baseline="0" dirty="0">
                <a:latin typeface="AGaramondPro-Regular"/>
              </a:rPr>
              <a:t>What strategy is needed to deal with risks?</a:t>
            </a:r>
            <a:endParaRPr lang="fr-CA" sz="2800" dirty="0"/>
          </a:p>
        </p:txBody>
      </p:sp>
    </p:spTree>
    <p:extLst>
      <p:ext uri="{BB962C8B-B14F-4D97-AF65-F5344CB8AC3E}">
        <p14:creationId xmlns:p14="http://schemas.microsoft.com/office/powerpoint/2010/main" val="745490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808" y="110439"/>
            <a:ext cx="11598384" cy="990578"/>
          </a:xfrm>
          <a:prstGeom prst="rect">
            <a:avLst/>
          </a:prstGeom>
        </p:spPr>
        <p:txBody>
          <a:bodyPr vert="horz" wrap="square" lIns="0" tIns="218998" rIns="0" bIns="0" rtlCol="0">
            <a:spAutoFit/>
          </a:bodyPr>
          <a:lstStyle/>
          <a:p>
            <a:pPr marL="96520" algn="ctr">
              <a:spcBef>
                <a:spcPts val="100"/>
              </a:spcBef>
            </a:pPr>
            <a:r>
              <a:rPr sz="3200" dirty="0"/>
              <a:t>Risk response strategies:</a:t>
            </a:r>
            <a:r>
              <a:rPr sz="3200" spc="-65" dirty="0"/>
              <a:t> </a:t>
            </a:r>
            <a:r>
              <a:rPr sz="3200" dirty="0">
                <a:solidFill>
                  <a:srgbClr val="6F2F9F"/>
                </a:solidFill>
              </a:rPr>
              <a:t>Avoidance</a:t>
            </a:r>
            <a:endParaRPr sz="3200" dirty="0"/>
          </a:p>
          <a:p>
            <a:pPr marL="96520" algn="ctr">
              <a:spcBef>
                <a:spcPts val="45"/>
              </a:spcBef>
            </a:pPr>
            <a:r>
              <a:rPr sz="1800" dirty="0"/>
              <a:t>(“project </a:t>
            </a:r>
            <a:r>
              <a:rPr sz="1800" spc="-5" dirty="0"/>
              <a:t>Risk management”, </a:t>
            </a:r>
            <a:r>
              <a:rPr sz="1800" dirty="0"/>
              <a:t>Bruce</a:t>
            </a:r>
            <a:r>
              <a:rPr sz="1800" spc="-15" dirty="0"/>
              <a:t> </a:t>
            </a:r>
            <a:r>
              <a:rPr sz="1800" dirty="0"/>
              <a:t>Barkley)</a:t>
            </a:r>
          </a:p>
        </p:txBody>
      </p:sp>
      <p:sp>
        <p:nvSpPr>
          <p:cNvPr id="6" name="Slide Number Placeholder 5">
            <a:extLst>
              <a:ext uri="{FF2B5EF4-FFF2-40B4-BE49-F238E27FC236}">
                <a16:creationId xmlns:a16="http://schemas.microsoft.com/office/drawing/2014/main" id="{13638500-B0B5-41F6-8ED7-6DA81EF2921A}"/>
              </a:ext>
            </a:extLst>
          </p:cNvPr>
          <p:cNvSpPr>
            <a:spLocks noGrp="1"/>
          </p:cNvSpPr>
          <p:nvPr>
            <p:ph type="sldNum" sz="quarter" idx="7"/>
          </p:nvPr>
        </p:nvSpPr>
        <p:spPr>
          <a:xfrm>
            <a:off x="11149244" y="6357228"/>
            <a:ext cx="595376" cy="215444"/>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05"/>
              </a:spcBef>
            </a:pPr>
            <a:fld id="{81D60167-4931-47E6-BA6A-407CBD079E47}" type="slidenum">
              <a:rPr lang="en-CA" smtClean="0"/>
              <a:pPr marL="38100">
                <a:spcBef>
                  <a:spcPts val="105"/>
                </a:spcBef>
              </a:pPr>
              <a:t>20</a:t>
            </a:fld>
            <a:endParaRPr lang="en-CA" dirty="0"/>
          </a:p>
        </p:txBody>
      </p:sp>
      <p:sp>
        <p:nvSpPr>
          <p:cNvPr id="7" name="object 3">
            <a:extLst>
              <a:ext uri="{FF2B5EF4-FFF2-40B4-BE49-F238E27FC236}">
                <a16:creationId xmlns:a16="http://schemas.microsoft.com/office/drawing/2014/main" id="{AA138D7F-48AE-4C5E-9DCC-77F8828C8E47}"/>
              </a:ext>
            </a:extLst>
          </p:cNvPr>
          <p:cNvSpPr txBox="1"/>
          <p:nvPr/>
        </p:nvSpPr>
        <p:spPr>
          <a:xfrm>
            <a:off x="1995016" y="1695654"/>
            <a:ext cx="9587383" cy="3676006"/>
          </a:xfrm>
          <a:prstGeom prst="rect">
            <a:avLst/>
          </a:prstGeom>
        </p:spPr>
        <p:txBody>
          <a:bodyPr vert="horz" wrap="square" lIns="0" tIns="13335" rIns="0" bIns="0" rtlCol="0">
            <a:spAutoFit/>
          </a:bodyPr>
          <a:lstStyle/>
          <a:p>
            <a:pPr marL="354965" marR="5080" indent="-342900">
              <a:spcBef>
                <a:spcPts val="105"/>
              </a:spcBef>
              <a:buClr>
                <a:srgbClr val="CC0000"/>
              </a:buClr>
              <a:buChar char="•"/>
              <a:tabLst>
                <a:tab pos="354965" algn="l"/>
                <a:tab pos="355600" algn="l"/>
              </a:tabLst>
            </a:pPr>
            <a:r>
              <a:rPr lang="en-US" sz="2800" dirty="0">
                <a:latin typeface="Times New Roman"/>
                <a:cs typeface="Times New Roman"/>
              </a:rPr>
              <a:t>SOLUTION: Avoidance is defined as changing the project plan to eliminate the risk of the condition to protect the project goals and objectives from its impact. Examples include:</a:t>
            </a:r>
          </a:p>
          <a:p>
            <a:pPr marL="526415" marR="5080" indent="-514350">
              <a:spcBef>
                <a:spcPts val="105"/>
              </a:spcBef>
              <a:buClr>
                <a:srgbClr val="CC0000"/>
              </a:buClr>
              <a:buFont typeface="+mj-lt"/>
              <a:buAutoNum type="arabicPeriod"/>
              <a:tabLst>
                <a:tab pos="354965" algn="l"/>
                <a:tab pos="355600" algn="l"/>
              </a:tabLst>
            </a:pPr>
            <a:r>
              <a:rPr lang="en-US" sz="2800" dirty="0">
                <a:latin typeface="Times New Roman"/>
                <a:cs typeface="Times New Roman"/>
              </a:rPr>
              <a:t>Do not use unfamiliar subcontractors</a:t>
            </a:r>
          </a:p>
          <a:p>
            <a:pPr marL="526415" marR="5080" indent="-514350">
              <a:spcBef>
                <a:spcPts val="105"/>
              </a:spcBef>
              <a:buClr>
                <a:srgbClr val="CC0000"/>
              </a:buClr>
              <a:buFont typeface="+mj-lt"/>
              <a:buAutoNum type="arabicPeriod"/>
              <a:tabLst>
                <a:tab pos="354965" algn="l"/>
                <a:tab pos="355600" algn="l"/>
              </a:tabLst>
            </a:pPr>
            <a:r>
              <a:rPr lang="en-US" sz="2800" dirty="0">
                <a:latin typeface="Times New Roman"/>
                <a:cs typeface="Times New Roman"/>
              </a:rPr>
              <a:t>Reduce scope to eliminate high-risk activities</a:t>
            </a:r>
          </a:p>
          <a:p>
            <a:pPr marL="526415" marR="5080" indent="-514350">
              <a:spcBef>
                <a:spcPts val="105"/>
              </a:spcBef>
              <a:buClr>
                <a:srgbClr val="CC0000"/>
              </a:buClr>
              <a:buFont typeface="+mj-lt"/>
              <a:buAutoNum type="arabicPeriod"/>
              <a:tabLst>
                <a:tab pos="354965" algn="l"/>
                <a:tab pos="355600" algn="l"/>
              </a:tabLst>
            </a:pPr>
            <a:r>
              <a:rPr lang="en-US" sz="2800" dirty="0">
                <a:latin typeface="Times New Roman"/>
                <a:cs typeface="Times New Roman"/>
              </a:rPr>
              <a:t>Add resources or time to critical tasks during planning</a:t>
            </a:r>
          </a:p>
          <a:p>
            <a:pPr marL="526415" marR="5080" indent="-514350">
              <a:spcBef>
                <a:spcPts val="105"/>
              </a:spcBef>
              <a:buClr>
                <a:srgbClr val="CC0000"/>
              </a:buClr>
              <a:buFont typeface="+mj-lt"/>
              <a:buAutoNum type="arabicPeriod"/>
              <a:tabLst>
                <a:tab pos="354965" algn="l"/>
                <a:tab pos="355600" algn="l"/>
              </a:tabLst>
            </a:pPr>
            <a:r>
              <a:rPr lang="en-US" sz="2800" dirty="0">
                <a:latin typeface="Times New Roman"/>
                <a:cs typeface="Times New Roman"/>
              </a:rPr>
              <a:t>Use familiar approaches rather than innovative ones</a:t>
            </a:r>
          </a:p>
          <a:p>
            <a:pPr marL="355600" indent="-342900">
              <a:spcBef>
                <a:spcPts val="760"/>
              </a:spcBef>
              <a:buClr>
                <a:srgbClr val="CC0000"/>
              </a:buClr>
              <a:buChar char="•"/>
              <a:tabLst>
                <a:tab pos="354965" algn="l"/>
                <a:tab pos="355600" algn="l"/>
              </a:tabLst>
            </a:pPr>
            <a:endParaRPr lang="en-US" sz="3200" dirty="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808" y="110439"/>
            <a:ext cx="11598384" cy="990578"/>
          </a:xfrm>
          <a:prstGeom prst="rect">
            <a:avLst/>
          </a:prstGeom>
        </p:spPr>
        <p:txBody>
          <a:bodyPr vert="horz" wrap="square" lIns="0" tIns="218998" rIns="0" bIns="0" rtlCol="0">
            <a:spAutoFit/>
          </a:bodyPr>
          <a:lstStyle/>
          <a:p>
            <a:pPr marL="94615" algn="ctr">
              <a:spcBef>
                <a:spcPts val="100"/>
              </a:spcBef>
            </a:pPr>
            <a:r>
              <a:rPr sz="3200" dirty="0"/>
              <a:t>Risk response strategies:</a:t>
            </a:r>
            <a:r>
              <a:rPr sz="3200" spc="-60" dirty="0"/>
              <a:t> </a:t>
            </a:r>
            <a:r>
              <a:rPr sz="3200" dirty="0">
                <a:solidFill>
                  <a:srgbClr val="6F2F9F"/>
                </a:solidFill>
              </a:rPr>
              <a:t>Transference</a:t>
            </a:r>
            <a:endParaRPr sz="3200" dirty="0"/>
          </a:p>
          <a:p>
            <a:pPr marL="94615" algn="ctr">
              <a:spcBef>
                <a:spcPts val="45"/>
              </a:spcBef>
            </a:pPr>
            <a:r>
              <a:rPr sz="1800" dirty="0"/>
              <a:t>(“project </a:t>
            </a:r>
            <a:r>
              <a:rPr sz="1800" spc="-5" dirty="0"/>
              <a:t>Risk management”, </a:t>
            </a:r>
            <a:r>
              <a:rPr sz="1800" dirty="0"/>
              <a:t>Bruce</a:t>
            </a:r>
            <a:r>
              <a:rPr sz="1800" spc="-15" dirty="0"/>
              <a:t> </a:t>
            </a:r>
            <a:r>
              <a:rPr sz="1800" dirty="0"/>
              <a:t>Barkley)</a:t>
            </a:r>
          </a:p>
        </p:txBody>
      </p:sp>
      <p:sp>
        <p:nvSpPr>
          <p:cNvPr id="6" name="Slide Number Placeholder 5">
            <a:extLst>
              <a:ext uri="{FF2B5EF4-FFF2-40B4-BE49-F238E27FC236}">
                <a16:creationId xmlns:a16="http://schemas.microsoft.com/office/drawing/2014/main" id="{7FDA9882-1DE7-4F3D-B4A2-A8AF7147B85B}"/>
              </a:ext>
            </a:extLst>
          </p:cNvPr>
          <p:cNvSpPr>
            <a:spLocks noGrp="1"/>
          </p:cNvSpPr>
          <p:nvPr>
            <p:ph type="sldNum" sz="quarter" idx="7"/>
          </p:nvPr>
        </p:nvSpPr>
        <p:spPr>
          <a:xfrm>
            <a:off x="11149244" y="6357228"/>
            <a:ext cx="595376" cy="215444"/>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05"/>
              </a:spcBef>
            </a:pPr>
            <a:fld id="{81D60167-4931-47E6-BA6A-407CBD079E47}" type="slidenum">
              <a:rPr lang="en-CA" smtClean="0"/>
              <a:pPr marL="38100">
                <a:spcBef>
                  <a:spcPts val="105"/>
                </a:spcBef>
              </a:pPr>
              <a:t>21</a:t>
            </a:fld>
            <a:endParaRPr lang="en-CA" dirty="0"/>
          </a:p>
        </p:txBody>
      </p:sp>
      <p:sp>
        <p:nvSpPr>
          <p:cNvPr id="7" name="object 3">
            <a:extLst>
              <a:ext uri="{FF2B5EF4-FFF2-40B4-BE49-F238E27FC236}">
                <a16:creationId xmlns:a16="http://schemas.microsoft.com/office/drawing/2014/main" id="{D04B12E0-147E-4EDC-92A4-2DCEF9A80BDD}"/>
              </a:ext>
            </a:extLst>
          </p:cNvPr>
          <p:cNvSpPr txBox="1"/>
          <p:nvPr/>
        </p:nvSpPr>
        <p:spPr>
          <a:xfrm>
            <a:off x="1995016" y="1695654"/>
            <a:ext cx="9587383" cy="4106894"/>
          </a:xfrm>
          <a:prstGeom prst="rect">
            <a:avLst/>
          </a:prstGeom>
        </p:spPr>
        <p:txBody>
          <a:bodyPr vert="horz" wrap="square" lIns="0" tIns="13335" rIns="0" bIns="0" rtlCol="0">
            <a:spAutoFit/>
          </a:bodyPr>
          <a:lstStyle/>
          <a:p>
            <a:pPr marL="354965" marR="5080" indent="-342900">
              <a:spcBef>
                <a:spcPts val="105"/>
              </a:spcBef>
              <a:buClr>
                <a:srgbClr val="CC0000"/>
              </a:buClr>
              <a:buChar char="•"/>
              <a:tabLst>
                <a:tab pos="354965" algn="l"/>
                <a:tab pos="355600" algn="l"/>
              </a:tabLst>
            </a:pPr>
            <a:r>
              <a:rPr lang="en-US" sz="2800" dirty="0">
                <a:latin typeface="Times New Roman"/>
                <a:cs typeface="Times New Roman"/>
              </a:rPr>
              <a:t>Transference involves shifting the consequence of a risk to a third party, together with ownership of the risk response. Transferring a risk gives someone else the responsibility for its management. It does not eliminate the risk. Examples include:</a:t>
            </a:r>
          </a:p>
          <a:p>
            <a:pPr marL="526415" marR="5080" indent="-514350">
              <a:spcBef>
                <a:spcPts val="105"/>
              </a:spcBef>
              <a:buClr>
                <a:srgbClr val="CC0000"/>
              </a:buClr>
              <a:buFont typeface="+mj-lt"/>
              <a:buAutoNum type="arabicPeriod"/>
              <a:tabLst>
                <a:tab pos="354965" algn="l"/>
                <a:tab pos="355600" algn="l"/>
              </a:tabLst>
            </a:pPr>
            <a:r>
              <a:rPr lang="en-US" sz="2800" dirty="0">
                <a:latin typeface="Times New Roman"/>
                <a:cs typeface="Times New Roman"/>
              </a:rPr>
              <a:t>Use of insurance and performance bonds</a:t>
            </a:r>
          </a:p>
          <a:p>
            <a:pPr marL="526415" marR="5080" indent="-514350">
              <a:spcBef>
                <a:spcPts val="105"/>
              </a:spcBef>
              <a:buClr>
                <a:srgbClr val="CC0000"/>
              </a:buClr>
              <a:buFont typeface="+mj-lt"/>
              <a:buAutoNum type="arabicPeriod"/>
              <a:tabLst>
                <a:tab pos="354965" algn="l"/>
                <a:tab pos="355600" algn="l"/>
              </a:tabLst>
            </a:pPr>
            <a:r>
              <a:rPr lang="en-US" sz="2800" dirty="0">
                <a:latin typeface="Times New Roman"/>
                <a:cs typeface="Times New Roman"/>
              </a:rPr>
              <a:t>Use of warranties and guarantees</a:t>
            </a:r>
          </a:p>
          <a:p>
            <a:pPr marL="526415" marR="5080" indent="-514350">
              <a:spcBef>
                <a:spcPts val="105"/>
              </a:spcBef>
              <a:buClr>
                <a:srgbClr val="CC0000"/>
              </a:buClr>
              <a:buFont typeface="+mj-lt"/>
              <a:buAutoNum type="arabicPeriod"/>
              <a:tabLst>
                <a:tab pos="354965" algn="l"/>
                <a:tab pos="355600" algn="l"/>
              </a:tabLst>
            </a:pPr>
            <a:r>
              <a:rPr lang="en-US" sz="2800" dirty="0">
                <a:latin typeface="Times New Roman"/>
                <a:cs typeface="Times New Roman"/>
              </a:rPr>
              <a:t>Use of contracts to transfer liability</a:t>
            </a:r>
          </a:p>
          <a:p>
            <a:pPr marL="526415" marR="5080" indent="-514350">
              <a:spcBef>
                <a:spcPts val="105"/>
              </a:spcBef>
              <a:buClr>
                <a:srgbClr val="CC0000"/>
              </a:buClr>
              <a:buFont typeface="+mj-lt"/>
              <a:buAutoNum type="arabicPeriod"/>
              <a:tabLst>
                <a:tab pos="354965" algn="l"/>
                <a:tab pos="355600" algn="l"/>
              </a:tabLst>
            </a:pPr>
            <a:r>
              <a:rPr lang="en-US" sz="2800" dirty="0">
                <a:latin typeface="Times New Roman"/>
                <a:cs typeface="Times New Roman"/>
              </a:rPr>
              <a:t>Use of a fixed-price contract with subcontractors</a:t>
            </a:r>
          </a:p>
          <a:p>
            <a:pPr marL="355600" indent="-342900">
              <a:spcBef>
                <a:spcPts val="760"/>
              </a:spcBef>
              <a:buClr>
                <a:srgbClr val="CC0000"/>
              </a:buClr>
              <a:buChar char="•"/>
              <a:tabLst>
                <a:tab pos="354965" algn="l"/>
                <a:tab pos="355600" algn="l"/>
              </a:tabLst>
            </a:pPr>
            <a:endParaRPr lang="en-US" sz="3200" dirty="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808" y="110439"/>
            <a:ext cx="11598384" cy="990578"/>
          </a:xfrm>
          <a:prstGeom prst="rect">
            <a:avLst/>
          </a:prstGeom>
        </p:spPr>
        <p:txBody>
          <a:bodyPr vert="horz" wrap="square" lIns="0" tIns="218998" rIns="0" bIns="0" rtlCol="0">
            <a:spAutoFit/>
          </a:bodyPr>
          <a:lstStyle/>
          <a:p>
            <a:pPr marL="99060" algn="ctr">
              <a:spcBef>
                <a:spcPts val="100"/>
              </a:spcBef>
            </a:pPr>
            <a:r>
              <a:rPr sz="3200" dirty="0"/>
              <a:t>Risk response strategies:</a:t>
            </a:r>
            <a:r>
              <a:rPr sz="3200" spc="-70" dirty="0"/>
              <a:t> </a:t>
            </a:r>
            <a:r>
              <a:rPr sz="3200" dirty="0">
                <a:solidFill>
                  <a:srgbClr val="6F2F9F"/>
                </a:solidFill>
              </a:rPr>
              <a:t>Mitigation</a:t>
            </a:r>
            <a:endParaRPr sz="3200"/>
          </a:p>
          <a:p>
            <a:pPr marL="99060" algn="ctr">
              <a:spcBef>
                <a:spcPts val="45"/>
              </a:spcBef>
            </a:pPr>
            <a:r>
              <a:rPr sz="1800" dirty="0"/>
              <a:t>(“project </a:t>
            </a:r>
            <a:r>
              <a:rPr sz="1800" spc="-5" dirty="0"/>
              <a:t>Risk management”, </a:t>
            </a:r>
            <a:r>
              <a:rPr sz="1800" dirty="0"/>
              <a:t>Bruce</a:t>
            </a:r>
            <a:r>
              <a:rPr sz="1800" spc="-15" dirty="0"/>
              <a:t> </a:t>
            </a:r>
            <a:r>
              <a:rPr sz="1800" dirty="0"/>
              <a:t>Barkley)</a:t>
            </a:r>
            <a:endParaRPr sz="1800"/>
          </a:p>
        </p:txBody>
      </p:sp>
      <p:sp>
        <p:nvSpPr>
          <p:cNvPr id="6" name="Slide Number Placeholder 5">
            <a:extLst>
              <a:ext uri="{FF2B5EF4-FFF2-40B4-BE49-F238E27FC236}">
                <a16:creationId xmlns:a16="http://schemas.microsoft.com/office/drawing/2014/main" id="{520ED427-F17F-4321-B419-800D293DC47D}"/>
              </a:ext>
            </a:extLst>
          </p:cNvPr>
          <p:cNvSpPr>
            <a:spLocks noGrp="1"/>
          </p:cNvSpPr>
          <p:nvPr>
            <p:ph type="sldNum" sz="quarter" idx="7"/>
          </p:nvPr>
        </p:nvSpPr>
        <p:spPr>
          <a:xfrm>
            <a:off x="11149244" y="6357228"/>
            <a:ext cx="595376" cy="215444"/>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05"/>
              </a:spcBef>
            </a:pPr>
            <a:fld id="{81D60167-4931-47E6-BA6A-407CBD079E47}" type="slidenum">
              <a:rPr lang="en-CA" smtClean="0"/>
              <a:pPr marL="38100">
                <a:spcBef>
                  <a:spcPts val="105"/>
                </a:spcBef>
              </a:pPr>
              <a:t>22</a:t>
            </a:fld>
            <a:endParaRPr lang="en-CA" dirty="0"/>
          </a:p>
        </p:txBody>
      </p:sp>
      <p:sp>
        <p:nvSpPr>
          <p:cNvPr id="8" name="object 3">
            <a:extLst>
              <a:ext uri="{FF2B5EF4-FFF2-40B4-BE49-F238E27FC236}">
                <a16:creationId xmlns:a16="http://schemas.microsoft.com/office/drawing/2014/main" id="{260F1625-3FB0-4733-94BD-4B68495378EF}"/>
              </a:ext>
            </a:extLst>
          </p:cNvPr>
          <p:cNvSpPr txBox="1"/>
          <p:nvPr/>
        </p:nvSpPr>
        <p:spPr>
          <a:xfrm>
            <a:off x="1995016" y="1695654"/>
            <a:ext cx="9587383" cy="4119718"/>
          </a:xfrm>
          <a:prstGeom prst="rect">
            <a:avLst/>
          </a:prstGeom>
        </p:spPr>
        <p:txBody>
          <a:bodyPr vert="horz" wrap="square" lIns="0" tIns="13335" rIns="0" bIns="0" rtlCol="0">
            <a:spAutoFit/>
          </a:bodyPr>
          <a:lstStyle/>
          <a:p>
            <a:pPr marL="354965" marR="5080" indent="-342900">
              <a:spcBef>
                <a:spcPts val="105"/>
              </a:spcBef>
              <a:buClr>
                <a:srgbClr val="CC0000"/>
              </a:buClr>
              <a:buChar char="•"/>
              <a:tabLst>
                <a:tab pos="354965" algn="l"/>
                <a:tab pos="355600" algn="l"/>
              </a:tabLst>
            </a:pPr>
            <a:r>
              <a:rPr lang="en-US" sz="2800" dirty="0">
                <a:latin typeface="Times New Roman"/>
                <a:cs typeface="Times New Roman"/>
              </a:rPr>
              <a:t>Mitigation reduces the probability and/or consequences of an adverse risk to an acceptable level. Taking early action to reduce a risk’s probability and/or impact is more effective than reacting later. Examples include:</a:t>
            </a:r>
          </a:p>
          <a:p>
            <a:pPr marL="526415" marR="5080" indent="-514350">
              <a:spcBef>
                <a:spcPts val="105"/>
              </a:spcBef>
              <a:buClr>
                <a:srgbClr val="CC0000"/>
              </a:buClr>
              <a:buFont typeface="+mj-lt"/>
              <a:buAutoNum type="arabicPeriod"/>
              <a:tabLst>
                <a:tab pos="354965" algn="l"/>
                <a:tab pos="355600" algn="l"/>
              </a:tabLst>
            </a:pPr>
            <a:r>
              <a:rPr lang="en-US" sz="2800" dirty="0">
                <a:latin typeface="Times New Roman"/>
                <a:cs typeface="Times New Roman"/>
              </a:rPr>
              <a:t>Adopt less complex processes</a:t>
            </a:r>
          </a:p>
          <a:p>
            <a:pPr marL="526415" marR="5080" indent="-514350">
              <a:spcBef>
                <a:spcPts val="105"/>
              </a:spcBef>
              <a:buClr>
                <a:srgbClr val="CC0000"/>
              </a:buClr>
              <a:buFont typeface="+mj-lt"/>
              <a:buAutoNum type="arabicPeriod"/>
              <a:tabLst>
                <a:tab pos="354965" algn="l"/>
                <a:tab pos="355600" algn="l"/>
              </a:tabLst>
            </a:pPr>
            <a:r>
              <a:rPr lang="en-US" sz="2800" dirty="0">
                <a:latin typeface="Times New Roman"/>
                <a:cs typeface="Times New Roman"/>
              </a:rPr>
              <a:t>Plan for additional testing of complex elements</a:t>
            </a:r>
          </a:p>
          <a:p>
            <a:pPr marL="526415" marR="5080" indent="-514350">
              <a:spcBef>
                <a:spcPts val="105"/>
              </a:spcBef>
              <a:buClr>
                <a:srgbClr val="CC0000"/>
              </a:buClr>
              <a:buFont typeface="+mj-lt"/>
              <a:buAutoNum type="arabicPeriod"/>
              <a:tabLst>
                <a:tab pos="354965" algn="l"/>
                <a:tab pos="355600" algn="l"/>
              </a:tabLst>
            </a:pPr>
            <a:r>
              <a:rPr lang="en-US" sz="2800" dirty="0">
                <a:latin typeface="Times New Roman"/>
                <a:cs typeface="Times New Roman"/>
              </a:rPr>
              <a:t>Use a more reliable or more stable vendor</a:t>
            </a:r>
          </a:p>
          <a:p>
            <a:pPr marL="526415" marR="5080" indent="-514350">
              <a:spcBef>
                <a:spcPts val="105"/>
              </a:spcBef>
              <a:buClr>
                <a:srgbClr val="CC0000"/>
              </a:buClr>
              <a:buFont typeface="+mj-lt"/>
              <a:buAutoNum type="arabicPeriod"/>
              <a:tabLst>
                <a:tab pos="354965" algn="l"/>
                <a:tab pos="355600" algn="l"/>
              </a:tabLst>
            </a:pPr>
            <a:r>
              <a:rPr lang="en-US" sz="2800" dirty="0">
                <a:latin typeface="Times New Roman"/>
                <a:cs typeface="Times New Roman"/>
              </a:rPr>
              <a:t>Use a prototype in the development process</a:t>
            </a:r>
          </a:p>
          <a:p>
            <a:pPr marL="355600" indent="-342900">
              <a:spcBef>
                <a:spcPts val="760"/>
              </a:spcBef>
              <a:buClr>
                <a:srgbClr val="CC0000"/>
              </a:buClr>
              <a:buChar char="•"/>
              <a:tabLst>
                <a:tab pos="354965" algn="l"/>
                <a:tab pos="355600" algn="l"/>
              </a:tabLst>
            </a:pPr>
            <a:endParaRPr lang="en-US" sz="3200" dirty="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97101" y="1955420"/>
            <a:ext cx="8775699" cy="2319866"/>
          </a:xfrm>
          <a:prstGeom prst="rect">
            <a:avLst/>
          </a:prstGeom>
        </p:spPr>
        <p:txBody>
          <a:bodyPr vert="horz" wrap="square" lIns="0" tIns="11430" rIns="0" bIns="0" rtlCol="0">
            <a:spAutoFit/>
          </a:bodyPr>
          <a:lstStyle/>
          <a:p>
            <a:pPr marL="355600" marR="194945" indent="-343535">
              <a:lnSpc>
                <a:spcPct val="100299"/>
              </a:lnSpc>
              <a:spcBef>
                <a:spcPts val="90"/>
              </a:spcBef>
              <a:buClr>
                <a:srgbClr val="CC0000"/>
              </a:buClr>
              <a:buFont typeface="Times New Roman"/>
              <a:buChar char="•"/>
              <a:tabLst>
                <a:tab pos="457834" algn="l"/>
                <a:tab pos="458470" algn="l"/>
              </a:tabLst>
            </a:pPr>
            <a:r>
              <a:rPr sz="2800" dirty="0">
                <a:latin typeface="Times New Roman" panose="02020603050405020304" pitchFamily="18" charset="0"/>
                <a:cs typeface="Times New Roman" panose="02020603050405020304" pitchFamily="18" charset="0"/>
              </a:rPr>
              <a:t>We can take measures to reduce the  risk exposure factor of a </a:t>
            </a:r>
            <a:r>
              <a:rPr sz="2800" spc="-5" dirty="0">
                <a:latin typeface="Times New Roman" panose="02020603050405020304" pitchFamily="18" charset="0"/>
                <a:cs typeface="Times New Roman" panose="02020603050405020304" pitchFamily="18" charset="0"/>
              </a:rPr>
              <a:t>given </a:t>
            </a:r>
            <a:r>
              <a:rPr sz="2800" dirty="0">
                <a:latin typeface="Times New Roman" panose="02020603050405020304" pitchFamily="18" charset="0"/>
                <a:cs typeface="Times New Roman" panose="02020603050405020304" pitchFamily="18" charset="0"/>
              </a:rPr>
              <a:t>risk</a:t>
            </a:r>
            <a:r>
              <a:rPr sz="2800" spc="-15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item</a:t>
            </a:r>
            <a:endParaRPr sz="2800" dirty="0">
              <a:latin typeface="Times New Roman" panose="02020603050405020304" pitchFamily="18" charset="0"/>
              <a:cs typeface="Times New Roman" panose="02020603050405020304" pitchFamily="18" charset="0"/>
            </a:endParaRPr>
          </a:p>
          <a:p>
            <a:pPr marL="355600" marR="1138555" indent="-343535">
              <a:lnSpc>
                <a:spcPct val="99900"/>
              </a:lnSpc>
              <a:spcBef>
                <a:spcPts val="775"/>
              </a:spcBef>
              <a:buClr>
                <a:srgbClr val="CC0000"/>
              </a:buClr>
              <a:buChar char="•"/>
              <a:tabLst>
                <a:tab pos="355600" algn="l"/>
                <a:tab pos="356235" algn="l"/>
              </a:tabLst>
            </a:pPr>
            <a:r>
              <a:rPr sz="2800" dirty="0">
                <a:latin typeface="Times New Roman" panose="02020603050405020304" pitchFamily="18" charset="0"/>
                <a:cs typeface="Times New Roman" panose="02020603050405020304" pitchFamily="18" charset="0"/>
              </a:rPr>
              <a:t>However, we </a:t>
            </a:r>
            <a:r>
              <a:rPr sz="2800" spc="-10" dirty="0">
                <a:latin typeface="Times New Roman" panose="02020603050405020304" pitchFamily="18" charset="0"/>
                <a:cs typeface="Times New Roman" panose="02020603050405020304" pitchFamily="18" charset="0"/>
              </a:rPr>
              <a:t>need </a:t>
            </a:r>
            <a:r>
              <a:rPr sz="2800" dirty="0">
                <a:latin typeface="Times New Roman" panose="02020603050405020304" pitchFamily="18" charset="0"/>
                <a:cs typeface="Times New Roman" panose="02020603050405020304" pitchFamily="18" charset="0"/>
              </a:rPr>
              <a:t>to </a:t>
            </a:r>
            <a:r>
              <a:rPr sz="2800" spc="-5" dirty="0">
                <a:latin typeface="Times New Roman" panose="02020603050405020304" pitchFamily="18" charset="0"/>
                <a:cs typeface="Times New Roman" panose="02020603050405020304" pitchFamily="18" charset="0"/>
              </a:rPr>
              <a:t>take into consideration that these</a:t>
            </a:r>
            <a:r>
              <a:rPr sz="2800" spc="-5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measures </a:t>
            </a:r>
            <a:r>
              <a:rPr lang="en-CA" sz="2800" spc="-5" dirty="0">
                <a:latin typeface="Times New Roman" panose="02020603050405020304" pitchFamily="18" charset="0"/>
                <a:cs typeface="Times New Roman" panose="02020603050405020304" pitchFamily="18" charset="0"/>
              </a:rPr>
              <a:t>incur</a:t>
            </a:r>
            <a:r>
              <a:rPr sz="2800" spc="-30" dirty="0">
                <a:latin typeface="Times New Roman" panose="02020603050405020304" pitchFamily="18" charset="0"/>
                <a:cs typeface="Times New Roman" panose="02020603050405020304" pitchFamily="18" charset="0"/>
              </a:rPr>
              <a:t> </a:t>
            </a:r>
            <a:r>
              <a:rPr lang="en-CA" sz="2800" spc="-30" dirty="0">
                <a:latin typeface="Times New Roman" panose="02020603050405020304" pitchFamily="18" charset="0"/>
                <a:cs typeface="Times New Roman" panose="02020603050405020304" pitchFamily="18" charset="0"/>
              </a:rPr>
              <a:t>a </a:t>
            </a:r>
            <a:r>
              <a:rPr sz="2800" dirty="0">
                <a:latin typeface="Times New Roman" panose="02020603050405020304" pitchFamily="18" charset="0"/>
                <a:cs typeface="Times New Roman" panose="02020603050405020304" pitchFamily="18" charset="0"/>
              </a:rPr>
              <a:t>cost</a:t>
            </a:r>
          </a:p>
          <a:p>
            <a:pPr marL="12700">
              <a:spcBef>
                <a:spcPts val="380"/>
              </a:spcBef>
              <a:tabLst>
                <a:tab pos="4598670" algn="l"/>
              </a:tabLst>
            </a:pPr>
            <a:r>
              <a:rPr lang="en-CA" sz="2800" b="1" dirty="0">
                <a:solidFill>
                  <a:srgbClr val="C00000"/>
                </a:solidFill>
                <a:latin typeface="Times New Roman"/>
                <a:cs typeface="Times New Roman"/>
              </a:rPr>
              <a:t>    </a:t>
            </a:r>
            <a:endParaRPr sz="2800" dirty="0">
              <a:latin typeface="Times New Roman"/>
              <a:cs typeface="Times New Roman"/>
            </a:endParaRPr>
          </a:p>
        </p:txBody>
      </p:sp>
      <p:sp>
        <p:nvSpPr>
          <p:cNvPr id="3" name="object 3"/>
          <p:cNvSpPr txBox="1">
            <a:spLocks noGrp="1"/>
          </p:cNvSpPr>
          <p:nvPr>
            <p:ph type="title"/>
          </p:nvPr>
        </p:nvSpPr>
        <p:spPr>
          <a:xfrm>
            <a:off x="2844800" y="400558"/>
            <a:ext cx="6252210" cy="513715"/>
          </a:xfrm>
          <a:prstGeom prst="rect">
            <a:avLst/>
          </a:prstGeom>
        </p:spPr>
        <p:txBody>
          <a:bodyPr vert="horz" wrap="square" lIns="0" tIns="13335" rIns="0" bIns="0" rtlCol="0">
            <a:spAutoFit/>
          </a:bodyPr>
          <a:lstStyle/>
          <a:p>
            <a:pPr marL="12700">
              <a:spcBef>
                <a:spcPts val="105"/>
              </a:spcBef>
            </a:pPr>
            <a:r>
              <a:rPr sz="3200" dirty="0"/>
              <a:t>Risk response strategies:</a:t>
            </a:r>
            <a:r>
              <a:rPr sz="3200" spc="-70" dirty="0"/>
              <a:t> </a:t>
            </a:r>
            <a:r>
              <a:rPr sz="3200" dirty="0">
                <a:solidFill>
                  <a:srgbClr val="6F2F9F"/>
                </a:solidFill>
              </a:rPr>
              <a:t>Mitigation</a:t>
            </a:r>
            <a:endParaRPr sz="3200"/>
          </a:p>
        </p:txBody>
      </p:sp>
      <p:sp>
        <p:nvSpPr>
          <p:cNvPr id="6" name="Slide Number Placeholder 5">
            <a:extLst>
              <a:ext uri="{FF2B5EF4-FFF2-40B4-BE49-F238E27FC236}">
                <a16:creationId xmlns:a16="http://schemas.microsoft.com/office/drawing/2014/main" id="{6FDB286F-2211-4BCA-A963-CE447F6640F1}"/>
              </a:ext>
            </a:extLst>
          </p:cNvPr>
          <p:cNvSpPr>
            <a:spLocks noGrp="1"/>
          </p:cNvSpPr>
          <p:nvPr>
            <p:ph type="sldNum" sz="quarter" idx="7"/>
          </p:nvPr>
        </p:nvSpPr>
        <p:spPr>
          <a:xfrm>
            <a:off x="11149244" y="6357228"/>
            <a:ext cx="595376" cy="215444"/>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05"/>
              </a:spcBef>
            </a:pPr>
            <a:fld id="{81D60167-4931-47E6-BA6A-407CBD079E47}" type="slidenum">
              <a:rPr lang="en-CA" smtClean="0"/>
              <a:pPr marL="38100">
                <a:spcBef>
                  <a:spcPts val="105"/>
                </a:spcBef>
              </a:pPr>
              <a:t>23</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60572" y="706882"/>
            <a:ext cx="7366000" cy="690574"/>
          </a:xfrm>
          <a:prstGeom prst="rect">
            <a:avLst/>
          </a:prstGeom>
        </p:spPr>
        <p:txBody>
          <a:bodyPr vert="horz" wrap="square" lIns="0" tIns="13335" rIns="0" bIns="0" rtlCol="0">
            <a:spAutoFit/>
          </a:bodyPr>
          <a:lstStyle/>
          <a:p>
            <a:pPr algn="ctr">
              <a:spcBef>
                <a:spcPts val="105"/>
              </a:spcBef>
            </a:pPr>
            <a:r>
              <a:rPr sz="4400" dirty="0"/>
              <a:t>Risk reduction leverage</a:t>
            </a:r>
            <a:r>
              <a:rPr sz="4400" spc="-114" dirty="0"/>
              <a:t> </a:t>
            </a:r>
            <a:r>
              <a:rPr sz="4400" dirty="0"/>
              <a:t>(RRL)</a:t>
            </a:r>
          </a:p>
        </p:txBody>
      </p:sp>
      <p:sp>
        <p:nvSpPr>
          <p:cNvPr id="3" name="object 3"/>
          <p:cNvSpPr/>
          <p:nvPr/>
        </p:nvSpPr>
        <p:spPr>
          <a:xfrm>
            <a:off x="2374900" y="1981200"/>
            <a:ext cx="7480300" cy="18542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457587" y="4133851"/>
            <a:ext cx="5610587" cy="1514475"/>
          </a:xfrm>
          <a:prstGeom prst="rect">
            <a:avLst/>
          </a:prstGeom>
          <a:blipFill>
            <a:blip r:embed="rId3" cstate="print"/>
            <a:stretch>
              <a:fillRect/>
            </a:stretch>
          </a:blipFill>
        </p:spPr>
        <p:txBody>
          <a:bodyPr wrap="square" lIns="0" tIns="0" rIns="0" bIns="0" rtlCol="0"/>
          <a:lstStyle/>
          <a:p>
            <a:endParaRPr/>
          </a:p>
        </p:txBody>
      </p:sp>
      <p:sp>
        <p:nvSpPr>
          <p:cNvPr id="7" name="Slide Number Placeholder 6">
            <a:extLst>
              <a:ext uri="{FF2B5EF4-FFF2-40B4-BE49-F238E27FC236}">
                <a16:creationId xmlns:a16="http://schemas.microsoft.com/office/drawing/2014/main" id="{7AD8838D-E69A-47B3-AB95-2BA9129C772C}"/>
              </a:ext>
            </a:extLst>
          </p:cNvPr>
          <p:cNvSpPr>
            <a:spLocks noGrp="1"/>
          </p:cNvSpPr>
          <p:nvPr>
            <p:ph type="sldNum" sz="quarter" idx="7"/>
          </p:nvPr>
        </p:nvSpPr>
        <p:spPr>
          <a:xfrm>
            <a:off x="11149244" y="6357228"/>
            <a:ext cx="595376" cy="215444"/>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05"/>
              </a:spcBef>
            </a:pPr>
            <a:fld id="{81D60167-4931-47E6-BA6A-407CBD079E47}" type="slidenum">
              <a:rPr lang="en-CA" smtClean="0"/>
              <a:pPr marL="38100">
                <a:spcBef>
                  <a:spcPts val="105"/>
                </a:spcBef>
              </a:pPr>
              <a:t>24</a:t>
            </a:fld>
            <a:endParaRPr lang="en-CA"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4 (Risk Management)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Mitigating risks through schedule buffer on projects</a:t>
            </a:r>
          </a:p>
        </p:txBody>
      </p:sp>
      <p:pic>
        <p:nvPicPr>
          <p:cNvPr id="5" name="Picture 4" descr="figure4.4.png"/>
          <p:cNvPicPr>
            <a:picLocks noChangeAspect="1"/>
          </p:cNvPicPr>
          <p:nvPr/>
        </p:nvPicPr>
        <p:blipFill>
          <a:blip r:embed="rId2" cstate="print"/>
          <a:stretch>
            <a:fillRect/>
          </a:stretch>
        </p:blipFill>
        <p:spPr>
          <a:xfrm>
            <a:off x="3238101" y="2866702"/>
            <a:ext cx="5715798" cy="231489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4 (Risk Management)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Mitigating resource risks through knowledge management system</a:t>
            </a:r>
          </a:p>
        </p:txBody>
      </p:sp>
      <p:pic>
        <p:nvPicPr>
          <p:cNvPr id="6" name="Picture 5" descr="figure4.5.png"/>
          <p:cNvPicPr>
            <a:picLocks noChangeAspect="1"/>
          </p:cNvPicPr>
          <p:nvPr/>
        </p:nvPicPr>
        <p:blipFill>
          <a:blip r:embed="rId2" cstate="print"/>
          <a:stretch>
            <a:fillRect/>
          </a:stretch>
        </p:blipFill>
        <p:spPr>
          <a:xfrm>
            <a:off x="3142838" y="2457315"/>
            <a:ext cx="5906325" cy="194337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4 (Risk Management)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Mitigating quality risks through quality gates on projects</a:t>
            </a:r>
          </a:p>
        </p:txBody>
      </p:sp>
      <p:pic>
        <p:nvPicPr>
          <p:cNvPr id="6" name="Picture 5" descr="figure4.6.png"/>
          <p:cNvPicPr>
            <a:picLocks noChangeAspect="1"/>
          </p:cNvPicPr>
          <p:nvPr/>
        </p:nvPicPr>
        <p:blipFill>
          <a:blip r:embed="rId2" cstate="print"/>
          <a:stretch>
            <a:fillRect/>
          </a:stretch>
        </p:blipFill>
        <p:spPr>
          <a:xfrm>
            <a:off x="3371470" y="2214393"/>
            <a:ext cx="5449061" cy="242921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4 (Risk Management)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Risk management through risk prioritization</a:t>
            </a:r>
          </a:p>
        </p:txBody>
      </p:sp>
      <p:pic>
        <p:nvPicPr>
          <p:cNvPr id="6" name="Picture 5" descr="figure4.7.png"/>
          <p:cNvPicPr>
            <a:picLocks noChangeAspect="1"/>
          </p:cNvPicPr>
          <p:nvPr/>
        </p:nvPicPr>
        <p:blipFill>
          <a:blip r:embed="rId2" cstate="print"/>
          <a:stretch>
            <a:fillRect/>
          </a:stretch>
        </p:blipFill>
        <p:spPr>
          <a:xfrm>
            <a:off x="3190470" y="2347762"/>
            <a:ext cx="5811061" cy="216247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4 (Risk Management)</a:t>
            </a:r>
          </a:p>
          <a:p>
            <a:r>
              <a:rPr lang="en-US" dirty="0"/>
              <a:t>Each kind of risk which can occur on a project should be identified and then evaluated for the kind of impact it can have on the project. Probability for the risk to occur should also be identified. Together with impact and probability, the risk factor can be devised for each risk on the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normAutofit/>
          </a:bodyPr>
          <a:lstStyle/>
          <a:p>
            <a:pPr algn="ctr">
              <a:buNone/>
            </a:pPr>
            <a:r>
              <a:rPr lang="en-US" dirty="0"/>
              <a:t>Chapter 4 (Risk Management)</a:t>
            </a:r>
          </a:p>
          <a:p>
            <a:r>
              <a:rPr lang="en-US" dirty="0"/>
              <a:t>Any project needs to start and end at the pre defined dates. There could be risks like resource unavailability, service breakdown problems, technology obsolescence, wrong selection of project tools etc. These risks can occur and can hamper project progress. Finding chances of occurrences of risks and finding ways to tackle them is important. So risk management is very important for any project.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normAutofit lnSpcReduction="10000"/>
          </a:bodyPr>
          <a:lstStyle/>
          <a:p>
            <a:pPr algn="ctr">
              <a:buNone/>
            </a:pPr>
            <a:r>
              <a:rPr lang="en-US" dirty="0"/>
              <a:t>Chapter 4 (Risk Management)</a:t>
            </a:r>
          </a:p>
          <a:p>
            <a:r>
              <a:rPr lang="en-US" dirty="0"/>
              <a:t>The biggest benefit of iterative software development lifecycle model is that it minimizes risks. In the waterfall model, the software product is available for end user review only after the complete software product is built. If there were misunderstandings in getting end user requirements right then the software product built will not be suitable to the end users. In iterative models, this risk is minimized by building small set of features and getting them reviewed by end users. If any features are not correct then making the required changes at this stage is not costly.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4 (Risk Management)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Risks of waterfall model</a:t>
            </a:r>
          </a:p>
        </p:txBody>
      </p:sp>
      <p:pic>
        <p:nvPicPr>
          <p:cNvPr id="6" name="Picture 5" descr="figure4.9.png"/>
          <p:cNvPicPr>
            <a:picLocks noChangeAspect="1"/>
          </p:cNvPicPr>
          <p:nvPr/>
        </p:nvPicPr>
        <p:blipFill>
          <a:blip r:embed="rId2" cstate="print"/>
          <a:stretch>
            <a:fillRect/>
          </a:stretch>
        </p:blipFill>
        <p:spPr>
          <a:xfrm>
            <a:off x="3228575" y="3028660"/>
            <a:ext cx="5734851" cy="20767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0794" y="508763"/>
            <a:ext cx="4886960" cy="696595"/>
          </a:xfrm>
          <a:prstGeom prst="rect">
            <a:avLst/>
          </a:prstGeom>
        </p:spPr>
        <p:txBody>
          <a:bodyPr vert="horz" wrap="square" lIns="0" tIns="13335" rIns="0" bIns="0" rtlCol="0">
            <a:spAutoFit/>
          </a:bodyPr>
          <a:lstStyle/>
          <a:p>
            <a:pPr marL="12700">
              <a:spcBef>
                <a:spcPts val="105"/>
              </a:spcBef>
            </a:pPr>
            <a:r>
              <a:rPr sz="4400" dirty="0"/>
              <a:t>ISO/IEC</a:t>
            </a:r>
            <a:r>
              <a:rPr sz="4400" spc="-80" dirty="0"/>
              <a:t> </a:t>
            </a:r>
            <a:r>
              <a:rPr lang="en-CA" sz="4400" spc="-80" dirty="0"/>
              <a:t>d</a:t>
            </a:r>
            <a:r>
              <a:rPr sz="4400" dirty="0" err="1"/>
              <a:t>efinitions</a:t>
            </a:r>
            <a:endParaRPr sz="4400" dirty="0"/>
          </a:p>
        </p:txBody>
      </p:sp>
      <p:sp>
        <p:nvSpPr>
          <p:cNvPr id="3" name="object 3"/>
          <p:cNvSpPr txBox="1"/>
          <p:nvPr/>
        </p:nvSpPr>
        <p:spPr>
          <a:xfrm>
            <a:off x="2059940" y="1926463"/>
            <a:ext cx="7805420" cy="3884295"/>
          </a:xfrm>
          <a:prstGeom prst="rect">
            <a:avLst/>
          </a:prstGeom>
        </p:spPr>
        <p:txBody>
          <a:bodyPr vert="horz" wrap="square" lIns="0" tIns="12065" rIns="0" bIns="0" rtlCol="0">
            <a:spAutoFit/>
          </a:bodyPr>
          <a:lstStyle/>
          <a:p>
            <a:pPr marL="355600" marR="5080" indent="-342900">
              <a:spcBef>
                <a:spcPts val="95"/>
              </a:spcBef>
              <a:buClr>
                <a:srgbClr val="CC0000"/>
              </a:buClr>
              <a:buFont typeface="Times New Roman"/>
              <a:buChar char="•"/>
              <a:tabLst>
                <a:tab pos="354965" algn="l"/>
                <a:tab pos="355600" algn="l"/>
              </a:tabLst>
            </a:pPr>
            <a:r>
              <a:rPr lang="en-CA" sz="2800" b="1" spc="-5" dirty="0">
                <a:latin typeface="Times New Roman"/>
                <a:cs typeface="Times New Roman"/>
              </a:rPr>
              <a:t>R</a:t>
            </a:r>
            <a:r>
              <a:rPr sz="2800" b="1" spc="-5" dirty="0" err="1">
                <a:latin typeface="Times New Roman"/>
                <a:cs typeface="Times New Roman"/>
              </a:rPr>
              <a:t>isk</a:t>
            </a:r>
            <a:r>
              <a:rPr sz="2800" b="1" spc="-5" dirty="0">
                <a:latin typeface="Times New Roman"/>
                <a:cs typeface="Times New Roman"/>
              </a:rPr>
              <a:t>: </a:t>
            </a:r>
            <a:r>
              <a:rPr sz="2800" spc="-5" dirty="0">
                <a:latin typeface="Times New Roman"/>
                <a:cs typeface="Times New Roman"/>
              </a:rPr>
              <a:t>The combination of the probability of </a:t>
            </a:r>
            <a:r>
              <a:rPr sz="2800" spc="-10" dirty="0">
                <a:latin typeface="Times New Roman"/>
                <a:cs typeface="Times New Roman"/>
              </a:rPr>
              <a:t>an </a:t>
            </a:r>
            <a:r>
              <a:rPr sz="2800" spc="-5" dirty="0">
                <a:latin typeface="Times New Roman"/>
                <a:cs typeface="Times New Roman"/>
              </a:rPr>
              <a:t>event and its </a:t>
            </a:r>
            <a:r>
              <a:rPr sz="2800" dirty="0">
                <a:latin typeface="Times New Roman"/>
                <a:cs typeface="Times New Roman"/>
              </a:rPr>
              <a:t>negative</a:t>
            </a:r>
            <a:r>
              <a:rPr sz="2800" spc="-15" dirty="0">
                <a:latin typeface="Times New Roman"/>
                <a:cs typeface="Times New Roman"/>
              </a:rPr>
              <a:t> </a:t>
            </a:r>
            <a:r>
              <a:rPr sz="2800" spc="-5" dirty="0">
                <a:latin typeface="Times New Roman"/>
                <a:cs typeface="Times New Roman"/>
              </a:rPr>
              <a:t>consequence.</a:t>
            </a:r>
            <a:endParaRPr sz="2800" dirty="0">
              <a:latin typeface="Times New Roman"/>
              <a:cs typeface="Times New Roman"/>
            </a:endParaRPr>
          </a:p>
          <a:p>
            <a:pPr marL="756285" marR="509270" indent="-287020">
              <a:spcBef>
                <a:spcPts val="509"/>
              </a:spcBef>
            </a:pPr>
            <a:r>
              <a:rPr sz="2000" dirty="0">
                <a:latin typeface="Times New Roman"/>
                <a:cs typeface="Times New Roman"/>
              </a:rPr>
              <a:t>1—The </a:t>
            </a:r>
            <a:r>
              <a:rPr sz="2000" spc="-5" dirty="0">
                <a:latin typeface="Times New Roman"/>
                <a:cs typeface="Times New Roman"/>
              </a:rPr>
              <a:t>term </a:t>
            </a:r>
            <a:r>
              <a:rPr sz="2000" dirty="0">
                <a:latin typeface="Times New Roman"/>
                <a:cs typeface="Times New Roman"/>
              </a:rPr>
              <a:t>“risk” is generally used only when there is at least</a:t>
            </a:r>
            <a:r>
              <a:rPr sz="2000" spc="-220" dirty="0">
                <a:latin typeface="Times New Roman"/>
                <a:cs typeface="Times New Roman"/>
              </a:rPr>
              <a:t> </a:t>
            </a:r>
            <a:r>
              <a:rPr sz="2000" dirty="0">
                <a:latin typeface="Times New Roman"/>
                <a:cs typeface="Times New Roman"/>
              </a:rPr>
              <a:t>the  </a:t>
            </a:r>
            <a:r>
              <a:rPr sz="2000" spc="-5" dirty="0">
                <a:latin typeface="Times New Roman"/>
                <a:cs typeface="Times New Roman"/>
              </a:rPr>
              <a:t>possibility </a:t>
            </a:r>
            <a:r>
              <a:rPr sz="2000" dirty="0">
                <a:latin typeface="Times New Roman"/>
                <a:cs typeface="Times New Roman"/>
              </a:rPr>
              <a:t>of negative</a:t>
            </a:r>
            <a:r>
              <a:rPr sz="2000" spc="-80" dirty="0">
                <a:latin typeface="Times New Roman"/>
                <a:cs typeface="Times New Roman"/>
              </a:rPr>
              <a:t> </a:t>
            </a:r>
            <a:r>
              <a:rPr sz="2000" dirty="0">
                <a:latin typeface="Times New Roman"/>
                <a:cs typeface="Times New Roman"/>
              </a:rPr>
              <a:t>consequences.</a:t>
            </a:r>
          </a:p>
          <a:p>
            <a:pPr marL="756285" marR="72390" indent="-287020">
              <a:spcBef>
                <a:spcPts val="484"/>
              </a:spcBef>
            </a:pPr>
            <a:r>
              <a:rPr sz="2000" dirty="0">
                <a:latin typeface="Times New Roman"/>
                <a:cs typeface="Times New Roman"/>
              </a:rPr>
              <a:t>2—In </a:t>
            </a:r>
            <a:r>
              <a:rPr sz="2000" spc="-5" dirty="0">
                <a:latin typeface="Times New Roman"/>
                <a:cs typeface="Times New Roman"/>
              </a:rPr>
              <a:t>some </a:t>
            </a:r>
            <a:r>
              <a:rPr sz="2000" dirty="0">
                <a:latin typeface="Times New Roman"/>
                <a:cs typeface="Times New Roman"/>
              </a:rPr>
              <a:t>situations, risk arises from the </a:t>
            </a:r>
            <a:r>
              <a:rPr sz="2000" spc="-5" dirty="0">
                <a:latin typeface="Times New Roman"/>
                <a:cs typeface="Times New Roman"/>
              </a:rPr>
              <a:t>possibility </a:t>
            </a:r>
            <a:r>
              <a:rPr sz="2000" dirty="0">
                <a:latin typeface="Times New Roman"/>
                <a:cs typeface="Times New Roman"/>
              </a:rPr>
              <a:t>of deviation</a:t>
            </a:r>
            <a:r>
              <a:rPr sz="2000" spc="-229" dirty="0">
                <a:latin typeface="Times New Roman"/>
                <a:cs typeface="Times New Roman"/>
              </a:rPr>
              <a:t> </a:t>
            </a:r>
            <a:r>
              <a:rPr sz="2000" dirty="0">
                <a:latin typeface="Times New Roman"/>
                <a:cs typeface="Times New Roman"/>
              </a:rPr>
              <a:t>from  the expected </a:t>
            </a:r>
            <a:r>
              <a:rPr sz="2000" spc="-5" dirty="0">
                <a:latin typeface="Times New Roman"/>
                <a:cs typeface="Times New Roman"/>
              </a:rPr>
              <a:t>outcome </a:t>
            </a:r>
            <a:r>
              <a:rPr sz="2000" dirty="0">
                <a:latin typeface="Times New Roman"/>
                <a:cs typeface="Times New Roman"/>
              </a:rPr>
              <a:t>or</a:t>
            </a:r>
            <a:r>
              <a:rPr sz="2000" spc="-65" dirty="0">
                <a:latin typeface="Times New Roman"/>
                <a:cs typeface="Times New Roman"/>
              </a:rPr>
              <a:t> </a:t>
            </a:r>
            <a:r>
              <a:rPr sz="2000" dirty="0">
                <a:latin typeface="Times New Roman"/>
                <a:cs typeface="Times New Roman"/>
              </a:rPr>
              <a:t>event.</a:t>
            </a:r>
          </a:p>
          <a:p>
            <a:pPr marL="355600" marR="408305" indent="-342900">
              <a:spcBef>
                <a:spcPts val="640"/>
              </a:spcBef>
              <a:buClr>
                <a:srgbClr val="CC0000"/>
              </a:buClr>
              <a:buFont typeface="Times New Roman"/>
              <a:buChar char="•"/>
              <a:tabLst>
                <a:tab pos="354965" algn="l"/>
                <a:tab pos="355600" algn="l"/>
              </a:tabLst>
            </a:pPr>
            <a:r>
              <a:rPr lang="en-CA" sz="2800" b="1" spc="-5" dirty="0">
                <a:latin typeface="Times New Roman"/>
                <a:cs typeface="Times New Roman"/>
              </a:rPr>
              <a:t>R</a:t>
            </a:r>
            <a:r>
              <a:rPr sz="2800" b="1" spc="-5" dirty="0" err="1">
                <a:latin typeface="Times New Roman"/>
                <a:cs typeface="Times New Roman"/>
              </a:rPr>
              <a:t>isk</a:t>
            </a:r>
            <a:r>
              <a:rPr sz="2800" b="1" spc="-5" dirty="0">
                <a:latin typeface="Times New Roman"/>
                <a:cs typeface="Times New Roman"/>
              </a:rPr>
              <a:t> category</a:t>
            </a:r>
            <a:r>
              <a:rPr sz="2800" spc="-5" dirty="0">
                <a:latin typeface="Times New Roman"/>
                <a:cs typeface="Times New Roman"/>
              </a:rPr>
              <a:t>: A class </a:t>
            </a:r>
            <a:r>
              <a:rPr sz="2800" dirty="0">
                <a:latin typeface="Times New Roman"/>
                <a:cs typeface="Times New Roman"/>
              </a:rPr>
              <a:t>or type of </a:t>
            </a:r>
            <a:r>
              <a:rPr sz="2800" spc="-5" dirty="0">
                <a:latin typeface="Times New Roman"/>
                <a:cs typeface="Times New Roman"/>
              </a:rPr>
              <a:t>risk (e.g.,  technical, legal, </a:t>
            </a:r>
            <a:r>
              <a:rPr sz="2800" dirty="0">
                <a:latin typeface="Times New Roman"/>
                <a:cs typeface="Times New Roman"/>
              </a:rPr>
              <a:t>organizational, safety,</a:t>
            </a:r>
            <a:r>
              <a:rPr sz="2800" spc="-60" dirty="0">
                <a:latin typeface="Times New Roman"/>
                <a:cs typeface="Times New Roman"/>
              </a:rPr>
              <a:t> </a:t>
            </a:r>
            <a:r>
              <a:rPr sz="2800" spc="-5" dirty="0">
                <a:latin typeface="Times New Roman"/>
                <a:cs typeface="Times New Roman"/>
              </a:rPr>
              <a:t>economic,  </a:t>
            </a:r>
            <a:r>
              <a:rPr sz="2800" dirty="0">
                <a:latin typeface="Times New Roman"/>
                <a:cs typeface="Times New Roman"/>
              </a:rPr>
              <a:t>engineering </a:t>
            </a:r>
            <a:r>
              <a:rPr sz="2800" spc="-5" dirty="0">
                <a:latin typeface="Times New Roman"/>
                <a:cs typeface="Times New Roman"/>
              </a:rPr>
              <a:t>cost,</a:t>
            </a:r>
            <a:r>
              <a:rPr sz="2800" spc="-35" dirty="0">
                <a:latin typeface="Times New Roman"/>
                <a:cs typeface="Times New Roman"/>
              </a:rPr>
              <a:t> </a:t>
            </a:r>
            <a:r>
              <a:rPr sz="2800" spc="-5" dirty="0">
                <a:latin typeface="Times New Roman"/>
                <a:cs typeface="Times New Roman"/>
              </a:rPr>
              <a:t>schedule).</a:t>
            </a:r>
            <a:endParaRPr sz="2800" dirty="0">
              <a:latin typeface="Times New Roman"/>
              <a:cs typeface="Times New Roman"/>
            </a:endParaRPr>
          </a:p>
          <a:p>
            <a:pPr marL="469900">
              <a:spcBef>
                <a:spcPts val="434"/>
              </a:spcBef>
            </a:pPr>
            <a:r>
              <a:rPr sz="1600" spc="-5" dirty="0">
                <a:latin typeface="Times New Roman"/>
                <a:cs typeface="Times New Roman"/>
              </a:rPr>
              <a:t>NOTE—A risk category is a characterization of a source of</a:t>
            </a:r>
            <a:r>
              <a:rPr sz="1600" spc="160" dirty="0">
                <a:latin typeface="Times New Roman"/>
                <a:cs typeface="Times New Roman"/>
              </a:rPr>
              <a:t> </a:t>
            </a:r>
            <a:r>
              <a:rPr sz="1600" spc="-5" dirty="0">
                <a:latin typeface="Times New Roman"/>
                <a:cs typeface="Times New Roman"/>
              </a:rPr>
              <a:t>risk.</a:t>
            </a:r>
            <a:endParaRPr sz="1600" dirty="0">
              <a:latin typeface="Times New Roman"/>
              <a:cs typeface="Times New Roman"/>
            </a:endParaRPr>
          </a:p>
        </p:txBody>
      </p:sp>
      <p:sp>
        <p:nvSpPr>
          <p:cNvPr id="7" name="Slide Number Placeholder 6">
            <a:extLst>
              <a:ext uri="{FF2B5EF4-FFF2-40B4-BE49-F238E27FC236}">
                <a16:creationId xmlns:a16="http://schemas.microsoft.com/office/drawing/2014/main" id="{7E6EC548-B1A4-4675-8755-D8A2EBE18B51}"/>
              </a:ext>
            </a:extLst>
          </p:cNvPr>
          <p:cNvSpPr>
            <a:spLocks noGrp="1"/>
          </p:cNvSpPr>
          <p:nvPr>
            <p:ph type="sldNum" sz="quarter" idx="7"/>
          </p:nvPr>
        </p:nvSpPr>
        <p:spPr>
          <a:xfrm>
            <a:off x="11149244" y="6357228"/>
            <a:ext cx="595376" cy="215444"/>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05"/>
              </a:spcBef>
            </a:pPr>
            <a:fld id="{81D60167-4931-47E6-BA6A-407CBD079E47}" type="slidenum">
              <a:rPr lang="en-CA" smtClean="0"/>
              <a:pPr marL="38100">
                <a:spcBef>
                  <a:spcPts val="105"/>
                </a:spcBef>
              </a:pPr>
              <a:t>4</a:t>
            </a:fld>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4 (Risk Management)</a:t>
            </a:r>
          </a:p>
          <a:p>
            <a:r>
              <a:rPr lang="en-US" dirty="0"/>
              <a:t>Risk can hamper a project either affecting product quality or rate of production. Product quality can go down if software engineers lack adequate skills or not enough time could be allotted for testing. Rate of production may go down if adequate resources are not allocated on the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0795" y="508763"/>
            <a:ext cx="3863975" cy="696595"/>
          </a:xfrm>
          <a:prstGeom prst="rect">
            <a:avLst/>
          </a:prstGeom>
        </p:spPr>
        <p:txBody>
          <a:bodyPr vert="horz" wrap="square" lIns="0" tIns="13335" rIns="0" bIns="0" rtlCol="0">
            <a:spAutoFit/>
          </a:bodyPr>
          <a:lstStyle/>
          <a:p>
            <a:pPr marL="12700">
              <a:spcBef>
                <a:spcPts val="105"/>
              </a:spcBef>
            </a:pPr>
            <a:r>
              <a:rPr sz="4400" dirty="0"/>
              <a:t>Risk</a:t>
            </a:r>
            <a:r>
              <a:rPr sz="4400" spc="-70" dirty="0"/>
              <a:t> </a:t>
            </a:r>
            <a:r>
              <a:rPr sz="4400" dirty="0"/>
              <a:t>assessment</a:t>
            </a:r>
            <a:endParaRPr sz="4400"/>
          </a:p>
        </p:txBody>
      </p:sp>
      <p:sp>
        <p:nvSpPr>
          <p:cNvPr id="3" name="object 3"/>
          <p:cNvSpPr txBox="1"/>
          <p:nvPr/>
        </p:nvSpPr>
        <p:spPr>
          <a:xfrm>
            <a:off x="2059941" y="1980412"/>
            <a:ext cx="7952105" cy="3986348"/>
          </a:xfrm>
          <a:prstGeom prst="rect">
            <a:avLst/>
          </a:prstGeom>
        </p:spPr>
        <p:txBody>
          <a:bodyPr vert="horz" wrap="square" lIns="0" tIns="109855" rIns="0" bIns="0" rtlCol="0">
            <a:spAutoFit/>
          </a:bodyPr>
          <a:lstStyle/>
          <a:p>
            <a:pPr marL="527685" indent="-515620">
              <a:spcBef>
                <a:spcPts val="865"/>
              </a:spcBef>
              <a:buClr>
                <a:srgbClr val="CC0000"/>
              </a:buClr>
              <a:buAutoNum type="arabicPeriod"/>
              <a:tabLst>
                <a:tab pos="527685" algn="l"/>
                <a:tab pos="528320" algn="l"/>
              </a:tabLst>
            </a:pPr>
            <a:r>
              <a:rPr sz="3200" dirty="0">
                <a:latin typeface="Times New Roman"/>
                <a:cs typeface="Times New Roman"/>
              </a:rPr>
              <a:t>Risk</a:t>
            </a:r>
            <a:r>
              <a:rPr sz="3200" spc="-5" dirty="0">
                <a:latin typeface="Times New Roman"/>
                <a:cs typeface="Times New Roman"/>
              </a:rPr>
              <a:t> </a:t>
            </a:r>
            <a:r>
              <a:rPr sz="3200" dirty="0">
                <a:latin typeface="Times New Roman"/>
                <a:cs typeface="Times New Roman"/>
              </a:rPr>
              <a:t>Identification</a:t>
            </a:r>
          </a:p>
          <a:p>
            <a:pPr marL="527685" indent="-515620">
              <a:spcBef>
                <a:spcPts val="770"/>
              </a:spcBef>
              <a:buClr>
                <a:srgbClr val="CC0000"/>
              </a:buClr>
              <a:buAutoNum type="arabicPeriod"/>
              <a:tabLst>
                <a:tab pos="527685" algn="l"/>
                <a:tab pos="528320" algn="l"/>
              </a:tabLst>
            </a:pPr>
            <a:r>
              <a:rPr sz="3200" dirty="0">
                <a:latin typeface="Times New Roman"/>
                <a:cs typeface="Times New Roman"/>
              </a:rPr>
              <a:t>Risk</a:t>
            </a:r>
            <a:r>
              <a:rPr sz="3200" spc="-5" dirty="0">
                <a:latin typeface="Times New Roman"/>
                <a:cs typeface="Times New Roman"/>
              </a:rPr>
              <a:t> </a:t>
            </a:r>
            <a:r>
              <a:rPr sz="3200" dirty="0">
                <a:latin typeface="Times New Roman"/>
                <a:cs typeface="Times New Roman"/>
              </a:rPr>
              <a:t>analysis</a:t>
            </a:r>
          </a:p>
          <a:p>
            <a:pPr marL="527685" indent="-515620">
              <a:spcBef>
                <a:spcPts val="765"/>
              </a:spcBef>
              <a:buClr>
                <a:srgbClr val="CC0000"/>
              </a:buClr>
              <a:buAutoNum type="arabicPeriod"/>
              <a:tabLst>
                <a:tab pos="527685" algn="l"/>
                <a:tab pos="528320" algn="l"/>
              </a:tabLst>
            </a:pPr>
            <a:r>
              <a:rPr sz="3200" dirty="0">
                <a:latin typeface="Times New Roman"/>
                <a:cs typeface="Times New Roman"/>
              </a:rPr>
              <a:t>Risk</a:t>
            </a:r>
            <a:r>
              <a:rPr sz="3200" spc="-15" dirty="0">
                <a:latin typeface="Times New Roman"/>
                <a:cs typeface="Times New Roman"/>
              </a:rPr>
              <a:t> </a:t>
            </a:r>
            <a:r>
              <a:rPr sz="3200" dirty="0">
                <a:latin typeface="Times New Roman"/>
                <a:cs typeface="Times New Roman"/>
              </a:rPr>
              <a:t>prioritization</a:t>
            </a:r>
          </a:p>
          <a:p>
            <a:pPr>
              <a:spcBef>
                <a:spcPts val="30"/>
              </a:spcBef>
            </a:pPr>
            <a:endParaRPr sz="4650" dirty="0">
              <a:latin typeface="Times New Roman"/>
              <a:cs typeface="Times New Roman"/>
            </a:endParaRPr>
          </a:p>
          <a:p>
            <a:pPr marL="12700" marR="5080">
              <a:spcBef>
                <a:spcPts val="5"/>
              </a:spcBef>
            </a:pPr>
            <a:r>
              <a:rPr sz="3200" dirty="0">
                <a:latin typeface="Times New Roman"/>
                <a:cs typeface="Times New Roman"/>
              </a:rPr>
              <a:t>Can be performed at </a:t>
            </a:r>
            <a:r>
              <a:rPr sz="3200" spc="-5" dirty="0">
                <a:latin typeface="Times New Roman"/>
                <a:cs typeface="Times New Roman"/>
              </a:rPr>
              <a:t>the </a:t>
            </a:r>
            <a:r>
              <a:rPr sz="3200" dirty="0">
                <a:latin typeface="Times New Roman"/>
                <a:cs typeface="Times New Roman"/>
              </a:rPr>
              <a:t>beginning of the</a:t>
            </a:r>
            <a:r>
              <a:rPr sz="3200" spc="-80" dirty="0">
                <a:latin typeface="Times New Roman"/>
                <a:cs typeface="Times New Roman"/>
              </a:rPr>
              <a:t> </a:t>
            </a:r>
            <a:r>
              <a:rPr sz="3200" dirty="0">
                <a:latin typeface="Times New Roman"/>
                <a:cs typeface="Times New Roman"/>
              </a:rPr>
              <a:t>project  development and reassessed at the beginning of  the</a:t>
            </a:r>
            <a:r>
              <a:rPr sz="3200" spc="-5" dirty="0">
                <a:latin typeface="Times New Roman"/>
                <a:cs typeface="Times New Roman"/>
              </a:rPr>
              <a:t> </a:t>
            </a:r>
            <a:r>
              <a:rPr sz="3200" dirty="0">
                <a:latin typeface="Times New Roman"/>
                <a:cs typeface="Times New Roman"/>
              </a:rPr>
              <a:t>iterations</a:t>
            </a:r>
          </a:p>
        </p:txBody>
      </p:sp>
      <p:sp>
        <p:nvSpPr>
          <p:cNvPr id="7" name="Slide Number Placeholder 6">
            <a:extLst>
              <a:ext uri="{FF2B5EF4-FFF2-40B4-BE49-F238E27FC236}">
                <a16:creationId xmlns:a16="http://schemas.microsoft.com/office/drawing/2014/main" id="{3C7DB5E4-0A0A-4021-AD17-289F30ECC8AC}"/>
              </a:ext>
            </a:extLst>
          </p:cNvPr>
          <p:cNvSpPr>
            <a:spLocks noGrp="1"/>
          </p:cNvSpPr>
          <p:nvPr>
            <p:ph type="sldNum" sz="quarter" idx="7"/>
          </p:nvPr>
        </p:nvSpPr>
        <p:spPr>
          <a:xfrm>
            <a:off x="11149244" y="6357228"/>
            <a:ext cx="595376" cy="215444"/>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05"/>
              </a:spcBef>
            </a:pPr>
            <a:fld id="{81D60167-4931-47E6-BA6A-407CBD079E47}" type="slidenum">
              <a:rPr lang="en-CA" smtClean="0"/>
              <a:pPr marL="38100">
                <a:spcBef>
                  <a:spcPts val="105"/>
                </a:spcBef>
              </a:pPr>
              <a:t>6</a:t>
            </a:fld>
            <a:endParaRPr lang="en-CA" dirty="0"/>
          </a:p>
        </p:txBody>
      </p:sp>
    </p:spTree>
    <p:extLst>
      <p:ext uri="{BB962C8B-B14F-4D97-AF65-F5344CB8AC3E}">
        <p14:creationId xmlns:p14="http://schemas.microsoft.com/office/powerpoint/2010/main" val="423992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4433" y="645922"/>
            <a:ext cx="3799840" cy="696595"/>
          </a:xfrm>
          <a:prstGeom prst="rect">
            <a:avLst/>
          </a:prstGeom>
        </p:spPr>
        <p:txBody>
          <a:bodyPr vert="horz" wrap="square" lIns="0" tIns="13335" rIns="0" bIns="0" rtlCol="0">
            <a:spAutoFit/>
          </a:bodyPr>
          <a:lstStyle/>
          <a:p>
            <a:pPr marL="12700">
              <a:spcBef>
                <a:spcPts val="105"/>
              </a:spcBef>
            </a:pPr>
            <a:r>
              <a:rPr sz="4400" dirty="0"/>
              <a:t>Risk</a:t>
            </a:r>
            <a:r>
              <a:rPr sz="4400" spc="-75" dirty="0"/>
              <a:t> </a:t>
            </a:r>
            <a:r>
              <a:rPr sz="4400" dirty="0"/>
              <a:t>Categories</a:t>
            </a:r>
          </a:p>
        </p:txBody>
      </p:sp>
      <p:sp>
        <p:nvSpPr>
          <p:cNvPr id="4" name="object 4"/>
          <p:cNvSpPr/>
          <p:nvPr/>
        </p:nvSpPr>
        <p:spPr>
          <a:xfrm>
            <a:off x="1588640" y="2182625"/>
            <a:ext cx="3781409" cy="284614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24000" y="2058162"/>
            <a:ext cx="3981450" cy="3165475"/>
          </a:xfrm>
          <a:custGeom>
            <a:avLst/>
            <a:gdLst/>
            <a:ahLst/>
            <a:cxnLst/>
            <a:rect l="l" t="t" r="r" b="b"/>
            <a:pathLst>
              <a:path w="3981450" h="3165475">
                <a:moveTo>
                  <a:pt x="0" y="3165348"/>
                </a:moveTo>
                <a:lnTo>
                  <a:pt x="3981450" y="3165348"/>
                </a:lnTo>
                <a:lnTo>
                  <a:pt x="3981450" y="0"/>
                </a:lnTo>
                <a:lnTo>
                  <a:pt x="0" y="0"/>
                </a:lnTo>
              </a:path>
            </a:pathLst>
          </a:custGeom>
          <a:ln w="38099">
            <a:solidFill>
              <a:srgbClr val="FFC000"/>
            </a:solidFill>
          </a:ln>
        </p:spPr>
        <p:txBody>
          <a:bodyPr wrap="square" lIns="0" tIns="0" rIns="0" bIns="0" rtlCol="0"/>
          <a:lstStyle/>
          <a:p>
            <a:endParaRPr/>
          </a:p>
        </p:txBody>
      </p:sp>
      <p:sp>
        <p:nvSpPr>
          <p:cNvPr id="6" name="object 6"/>
          <p:cNvSpPr/>
          <p:nvPr/>
        </p:nvSpPr>
        <p:spPr>
          <a:xfrm>
            <a:off x="5486400" y="2057400"/>
            <a:ext cx="5029200" cy="314706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467350" y="2038350"/>
            <a:ext cx="5067300" cy="3185160"/>
          </a:xfrm>
          <a:custGeom>
            <a:avLst/>
            <a:gdLst/>
            <a:ahLst/>
            <a:cxnLst/>
            <a:rect l="l" t="t" r="r" b="b"/>
            <a:pathLst>
              <a:path w="5067300" h="3185160">
                <a:moveTo>
                  <a:pt x="0" y="3185160"/>
                </a:moveTo>
                <a:lnTo>
                  <a:pt x="5067300" y="3185160"/>
                </a:lnTo>
                <a:lnTo>
                  <a:pt x="5067300" y="0"/>
                </a:lnTo>
                <a:lnTo>
                  <a:pt x="0" y="0"/>
                </a:lnTo>
                <a:lnTo>
                  <a:pt x="0" y="3185160"/>
                </a:lnTo>
                <a:close/>
              </a:path>
            </a:pathLst>
          </a:custGeom>
          <a:ln w="38100">
            <a:solidFill>
              <a:srgbClr val="FFC000"/>
            </a:solidFill>
          </a:ln>
        </p:spPr>
        <p:txBody>
          <a:bodyPr wrap="square" lIns="0" tIns="0" rIns="0" bIns="0" rtlCol="0"/>
          <a:lstStyle/>
          <a:p>
            <a:endParaRPr/>
          </a:p>
        </p:txBody>
      </p:sp>
      <p:sp>
        <p:nvSpPr>
          <p:cNvPr id="8" name="object 8"/>
          <p:cNvSpPr txBox="1"/>
          <p:nvPr/>
        </p:nvSpPr>
        <p:spPr>
          <a:xfrm>
            <a:off x="3277361" y="5284470"/>
            <a:ext cx="5029200" cy="875240"/>
          </a:xfrm>
          <a:prstGeom prst="rect">
            <a:avLst/>
          </a:prstGeom>
          <a:ln w="28955">
            <a:solidFill>
              <a:srgbClr val="FFC000"/>
            </a:solidFill>
          </a:ln>
        </p:spPr>
        <p:txBody>
          <a:bodyPr vert="horz" wrap="square" lIns="0" tIns="43815" rIns="0" bIns="0" rtlCol="0">
            <a:spAutoFit/>
          </a:bodyPr>
          <a:lstStyle/>
          <a:p>
            <a:pPr marL="90805" marR="682625" algn="just">
              <a:spcBef>
                <a:spcPts val="345"/>
              </a:spcBef>
            </a:pPr>
            <a:r>
              <a:rPr b="1" spc="-5" dirty="0">
                <a:latin typeface="Tahoma"/>
                <a:cs typeface="Tahoma"/>
              </a:rPr>
              <a:t>Estimation risks</a:t>
            </a:r>
            <a:r>
              <a:rPr spc="-5" dirty="0">
                <a:latin typeface="Tahoma"/>
                <a:cs typeface="Tahoma"/>
              </a:rPr>
              <a:t>. </a:t>
            </a:r>
            <a:r>
              <a:rPr spc="-15" dirty="0">
                <a:latin typeface="Tahoma"/>
                <a:cs typeface="Tahoma"/>
              </a:rPr>
              <a:t>For </a:t>
            </a:r>
            <a:r>
              <a:rPr spc="-5" dirty="0">
                <a:latin typeface="Tahoma"/>
                <a:cs typeface="Tahoma"/>
              </a:rPr>
              <a:t>example, the time  </a:t>
            </a:r>
            <a:r>
              <a:rPr spc="-10" dirty="0">
                <a:latin typeface="Tahoma"/>
                <a:cs typeface="Tahoma"/>
              </a:rPr>
              <a:t>required </a:t>
            </a:r>
            <a:r>
              <a:rPr spc="-5" dirty="0">
                <a:latin typeface="Tahoma"/>
                <a:cs typeface="Tahoma"/>
              </a:rPr>
              <a:t>to complete the project </a:t>
            </a:r>
            <a:r>
              <a:rPr dirty="0">
                <a:latin typeface="Tahoma"/>
                <a:cs typeface="Tahoma"/>
              </a:rPr>
              <a:t>has been  </a:t>
            </a:r>
            <a:r>
              <a:rPr spc="-5" dirty="0">
                <a:latin typeface="Tahoma"/>
                <a:cs typeface="Tahoma"/>
              </a:rPr>
              <a:t>underestimated.</a:t>
            </a:r>
            <a:endParaRPr dirty="0">
              <a:latin typeface="Tahoma"/>
              <a:cs typeface="Tahoma"/>
            </a:endParaRPr>
          </a:p>
        </p:txBody>
      </p:sp>
      <p:sp>
        <p:nvSpPr>
          <p:cNvPr id="12" name="Slide Number Placeholder 11">
            <a:extLst>
              <a:ext uri="{FF2B5EF4-FFF2-40B4-BE49-F238E27FC236}">
                <a16:creationId xmlns:a16="http://schemas.microsoft.com/office/drawing/2014/main" id="{6112F6A2-504B-43C5-A772-55A75DF4E89E}"/>
              </a:ext>
            </a:extLst>
          </p:cNvPr>
          <p:cNvSpPr>
            <a:spLocks noGrp="1"/>
          </p:cNvSpPr>
          <p:nvPr>
            <p:ph type="sldNum" sz="quarter" idx="7"/>
          </p:nvPr>
        </p:nvSpPr>
        <p:spPr>
          <a:xfrm>
            <a:off x="11149244" y="6357228"/>
            <a:ext cx="595376" cy="215444"/>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05"/>
              </a:spcBef>
            </a:pPr>
            <a:fld id="{81D60167-4931-47E6-BA6A-407CBD079E47}" type="slidenum">
              <a:rPr lang="en-CA" smtClean="0"/>
              <a:pPr marL="38100">
                <a:spcBef>
                  <a:spcPts val="105"/>
                </a:spcBef>
              </a:pPr>
              <a:t>7</a:t>
            </a:fld>
            <a:endParaRPr lang="en-C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9E3040C-3DA7-4944-9ACE-3E9222C98A81}"/>
              </a:ext>
            </a:extLst>
          </p:cNvPr>
          <p:cNvSpPr>
            <a:spLocks noGrp="1"/>
          </p:cNvSpPr>
          <p:nvPr>
            <p:ph type="sldNum" sz="quarter" idx="7"/>
          </p:nvPr>
        </p:nvSpPr>
        <p:spPr>
          <a:xfrm>
            <a:off x="11149244" y="6357228"/>
            <a:ext cx="595376" cy="215444"/>
          </a:xfrm>
          <a:prstGeom prst="rect">
            <a:avLst/>
          </a:prstGeom>
        </p:spPr>
        <p:txBody>
          <a:bodyPr vert="horz" wrap="square" lIns="0" tIns="0" rIns="0" bIns="0" rtlCol="0" anchor="ctr">
            <a:spAutoFit/>
          </a:bodyPr>
          <a:lstStyle>
            <a:defPPr>
              <a:defRPr lang="en-US"/>
            </a:defPPr>
            <a:lvl1pPr marL="0" algn="l" defTabSz="914400" rtl="0" eaLnBrk="1" latinLnBrk="0" hangingPunct="1">
              <a:defRPr sz="14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gn="r">
              <a:spcBef>
                <a:spcPts val="105"/>
              </a:spcBef>
            </a:pPr>
            <a:fld id="{81D60167-4931-47E6-BA6A-407CBD079E47}" type="slidenum">
              <a:rPr lang="en-CA" smtClean="0"/>
              <a:pPr marL="38100" algn="r">
                <a:spcBef>
                  <a:spcPts val="105"/>
                </a:spcBef>
              </a:pPr>
              <a:t>8</a:t>
            </a:fld>
            <a:endParaRPr lang="en-US" sz="1200">
              <a:solidFill>
                <a:schemeClr val="tx1">
                  <a:tint val="75000"/>
                </a:schemeClr>
              </a:solidFill>
              <a:latin typeface="+mn-lt"/>
              <a:cs typeface="+mn-cs"/>
            </a:endParaRPr>
          </a:p>
        </p:txBody>
      </p:sp>
      <p:pic>
        <p:nvPicPr>
          <p:cNvPr id="6" name="Picture 5" descr="A close up of a newspaper&#10;&#10;Description automatically generated">
            <a:extLst>
              <a:ext uri="{FF2B5EF4-FFF2-40B4-BE49-F238E27FC236}">
                <a16:creationId xmlns:a16="http://schemas.microsoft.com/office/drawing/2014/main" id="{A4BB0328-9700-4ACB-9ED1-0164340DDBDD}"/>
              </a:ext>
            </a:extLst>
          </p:cNvPr>
          <p:cNvPicPr>
            <a:picLocks noChangeAspect="1"/>
          </p:cNvPicPr>
          <p:nvPr/>
        </p:nvPicPr>
        <p:blipFill>
          <a:blip r:embed="rId3"/>
          <a:stretch>
            <a:fillRect/>
          </a:stretch>
        </p:blipFill>
        <p:spPr>
          <a:xfrm>
            <a:off x="2490133" y="643467"/>
            <a:ext cx="7211734" cy="5571065"/>
          </a:xfrm>
          <a:prstGeom prst="rect">
            <a:avLst/>
          </a:prstGeom>
          <a:ln>
            <a:noFill/>
          </a:ln>
        </p:spPr>
      </p:pic>
    </p:spTree>
    <p:extLst>
      <p:ext uri="{BB962C8B-B14F-4D97-AF65-F5344CB8AC3E}">
        <p14:creationId xmlns:p14="http://schemas.microsoft.com/office/powerpoint/2010/main" val="310937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4 (Risk Management)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Major risk types on projects</a:t>
            </a:r>
          </a:p>
        </p:txBody>
      </p:sp>
      <p:pic>
        <p:nvPicPr>
          <p:cNvPr id="6" name="Picture 5" descr="figure4.2.png"/>
          <p:cNvPicPr>
            <a:picLocks noChangeAspect="1"/>
          </p:cNvPicPr>
          <p:nvPr/>
        </p:nvPicPr>
        <p:blipFill>
          <a:blip r:embed="rId2" cstate="print"/>
          <a:stretch>
            <a:fillRect/>
          </a:stretch>
        </p:blipFill>
        <p:spPr>
          <a:xfrm>
            <a:off x="3238101" y="3200401"/>
            <a:ext cx="5715798" cy="19910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cGraw-Hill Presentation for PowerPoint">
  <a:themeElements>
    <a:clrScheme name="">
      <a:dk1>
        <a:srgbClr val="000033"/>
      </a:dk1>
      <a:lt1>
        <a:srgbClr val="CCCCFF"/>
      </a:lt1>
      <a:dk2>
        <a:srgbClr val="000066"/>
      </a:dk2>
      <a:lt2>
        <a:srgbClr val="CCCCFF"/>
      </a:lt2>
      <a:accent1>
        <a:srgbClr val="003399"/>
      </a:accent1>
      <a:accent2>
        <a:srgbClr val="CCCCFF"/>
      </a:accent2>
      <a:accent3>
        <a:srgbClr val="AAAAB8"/>
      </a:accent3>
      <a:accent4>
        <a:srgbClr val="AEAEDA"/>
      </a:accent4>
      <a:accent5>
        <a:srgbClr val="AAADCA"/>
      </a:accent5>
      <a:accent6>
        <a:srgbClr val="B9B9E7"/>
      </a:accent6>
      <a:hlink>
        <a:srgbClr val="CCCCFF"/>
      </a:hlink>
      <a:folHlink>
        <a:srgbClr val="CCCCFF"/>
      </a:folHlink>
    </a:clrScheme>
    <a:fontScheme name="McGraw-Hill Presentation for PowerPo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cGraw-Hill Presentation for PowerPoi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cGraw-Hill Presentation for PowerPoi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cGraw-Hill Presentation for PowerPoi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cGraw-Hill Presentation for PowerPoi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cGraw-Hill Presentation for PowerPoi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cGraw-Hill Presentation for PowerPoi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8">
        <a:dk1>
          <a:srgbClr val="000033"/>
        </a:dk1>
        <a:lt1>
          <a:srgbClr val="CCCCFF"/>
        </a:lt1>
        <a:dk2>
          <a:srgbClr val="000066"/>
        </a:dk2>
        <a:lt2>
          <a:srgbClr val="CCCCFF"/>
        </a:lt2>
        <a:accent1>
          <a:srgbClr val="CCCCFF"/>
        </a:accent1>
        <a:accent2>
          <a:srgbClr val="3333CC"/>
        </a:accent2>
        <a:accent3>
          <a:srgbClr val="AAAAB8"/>
        </a:accent3>
        <a:accent4>
          <a:srgbClr val="AEAEDA"/>
        </a:accent4>
        <a:accent5>
          <a:srgbClr val="E2E2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2153</TotalTime>
  <Words>1819</Words>
  <Application>Microsoft Office PowerPoint</Application>
  <PresentationFormat>Widescreen</PresentationFormat>
  <Paragraphs>209</Paragraphs>
  <Slides>31</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31</vt:i4>
      </vt:variant>
    </vt:vector>
  </HeadingPairs>
  <TitlesOfParts>
    <vt:vector size="42" baseType="lpstr">
      <vt:lpstr>AGaramondPro-Bold</vt:lpstr>
      <vt:lpstr>AGaramondPro-Regular</vt:lpstr>
      <vt:lpstr>Aptos</vt:lpstr>
      <vt:lpstr>Aptos Display</vt:lpstr>
      <vt:lpstr>Arial</vt:lpstr>
      <vt:lpstr>Book Antiqua</vt:lpstr>
      <vt:lpstr>Courier New</vt:lpstr>
      <vt:lpstr>Tahoma</vt:lpstr>
      <vt:lpstr>Times New Roman</vt:lpstr>
      <vt:lpstr>Office Theme</vt:lpstr>
      <vt:lpstr>McGraw-Hill Presentation for PowerPoint</vt:lpstr>
      <vt:lpstr>PowerPoint Presentation</vt:lpstr>
      <vt:lpstr>Chapter 4</vt:lpstr>
      <vt:lpstr>Part 1: Project Management Fundamentals</vt:lpstr>
      <vt:lpstr>ISO/IEC definitions</vt:lpstr>
      <vt:lpstr>Part 1: Project Management Fundamentals</vt:lpstr>
      <vt:lpstr>Risk assessment</vt:lpstr>
      <vt:lpstr>Risk Categories</vt:lpstr>
      <vt:lpstr>PowerPoint Presentation</vt:lpstr>
      <vt:lpstr>Part 1: Project Management Fundamentals</vt:lpstr>
      <vt:lpstr>Part 1: Project Management Fundamentals</vt:lpstr>
      <vt:lpstr>Risk assessment: Risk identification</vt:lpstr>
      <vt:lpstr>Risk assessment:  Risk analysis</vt:lpstr>
      <vt:lpstr>PowerPoint Presentation</vt:lpstr>
      <vt:lpstr>Risk/Benefits: tradeoffs (“project risk management”, Bruce Barkley)</vt:lpstr>
      <vt:lpstr>Quantitative model: example</vt:lpstr>
      <vt:lpstr>Risk assessment:  Risk prioritization</vt:lpstr>
      <vt:lpstr>Risk control</vt:lpstr>
      <vt:lpstr>Risk Control:  Risk planning</vt:lpstr>
      <vt:lpstr>Risk response strategies: Acceptance (“project Risk management”, Bruce Barkley)</vt:lpstr>
      <vt:lpstr>Risk response strategies: Avoidance (“project Risk management”, Bruce Barkley)</vt:lpstr>
      <vt:lpstr>Risk response strategies: Transference (“project Risk management”, Bruce Barkley)</vt:lpstr>
      <vt:lpstr>Risk response strategies: Mitigation (“project Risk management”, Bruce Barkley)</vt:lpstr>
      <vt:lpstr>Risk response strategies: Mitigation</vt:lpstr>
      <vt:lpstr>Risk reduction leverage (RRL)</vt:lpstr>
      <vt:lpstr>Part 1: Project Management Fundamentals</vt:lpstr>
      <vt:lpstr>Part 1: Project Management Fundamentals</vt:lpstr>
      <vt:lpstr>Part 1: Project Management Fundamentals</vt:lpstr>
      <vt:lpstr>Part 1: Project Management Fundamentals</vt:lpstr>
      <vt:lpstr>Part 1: Project Management Fundamentals</vt:lpstr>
      <vt:lpstr>Part 1: Project Management Fundamentals</vt:lpstr>
      <vt:lpstr>Part 1: Project Management Fundamentals</vt:lpstr>
    </vt:vector>
  </TitlesOfParts>
  <Company>Concordia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Joumana Dargham</dc:creator>
  <cp:lastModifiedBy>Joumana Dargham</cp:lastModifiedBy>
  <cp:revision>1</cp:revision>
  <dcterms:created xsi:type="dcterms:W3CDTF">2024-01-17T15:30:41Z</dcterms:created>
  <dcterms:modified xsi:type="dcterms:W3CDTF">2024-01-23T22:52:21Z</dcterms:modified>
</cp:coreProperties>
</file>