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slideLayouts/slideLayout24.xml" ContentType="application/vnd.openxmlformats-officedocument.presentationml.slideLayout+xml"/>
  <Override PartName="/ppt/theme/theme14.xml" ContentType="application/vnd.openxmlformats-officedocument.theme+xml"/>
  <Override PartName="/ppt/slideLayouts/slideLayout25.xml" ContentType="application/vnd.openxmlformats-officedocument.presentationml.slideLayout+xml"/>
  <Override PartName="/ppt/theme/theme15.xml" ContentType="application/vnd.openxmlformats-officedocument.theme+xml"/>
  <Override PartName="/ppt/slideLayouts/slideLayout26.xml" ContentType="application/vnd.openxmlformats-officedocument.presentationml.slideLayout+xml"/>
  <Override PartName="/ppt/theme/theme16.xml" ContentType="application/vnd.openxmlformats-officedocument.theme+xml"/>
  <Override PartName="/ppt/slideLayouts/slideLayout27.xml" ContentType="application/vnd.openxmlformats-officedocument.presentationml.slideLayout+xml"/>
  <Override PartName="/ppt/theme/theme17.xml" ContentType="application/vnd.openxmlformats-officedocument.theme+xml"/>
  <Override PartName="/ppt/slideLayouts/slideLayout28.xml" ContentType="application/vnd.openxmlformats-officedocument.presentationml.slideLayout+xml"/>
  <Override PartName="/ppt/theme/theme18.xml" ContentType="application/vnd.openxmlformats-officedocument.theme+xml"/>
  <Override PartName="/ppt/slideLayouts/slideLayout29.xml" ContentType="application/vnd.openxmlformats-officedocument.presentationml.slideLayout+xml"/>
  <Override PartName="/ppt/theme/theme19.xml" ContentType="application/vnd.openxmlformats-officedocument.theme+xml"/>
  <Override PartName="/ppt/slideLayouts/slideLayout30.xml" ContentType="application/vnd.openxmlformats-officedocument.presentationml.slideLayout+xml"/>
  <Override PartName="/ppt/theme/theme20.xml" ContentType="application/vnd.openxmlformats-officedocument.theme+xml"/>
  <Override PartName="/ppt/slideLayouts/slideLayout31.xml" ContentType="application/vnd.openxmlformats-officedocument.presentationml.slideLayout+xml"/>
  <Override PartName="/ppt/theme/theme21.xml" ContentType="application/vnd.openxmlformats-officedocument.theme+xml"/>
  <Override PartName="/ppt/slideLayouts/slideLayout32.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3" r:id="rId2"/>
    <p:sldMasterId id="2147483648" r:id="rId3"/>
    <p:sldMasterId id="2147483664" r:id="rId4"/>
    <p:sldMasterId id="2147483666" r:id="rId5"/>
    <p:sldMasterId id="2147483668" r:id="rId6"/>
    <p:sldMasterId id="2147483670" r:id="rId7"/>
    <p:sldMasterId id="2147483672" r:id="rId8"/>
    <p:sldMasterId id="2147483674" r:id="rId9"/>
    <p:sldMasterId id="2147483676" r:id="rId10"/>
    <p:sldMasterId id="2147483678" r:id="rId11"/>
    <p:sldMasterId id="2147483680" r:id="rId12"/>
    <p:sldMasterId id="2147483682" r:id="rId13"/>
    <p:sldMasterId id="2147483684" r:id="rId14"/>
    <p:sldMasterId id="2147483686" r:id="rId15"/>
    <p:sldMasterId id="2147483688" r:id="rId16"/>
    <p:sldMasterId id="2147483690" r:id="rId17"/>
    <p:sldMasterId id="2147483692" r:id="rId18"/>
    <p:sldMasterId id="2147483694" r:id="rId19"/>
    <p:sldMasterId id="2147483696" r:id="rId20"/>
    <p:sldMasterId id="2147483698" r:id="rId21"/>
    <p:sldMasterId id="2147483700" r:id="rId22"/>
  </p:sldMasterIdLst>
  <p:notesMasterIdLst>
    <p:notesMasterId r:id="rId51"/>
  </p:notesMasterIdLst>
  <p:sldIdLst>
    <p:sldId id="257" r:id="rId23"/>
    <p:sldId id="303" r:id="rId24"/>
    <p:sldId id="274" r:id="rId25"/>
    <p:sldId id="322" r:id="rId26"/>
    <p:sldId id="323" r:id="rId27"/>
    <p:sldId id="324" r:id="rId28"/>
    <p:sldId id="325" r:id="rId29"/>
    <p:sldId id="326" r:id="rId30"/>
    <p:sldId id="327" r:id="rId31"/>
    <p:sldId id="328" r:id="rId32"/>
    <p:sldId id="317" r:id="rId33"/>
    <p:sldId id="318" r:id="rId34"/>
    <p:sldId id="319" r:id="rId35"/>
    <p:sldId id="320" r:id="rId36"/>
    <p:sldId id="321"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6506C-AD71-4009-B8C4-F1EF41FED94A}" v="14" dt="2024-01-31T20:33:21.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4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slide" Target="slides/slide25.xml"/><Relationship Id="rId50" Type="http://schemas.openxmlformats.org/officeDocument/2006/relationships/slide" Target="slides/slide28.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7.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3"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slide" Target="slides/slide26.xml"/><Relationship Id="rId56"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20" Type="http://schemas.openxmlformats.org/officeDocument/2006/relationships/slideMaster" Target="slideMasters/slideMaster20.xml"/><Relationship Id="rId41" Type="http://schemas.openxmlformats.org/officeDocument/2006/relationships/slide" Target="slides/slide1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microsoft.com/office/2015/10/relationships/revisionInfo" Target="revisionInfo.xml"/><Relationship Id="rId10" Type="http://schemas.openxmlformats.org/officeDocument/2006/relationships/slideMaster" Target="slideMasters/slideMaster10.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mana Dargham" userId="aabf4ddd-cfa3-4650-b330-4091fcb9a7df" providerId="ADAL" clId="{3AF998B0-8027-4387-B819-32BAAFDC2BAA}"/>
    <pc:docChg chg="undo custSel delSld modSld">
      <pc:chgData name="Joumana Dargham" userId="aabf4ddd-cfa3-4650-b330-4091fcb9a7df" providerId="ADAL" clId="{3AF998B0-8027-4387-B819-32BAAFDC2BAA}" dt="2024-01-23T14:51:33.162" v="52" actId="403"/>
      <pc:docMkLst>
        <pc:docMk/>
      </pc:docMkLst>
      <pc:sldChg chg="del">
        <pc:chgData name="Joumana Dargham" userId="aabf4ddd-cfa3-4650-b330-4091fcb9a7df" providerId="ADAL" clId="{3AF998B0-8027-4387-B819-32BAAFDC2BAA}" dt="2024-01-23T14:49:25.322" v="0" actId="47"/>
        <pc:sldMkLst>
          <pc:docMk/>
          <pc:sldMk cId="0" sldId="265"/>
        </pc:sldMkLst>
      </pc:sldChg>
      <pc:sldChg chg="del">
        <pc:chgData name="Joumana Dargham" userId="aabf4ddd-cfa3-4650-b330-4091fcb9a7df" providerId="ADAL" clId="{3AF998B0-8027-4387-B819-32BAAFDC2BAA}" dt="2024-01-23T14:49:25.322" v="0" actId="47"/>
        <pc:sldMkLst>
          <pc:docMk/>
          <pc:sldMk cId="0" sldId="266"/>
        </pc:sldMkLst>
      </pc:sldChg>
      <pc:sldChg chg="del">
        <pc:chgData name="Joumana Dargham" userId="aabf4ddd-cfa3-4650-b330-4091fcb9a7df" providerId="ADAL" clId="{3AF998B0-8027-4387-B819-32BAAFDC2BAA}" dt="2024-01-23T14:49:25.322" v="0" actId="47"/>
        <pc:sldMkLst>
          <pc:docMk/>
          <pc:sldMk cId="0" sldId="267"/>
        </pc:sldMkLst>
      </pc:sldChg>
      <pc:sldChg chg="del">
        <pc:chgData name="Joumana Dargham" userId="aabf4ddd-cfa3-4650-b330-4091fcb9a7df" providerId="ADAL" clId="{3AF998B0-8027-4387-B819-32BAAFDC2BAA}" dt="2024-01-23T14:49:25.322" v="0" actId="47"/>
        <pc:sldMkLst>
          <pc:docMk/>
          <pc:sldMk cId="0" sldId="268"/>
        </pc:sldMkLst>
      </pc:sldChg>
      <pc:sldChg chg="del">
        <pc:chgData name="Joumana Dargham" userId="aabf4ddd-cfa3-4650-b330-4091fcb9a7df" providerId="ADAL" clId="{3AF998B0-8027-4387-B819-32BAAFDC2BAA}" dt="2024-01-23T14:49:25.322" v="0" actId="47"/>
        <pc:sldMkLst>
          <pc:docMk/>
          <pc:sldMk cId="0" sldId="269"/>
        </pc:sldMkLst>
      </pc:sldChg>
      <pc:sldChg chg="modSp mod">
        <pc:chgData name="Joumana Dargham" userId="aabf4ddd-cfa3-4650-b330-4091fcb9a7df" providerId="ADAL" clId="{3AF998B0-8027-4387-B819-32BAAFDC2BAA}" dt="2024-01-23T14:49:30.860" v="2" actId="27636"/>
        <pc:sldMkLst>
          <pc:docMk/>
          <pc:sldMk cId="0" sldId="270"/>
        </pc:sldMkLst>
        <pc:spChg chg="mod">
          <ac:chgData name="Joumana Dargham" userId="aabf4ddd-cfa3-4650-b330-4091fcb9a7df" providerId="ADAL" clId="{3AF998B0-8027-4387-B819-32BAAFDC2BAA}" dt="2024-01-23T14:49:30.860" v="2" actId="27636"/>
          <ac:spMkLst>
            <pc:docMk/>
            <pc:sldMk cId="0" sldId="270"/>
            <ac:spMk id="2" creationId="{00000000-0000-0000-0000-000000000000}"/>
          </ac:spMkLst>
        </pc:spChg>
        <pc:spChg chg="mod">
          <ac:chgData name="Joumana Dargham" userId="aabf4ddd-cfa3-4650-b330-4091fcb9a7df" providerId="ADAL" clId="{3AF998B0-8027-4387-B819-32BAAFDC2BAA}" dt="2024-01-23T14:49:30.859" v="1" actId="27636"/>
          <ac:spMkLst>
            <pc:docMk/>
            <pc:sldMk cId="0" sldId="270"/>
            <ac:spMk id="3" creationId="{00000000-0000-0000-0000-000000000000}"/>
          </ac:spMkLst>
        </pc:spChg>
      </pc:sldChg>
      <pc:sldChg chg="modSp mod">
        <pc:chgData name="Joumana Dargham" userId="aabf4ddd-cfa3-4650-b330-4091fcb9a7df" providerId="ADAL" clId="{3AF998B0-8027-4387-B819-32BAAFDC2BAA}" dt="2024-01-23T14:49:30.883" v="3" actId="27636"/>
        <pc:sldMkLst>
          <pc:docMk/>
          <pc:sldMk cId="0" sldId="271"/>
        </pc:sldMkLst>
        <pc:spChg chg="mod">
          <ac:chgData name="Joumana Dargham" userId="aabf4ddd-cfa3-4650-b330-4091fcb9a7df" providerId="ADAL" clId="{3AF998B0-8027-4387-B819-32BAAFDC2BAA}" dt="2024-01-23T14:49:30.883" v="3" actId="27636"/>
          <ac:spMkLst>
            <pc:docMk/>
            <pc:sldMk cId="0" sldId="271"/>
            <ac:spMk id="2" creationId="{00000000-0000-0000-0000-000000000000}"/>
          </ac:spMkLst>
        </pc:spChg>
      </pc:sldChg>
      <pc:sldChg chg="modSp mod">
        <pc:chgData name="Joumana Dargham" userId="aabf4ddd-cfa3-4650-b330-4091fcb9a7df" providerId="ADAL" clId="{3AF998B0-8027-4387-B819-32BAAFDC2BAA}" dt="2024-01-23T14:49:30.937" v="10" actId="27636"/>
        <pc:sldMkLst>
          <pc:docMk/>
          <pc:sldMk cId="0" sldId="272"/>
        </pc:sldMkLst>
        <pc:spChg chg="mod">
          <ac:chgData name="Joumana Dargham" userId="aabf4ddd-cfa3-4650-b330-4091fcb9a7df" providerId="ADAL" clId="{3AF998B0-8027-4387-B819-32BAAFDC2BAA}" dt="2024-01-23T14:49:30.937" v="10" actId="27636"/>
          <ac:spMkLst>
            <pc:docMk/>
            <pc:sldMk cId="0" sldId="272"/>
            <ac:spMk id="2" creationId="{00000000-0000-0000-0000-000000000000}"/>
          </ac:spMkLst>
        </pc:spChg>
      </pc:sldChg>
      <pc:sldChg chg="modSp mod">
        <pc:chgData name="Joumana Dargham" userId="aabf4ddd-cfa3-4650-b330-4091fcb9a7df" providerId="ADAL" clId="{3AF998B0-8027-4387-B819-32BAAFDC2BAA}" dt="2024-01-23T14:49:30.963" v="12" actId="27636"/>
        <pc:sldMkLst>
          <pc:docMk/>
          <pc:sldMk cId="0" sldId="273"/>
        </pc:sldMkLst>
        <pc:spChg chg="mod">
          <ac:chgData name="Joumana Dargham" userId="aabf4ddd-cfa3-4650-b330-4091fcb9a7df" providerId="ADAL" clId="{3AF998B0-8027-4387-B819-32BAAFDC2BAA}" dt="2024-01-23T14:49:30.946" v="11" actId="27636"/>
          <ac:spMkLst>
            <pc:docMk/>
            <pc:sldMk cId="0" sldId="273"/>
            <ac:spMk id="2" creationId="{00000000-0000-0000-0000-000000000000}"/>
          </ac:spMkLst>
        </pc:spChg>
        <pc:spChg chg="mod">
          <ac:chgData name="Joumana Dargham" userId="aabf4ddd-cfa3-4650-b330-4091fcb9a7df" providerId="ADAL" clId="{3AF998B0-8027-4387-B819-32BAAFDC2BAA}" dt="2024-01-23T14:49:30.963" v="12" actId="27636"/>
          <ac:spMkLst>
            <pc:docMk/>
            <pc:sldMk cId="0" sldId="273"/>
            <ac:spMk id="3" creationId="{00000000-0000-0000-0000-000000000000}"/>
          </ac:spMkLst>
        </pc:spChg>
      </pc:sldChg>
      <pc:sldChg chg="modSp mod">
        <pc:chgData name="Joumana Dargham" userId="aabf4ddd-cfa3-4650-b330-4091fcb9a7df" providerId="ADAL" clId="{3AF998B0-8027-4387-B819-32BAAFDC2BAA}" dt="2024-01-23T14:51:33.162" v="52" actId="403"/>
        <pc:sldMkLst>
          <pc:docMk/>
          <pc:sldMk cId="745490831" sldId="303"/>
        </pc:sldMkLst>
        <pc:spChg chg="mod">
          <ac:chgData name="Joumana Dargham" userId="aabf4ddd-cfa3-4650-b330-4091fcb9a7df" providerId="ADAL" clId="{3AF998B0-8027-4387-B819-32BAAFDC2BAA}" dt="2024-01-23T14:49:37.117" v="14" actId="20577"/>
          <ac:spMkLst>
            <pc:docMk/>
            <pc:sldMk cId="745490831" sldId="303"/>
            <ac:spMk id="2" creationId="{5CEB8A4D-6D80-49E7-4E3C-47E67CAE96F1}"/>
          </ac:spMkLst>
        </pc:spChg>
        <pc:spChg chg="mod">
          <ac:chgData name="Joumana Dargham" userId="aabf4ddd-cfa3-4650-b330-4091fcb9a7df" providerId="ADAL" clId="{3AF998B0-8027-4387-B819-32BAAFDC2BAA}" dt="2024-01-23T14:51:33.162" v="52" actId="403"/>
          <ac:spMkLst>
            <pc:docMk/>
            <pc:sldMk cId="745490831" sldId="303"/>
            <ac:spMk id="3" creationId="{0221B10D-955C-1C86-5603-9307369EF2B4}"/>
          </ac:spMkLst>
        </pc:spChg>
      </pc:sldChg>
      <pc:sldChg chg="del">
        <pc:chgData name="Joumana Dargham" userId="aabf4ddd-cfa3-4650-b330-4091fcb9a7df" providerId="ADAL" clId="{3AF998B0-8027-4387-B819-32BAAFDC2BAA}" dt="2024-01-23T14:49:25.322" v="0" actId="47"/>
        <pc:sldMkLst>
          <pc:docMk/>
          <pc:sldMk cId="0" sldId="304"/>
        </pc:sldMkLst>
      </pc:sldChg>
      <pc:sldChg chg="del">
        <pc:chgData name="Joumana Dargham" userId="aabf4ddd-cfa3-4650-b330-4091fcb9a7df" providerId="ADAL" clId="{3AF998B0-8027-4387-B819-32BAAFDC2BAA}" dt="2024-01-23T14:49:25.322" v="0" actId="47"/>
        <pc:sldMkLst>
          <pc:docMk/>
          <pc:sldMk cId="0" sldId="305"/>
        </pc:sldMkLst>
      </pc:sldChg>
      <pc:sldChg chg="del">
        <pc:chgData name="Joumana Dargham" userId="aabf4ddd-cfa3-4650-b330-4091fcb9a7df" providerId="ADAL" clId="{3AF998B0-8027-4387-B819-32BAAFDC2BAA}" dt="2024-01-23T14:49:25.322" v="0" actId="47"/>
        <pc:sldMkLst>
          <pc:docMk/>
          <pc:sldMk cId="0" sldId="306"/>
        </pc:sldMkLst>
      </pc:sldChg>
      <pc:sldChg chg="del">
        <pc:chgData name="Joumana Dargham" userId="aabf4ddd-cfa3-4650-b330-4091fcb9a7df" providerId="ADAL" clId="{3AF998B0-8027-4387-B819-32BAAFDC2BAA}" dt="2024-01-23T14:49:25.322" v="0" actId="47"/>
        <pc:sldMkLst>
          <pc:docMk/>
          <pc:sldMk cId="0" sldId="307"/>
        </pc:sldMkLst>
      </pc:sldChg>
      <pc:sldChg chg="del">
        <pc:chgData name="Joumana Dargham" userId="aabf4ddd-cfa3-4650-b330-4091fcb9a7df" providerId="ADAL" clId="{3AF998B0-8027-4387-B819-32BAAFDC2BAA}" dt="2024-01-23T14:49:25.322" v="0" actId="47"/>
        <pc:sldMkLst>
          <pc:docMk/>
          <pc:sldMk cId="0" sldId="308"/>
        </pc:sldMkLst>
      </pc:sldChg>
      <pc:sldChg chg="modSp del mod">
        <pc:chgData name="Joumana Dargham" userId="aabf4ddd-cfa3-4650-b330-4091fcb9a7df" providerId="ADAL" clId="{3AF998B0-8027-4387-B819-32BAAFDC2BAA}" dt="2024-01-23T14:49:30.890" v="4" actId="27636"/>
        <pc:sldMkLst>
          <pc:docMk/>
          <pc:sldMk cId="0" sldId="309"/>
        </pc:sldMkLst>
        <pc:spChg chg="mod">
          <ac:chgData name="Joumana Dargham" userId="aabf4ddd-cfa3-4650-b330-4091fcb9a7df" providerId="ADAL" clId="{3AF998B0-8027-4387-B819-32BAAFDC2BAA}" dt="2024-01-23T14:49:30.890" v="4" actId="27636"/>
          <ac:spMkLst>
            <pc:docMk/>
            <pc:sldMk cId="0" sldId="309"/>
            <ac:spMk id="2" creationId="{00000000-0000-0000-0000-000000000000}"/>
          </ac:spMkLst>
        </pc:spChg>
      </pc:sldChg>
      <pc:sldChg chg="modSp mod">
        <pc:chgData name="Joumana Dargham" userId="aabf4ddd-cfa3-4650-b330-4091fcb9a7df" providerId="ADAL" clId="{3AF998B0-8027-4387-B819-32BAAFDC2BAA}" dt="2024-01-23T14:49:30.897" v="5" actId="27636"/>
        <pc:sldMkLst>
          <pc:docMk/>
          <pc:sldMk cId="0" sldId="310"/>
        </pc:sldMkLst>
        <pc:spChg chg="mod">
          <ac:chgData name="Joumana Dargham" userId="aabf4ddd-cfa3-4650-b330-4091fcb9a7df" providerId="ADAL" clId="{3AF998B0-8027-4387-B819-32BAAFDC2BAA}" dt="2024-01-23T14:49:30.897" v="5" actId="27636"/>
          <ac:spMkLst>
            <pc:docMk/>
            <pc:sldMk cId="0" sldId="310"/>
            <ac:spMk id="2" creationId="{00000000-0000-0000-0000-000000000000}"/>
          </ac:spMkLst>
        </pc:spChg>
      </pc:sldChg>
      <pc:sldChg chg="modSp mod">
        <pc:chgData name="Joumana Dargham" userId="aabf4ddd-cfa3-4650-b330-4091fcb9a7df" providerId="ADAL" clId="{3AF998B0-8027-4387-B819-32BAAFDC2BAA}" dt="2024-01-23T14:49:30.907" v="6" actId="27636"/>
        <pc:sldMkLst>
          <pc:docMk/>
          <pc:sldMk cId="0" sldId="311"/>
        </pc:sldMkLst>
        <pc:spChg chg="mod">
          <ac:chgData name="Joumana Dargham" userId="aabf4ddd-cfa3-4650-b330-4091fcb9a7df" providerId="ADAL" clId="{3AF998B0-8027-4387-B819-32BAAFDC2BAA}" dt="2024-01-23T14:49:30.907" v="6" actId="27636"/>
          <ac:spMkLst>
            <pc:docMk/>
            <pc:sldMk cId="0" sldId="311"/>
            <ac:spMk id="2" creationId="{00000000-0000-0000-0000-000000000000}"/>
          </ac:spMkLst>
        </pc:spChg>
      </pc:sldChg>
      <pc:sldChg chg="modSp mod">
        <pc:chgData name="Joumana Dargham" userId="aabf4ddd-cfa3-4650-b330-4091fcb9a7df" providerId="ADAL" clId="{3AF998B0-8027-4387-B819-32BAAFDC2BAA}" dt="2024-01-23T14:49:30.915" v="7" actId="27636"/>
        <pc:sldMkLst>
          <pc:docMk/>
          <pc:sldMk cId="0" sldId="312"/>
        </pc:sldMkLst>
        <pc:spChg chg="mod">
          <ac:chgData name="Joumana Dargham" userId="aabf4ddd-cfa3-4650-b330-4091fcb9a7df" providerId="ADAL" clId="{3AF998B0-8027-4387-B819-32BAAFDC2BAA}" dt="2024-01-23T14:49:30.915" v="7" actId="27636"/>
          <ac:spMkLst>
            <pc:docMk/>
            <pc:sldMk cId="0" sldId="312"/>
            <ac:spMk id="2" creationId="{00000000-0000-0000-0000-000000000000}"/>
          </ac:spMkLst>
        </pc:spChg>
      </pc:sldChg>
      <pc:sldChg chg="modSp mod">
        <pc:chgData name="Joumana Dargham" userId="aabf4ddd-cfa3-4650-b330-4091fcb9a7df" providerId="ADAL" clId="{3AF998B0-8027-4387-B819-32BAAFDC2BAA}" dt="2024-01-23T14:49:30.922" v="8" actId="27636"/>
        <pc:sldMkLst>
          <pc:docMk/>
          <pc:sldMk cId="0" sldId="313"/>
        </pc:sldMkLst>
        <pc:spChg chg="mod">
          <ac:chgData name="Joumana Dargham" userId="aabf4ddd-cfa3-4650-b330-4091fcb9a7df" providerId="ADAL" clId="{3AF998B0-8027-4387-B819-32BAAFDC2BAA}" dt="2024-01-23T14:49:30.922" v="8" actId="27636"/>
          <ac:spMkLst>
            <pc:docMk/>
            <pc:sldMk cId="0" sldId="313"/>
            <ac:spMk id="2" creationId="{00000000-0000-0000-0000-000000000000}"/>
          </ac:spMkLst>
        </pc:spChg>
      </pc:sldChg>
      <pc:sldChg chg="modSp mod">
        <pc:chgData name="Joumana Dargham" userId="aabf4ddd-cfa3-4650-b330-4091fcb9a7df" providerId="ADAL" clId="{3AF998B0-8027-4387-B819-32BAAFDC2BAA}" dt="2024-01-23T14:49:30.932" v="9" actId="27636"/>
        <pc:sldMkLst>
          <pc:docMk/>
          <pc:sldMk cId="0" sldId="314"/>
        </pc:sldMkLst>
        <pc:spChg chg="mod">
          <ac:chgData name="Joumana Dargham" userId="aabf4ddd-cfa3-4650-b330-4091fcb9a7df" providerId="ADAL" clId="{3AF998B0-8027-4387-B819-32BAAFDC2BAA}" dt="2024-01-23T14:49:30.932" v="9" actId="27636"/>
          <ac:spMkLst>
            <pc:docMk/>
            <pc:sldMk cId="0" sldId="314"/>
            <ac:spMk id="2" creationId="{00000000-0000-0000-0000-000000000000}"/>
          </ac:spMkLst>
        </pc:spChg>
      </pc:sldChg>
      <pc:sldChg chg="modSp mod">
        <pc:chgData name="Joumana Dargham" userId="aabf4ddd-cfa3-4650-b330-4091fcb9a7df" providerId="ADAL" clId="{3AF998B0-8027-4387-B819-32BAAFDC2BAA}" dt="2024-01-23T14:49:30.973" v="13" actId="27636"/>
        <pc:sldMkLst>
          <pc:docMk/>
          <pc:sldMk cId="0" sldId="315"/>
        </pc:sldMkLst>
        <pc:spChg chg="mod">
          <ac:chgData name="Joumana Dargham" userId="aabf4ddd-cfa3-4650-b330-4091fcb9a7df" providerId="ADAL" clId="{3AF998B0-8027-4387-B819-32BAAFDC2BAA}" dt="2024-01-23T14:49:30.973" v="13" actId="27636"/>
          <ac:spMkLst>
            <pc:docMk/>
            <pc:sldMk cId="0" sldId="315"/>
            <ac:spMk id="2" creationId="{00000000-0000-0000-0000-000000000000}"/>
          </ac:spMkLst>
        </pc:spChg>
      </pc:sldChg>
    </pc:docChg>
  </pc:docChgLst>
  <pc:docChgLst>
    <pc:chgData name="Joumana Dargham" userId="aabf4ddd-cfa3-4650-b330-4091fcb9a7df" providerId="ADAL" clId="{1BA6506C-AD71-4009-B8C4-F1EF41FED94A}"/>
    <pc:docChg chg="undo custSel addSld delSld modSld sldOrd addMainMaster delMainMaster modMainMaster">
      <pc:chgData name="Joumana Dargham" userId="aabf4ddd-cfa3-4650-b330-4091fcb9a7df" providerId="ADAL" clId="{1BA6506C-AD71-4009-B8C4-F1EF41FED94A}" dt="2024-01-31T20:35:46.920" v="148" actId="27028"/>
      <pc:docMkLst>
        <pc:docMk/>
      </pc:docMkLst>
      <pc:sldChg chg="del">
        <pc:chgData name="Joumana Dargham" userId="aabf4ddd-cfa3-4650-b330-4091fcb9a7df" providerId="ADAL" clId="{1BA6506C-AD71-4009-B8C4-F1EF41FED94A}" dt="2024-01-23T14:52:20.982" v="0" actId="47"/>
        <pc:sldMkLst>
          <pc:docMk/>
          <pc:sldMk cId="0" sldId="270"/>
        </pc:sldMkLst>
      </pc:sldChg>
      <pc:sldChg chg="del">
        <pc:chgData name="Joumana Dargham" userId="aabf4ddd-cfa3-4650-b330-4091fcb9a7df" providerId="ADAL" clId="{1BA6506C-AD71-4009-B8C4-F1EF41FED94A}" dt="2024-01-23T14:52:20.982" v="0" actId="47"/>
        <pc:sldMkLst>
          <pc:docMk/>
          <pc:sldMk cId="0" sldId="271"/>
        </pc:sldMkLst>
      </pc:sldChg>
      <pc:sldChg chg="del">
        <pc:chgData name="Joumana Dargham" userId="aabf4ddd-cfa3-4650-b330-4091fcb9a7df" providerId="ADAL" clId="{1BA6506C-AD71-4009-B8C4-F1EF41FED94A}" dt="2024-01-23T14:52:20.982" v="0" actId="47"/>
        <pc:sldMkLst>
          <pc:docMk/>
          <pc:sldMk cId="0" sldId="272"/>
        </pc:sldMkLst>
      </pc:sldChg>
      <pc:sldChg chg="del">
        <pc:chgData name="Joumana Dargham" userId="aabf4ddd-cfa3-4650-b330-4091fcb9a7df" providerId="ADAL" clId="{1BA6506C-AD71-4009-B8C4-F1EF41FED94A}" dt="2024-01-23T14:52:20.982" v="0" actId="47"/>
        <pc:sldMkLst>
          <pc:docMk/>
          <pc:sldMk cId="0" sldId="273"/>
        </pc:sldMkLst>
      </pc:sldChg>
      <pc:sldChg chg="modSp add mod">
        <pc:chgData name="Joumana Dargham" userId="aabf4ddd-cfa3-4650-b330-4091fcb9a7df" providerId="ADAL" clId="{1BA6506C-AD71-4009-B8C4-F1EF41FED94A}" dt="2024-01-23T14:54:45.771" v="46" actId="27636"/>
        <pc:sldMkLst>
          <pc:docMk/>
          <pc:sldMk cId="0" sldId="274"/>
        </pc:sldMkLst>
        <pc:spChg chg="mod">
          <ac:chgData name="Joumana Dargham" userId="aabf4ddd-cfa3-4650-b330-4091fcb9a7df" providerId="ADAL" clId="{1BA6506C-AD71-4009-B8C4-F1EF41FED94A}" dt="2024-01-23T14:54:45.771" v="46" actId="27636"/>
          <ac:spMkLst>
            <pc:docMk/>
            <pc:sldMk cId="0" sldId="274"/>
            <ac:spMk id="2" creationId="{00000000-0000-0000-0000-000000000000}"/>
          </ac:spMkLst>
        </pc:spChg>
        <pc:spChg chg="mod">
          <ac:chgData name="Joumana Dargham" userId="aabf4ddd-cfa3-4650-b330-4091fcb9a7df" providerId="ADAL" clId="{1BA6506C-AD71-4009-B8C4-F1EF41FED94A}" dt="2024-01-23T14:54:45.770" v="45" actId="27636"/>
          <ac:spMkLst>
            <pc:docMk/>
            <pc:sldMk cId="0" sldId="274"/>
            <ac:spMk id="3" creationId="{00000000-0000-0000-0000-000000000000}"/>
          </ac:spMkLst>
        </pc:spChg>
      </pc:sldChg>
      <pc:sldChg chg="modSp mod">
        <pc:chgData name="Joumana Dargham" userId="aabf4ddd-cfa3-4650-b330-4091fcb9a7df" providerId="ADAL" clId="{1BA6506C-AD71-4009-B8C4-F1EF41FED94A}" dt="2024-01-23T14:54:51.510" v="52" actId="20577"/>
        <pc:sldMkLst>
          <pc:docMk/>
          <pc:sldMk cId="745490831" sldId="303"/>
        </pc:sldMkLst>
        <pc:spChg chg="mod">
          <ac:chgData name="Joumana Dargham" userId="aabf4ddd-cfa3-4650-b330-4091fcb9a7df" providerId="ADAL" clId="{1BA6506C-AD71-4009-B8C4-F1EF41FED94A}" dt="2024-01-23T14:54:51.510" v="52" actId="20577"/>
          <ac:spMkLst>
            <pc:docMk/>
            <pc:sldMk cId="745490831" sldId="303"/>
            <ac:spMk id="2" creationId="{5CEB8A4D-6D80-49E7-4E3C-47E67CAE96F1}"/>
          </ac:spMkLst>
        </pc:spChg>
        <pc:spChg chg="mod">
          <ac:chgData name="Joumana Dargham" userId="aabf4ddd-cfa3-4650-b330-4091fcb9a7df" providerId="ADAL" clId="{1BA6506C-AD71-4009-B8C4-F1EF41FED94A}" dt="2024-01-23T14:54:08.227" v="43" actId="20577"/>
          <ac:spMkLst>
            <pc:docMk/>
            <pc:sldMk cId="745490831" sldId="303"/>
            <ac:spMk id="3" creationId="{0221B10D-955C-1C86-5603-9307369EF2B4}"/>
          </ac:spMkLst>
        </pc:spChg>
      </pc:sldChg>
      <pc:sldChg chg="del">
        <pc:chgData name="Joumana Dargham" userId="aabf4ddd-cfa3-4650-b330-4091fcb9a7df" providerId="ADAL" clId="{1BA6506C-AD71-4009-B8C4-F1EF41FED94A}" dt="2024-01-23T14:52:20.982" v="0" actId="47"/>
        <pc:sldMkLst>
          <pc:docMk/>
          <pc:sldMk cId="0" sldId="309"/>
        </pc:sldMkLst>
      </pc:sldChg>
      <pc:sldChg chg="del">
        <pc:chgData name="Joumana Dargham" userId="aabf4ddd-cfa3-4650-b330-4091fcb9a7df" providerId="ADAL" clId="{1BA6506C-AD71-4009-B8C4-F1EF41FED94A}" dt="2024-01-23T14:52:20.982" v="0" actId="47"/>
        <pc:sldMkLst>
          <pc:docMk/>
          <pc:sldMk cId="0" sldId="310"/>
        </pc:sldMkLst>
      </pc:sldChg>
      <pc:sldChg chg="del">
        <pc:chgData name="Joumana Dargham" userId="aabf4ddd-cfa3-4650-b330-4091fcb9a7df" providerId="ADAL" clId="{1BA6506C-AD71-4009-B8C4-F1EF41FED94A}" dt="2024-01-23T14:52:20.982" v="0" actId="47"/>
        <pc:sldMkLst>
          <pc:docMk/>
          <pc:sldMk cId="0" sldId="311"/>
        </pc:sldMkLst>
      </pc:sldChg>
      <pc:sldChg chg="del">
        <pc:chgData name="Joumana Dargham" userId="aabf4ddd-cfa3-4650-b330-4091fcb9a7df" providerId="ADAL" clId="{1BA6506C-AD71-4009-B8C4-F1EF41FED94A}" dt="2024-01-23T14:52:20.982" v="0" actId="47"/>
        <pc:sldMkLst>
          <pc:docMk/>
          <pc:sldMk cId="0" sldId="312"/>
        </pc:sldMkLst>
      </pc:sldChg>
      <pc:sldChg chg="del">
        <pc:chgData name="Joumana Dargham" userId="aabf4ddd-cfa3-4650-b330-4091fcb9a7df" providerId="ADAL" clId="{1BA6506C-AD71-4009-B8C4-F1EF41FED94A}" dt="2024-01-23T14:52:20.982" v="0" actId="47"/>
        <pc:sldMkLst>
          <pc:docMk/>
          <pc:sldMk cId="0" sldId="313"/>
        </pc:sldMkLst>
      </pc:sldChg>
      <pc:sldChg chg="del">
        <pc:chgData name="Joumana Dargham" userId="aabf4ddd-cfa3-4650-b330-4091fcb9a7df" providerId="ADAL" clId="{1BA6506C-AD71-4009-B8C4-F1EF41FED94A}" dt="2024-01-23T14:52:20.982" v="0" actId="47"/>
        <pc:sldMkLst>
          <pc:docMk/>
          <pc:sldMk cId="0" sldId="314"/>
        </pc:sldMkLst>
      </pc:sldChg>
      <pc:sldChg chg="del">
        <pc:chgData name="Joumana Dargham" userId="aabf4ddd-cfa3-4650-b330-4091fcb9a7df" providerId="ADAL" clId="{1BA6506C-AD71-4009-B8C4-F1EF41FED94A}" dt="2024-01-23T14:52:20.982" v="0" actId="47"/>
        <pc:sldMkLst>
          <pc:docMk/>
          <pc:sldMk cId="0" sldId="315"/>
        </pc:sldMkLst>
      </pc:sldChg>
      <pc:sldChg chg="modSp add mod">
        <pc:chgData name="Joumana Dargham" userId="aabf4ddd-cfa3-4650-b330-4091fcb9a7df" providerId="ADAL" clId="{1BA6506C-AD71-4009-B8C4-F1EF41FED94A}" dt="2024-01-23T14:54:45.802" v="47" actId="27636"/>
        <pc:sldMkLst>
          <pc:docMk/>
          <pc:sldMk cId="0" sldId="317"/>
        </pc:sldMkLst>
        <pc:spChg chg="mod">
          <ac:chgData name="Joumana Dargham" userId="aabf4ddd-cfa3-4650-b330-4091fcb9a7df" providerId="ADAL" clId="{1BA6506C-AD71-4009-B8C4-F1EF41FED94A}" dt="2024-01-23T14:54:45.802" v="47" actId="27636"/>
          <ac:spMkLst>
            <pc:docMk/>
            <pc:sldMk cId="0" sldId="317"/>
            <ac:spMk id="2" creationId="{00000000-0000-0000-0000-000000000000}"/>
          </ac:spMkLst>
        </pc:spChg>
      </pc:sldChg>
      <pc:sldChg chg="modSp add mod">
        <pc:chgData name="Joumana Dargham" userId="aabf4ddd-cfa3-4650-b330-4091fcb9a7df" providerId="ADAL" clId="{1BA6506C-AD71-4009-B8C4-F1EF41FED94A}" dt="2024-01-23T14:54:45.807" v="48" actId="27636"/>
        <pc:sldMkLst>
          <pc:docMk/>
          <pc:sldMk cId="0" sldId="318"/>
        </pc:sldMkLst>
        <pc:spChg chg="mod">
          <ac:chgData name="Joumana Dargham" userId="aabf4ddd-cfa3-4650-b330-4091fcb9a7df" providerId="ADAL" clId="{1BA6506C-AD71-4009-B8C4-F1EF41FED94A}" dt="2024-01-23T14:54:45.807" v="48" actId="27636"/>
          <ac:spMkLst>
            <pc:docMk/>
            <pc:sldMk cId="0" sldId="318"/>
            <ac:spMk id="2" creationId="{00000000-0000-0000-0000-000000000000}"/>
          </ac:spMkLst>
        </pc:spChg>
      </pc:sldChg>
      <pc:sldChg chg="modSp add mod">
        <pc:chgData name="Joumana Dargham" userId="aabf4ddd-cfa3-4650-b330-4091fcb9a7df" providerId="ADAL" clId="{1BA6506C-AD71-4009-B8C4-F1EF41FED94A}" dt="2024-01-23T14:54:45.810" v="49" actId="27636"/>
        <pc:sldMkLst>
          <pc:docMk/>
          <pc:sldMk cId="0" sldId="319"/>
        </pc:sldMkLst>
        <pc:spChg chg="mod">
          <ac:chgData name="Joumana Dargham" userId="aabf4ddd-cfa3-4650-b330-4091fcb9a7df" providerId="ADAL" clId="{1BA6506C-AD71-4009-B8C4-F1EF41FED94A}" dt="2024-01-23T14:54:45.810" v="49" actId="27636"/>
          <ac:spMkLst>
            <pc:docMk/>
            <pc:sldMk cId="0" sldId="319"/>
            <ac:spMk id="2" creationId="{00000000-0000-0000-0000-000000000000}"/>
          </ac:spMkLst>
        </pc:spChg>
      </pc:sldChg>
      <pc:sldChg chg="modSp add mod">
        <pc:chgData name="Joumana Dargham" userId="aabf4ddd-cfa3-4650-b330-4091fcb9a7df" providerId="ADAL" clId="{1BA6506C-AD71-4009-B8C4-F1EF41FED94A}" dt="2024-01-23T14:54:45.817" v="50" actId="27636"/>
        <pc:sldMkLst>
          <pc:docMk/>
          <pc:sldMk cId="0" sldId="320"/>
        </pc:sldMkLst>
        <pc:spChg chg="mod">
          <ac:chgData name="Joumana Dargham" userId="aabf4ddd-cfa3-4650-b330-4091fcb9a7df" providerId="ADAL" clId="{1BA6506C-AD71-4009-B8C4-F1EF41FED94A}" dt="2024-01-23T14:54:45.817" v="50" actId="27636"/>
          <ac:spMkLst>
            <pc:docMk/>
            <pc:sldMk cId="0" sldId="320"/>
            <ac:spMk id="2" creationId="{00000000-0000-0000-0000-000000000000}"/>
          </ac:spMkLst>
        </pc:spChg>
      </pc:sldChg>
      <pc:sldChg chg="modSp add mod">
        <pc:chgData name="Joumana Dargham" userId="aabf4ddd-cfa3-4650-b330-4091fcb9a7df" providerId="ADAL" clId="{1BA6506C-AD71-4009-B8C4-F1EF41FED94A}" dt="2024-01-23T14:54:45.825" v="51" actId="27636"/>
        <pc:sldMkLst>
          <pc:docMk/>
          <pc:sldMk cId="0" sldId="321"/>
        </pc:sldMkLst>
        <pc:spChg chg="mod">
          <ac:chgData name="Joumana Dargham" userId="aabf4ddd-cfa3-4650-b330-4091fcb9a7df" providerId="ADAL" clId="{1BA6506C-AD71-4009-B8C4-F1EF41FED94A}" dt="2024-01-23T14:54:45.825" v="51" actId="27636"/>
          <ac:spMkLst>
            <pc:docMk/>
            <pc:sldMk cId="0" sldId="321"/>
            <ac:spMk id="2" creationId="{00000000-0000-0000-0000-000000000000}"/>
          </ac:spMkLst>
        </pc:spChg>
      </pc:sldChg>
      <pc:sldChg chg="delSp add mod">
        <pc:chgData name="Joumana Dargham" userId="aabf4ddd-cfa3-4650-b330-4091fcb9a7df" providerId="ADAL" clId="{1BA6506C-AD71-4009-B8C4-F1EF41FED94A}" dt="2024-01-31T20:19:05.589" v="55" actId="478"/>
        <pc:sldMkLst>
          <pc:docMk/>
          <pc:sldMk cId="3455099059" sldId="322"/>
        </pc:sldMkLst>
        <pc:graphicFrameChg chg="del">
          <ac:chgData name="Joumana Dargham" userId="aabf4ddd-cfa3-4650-b330-4091fcb9a7df" providerId="ADAL" clId="{1BA6506C-AD71-4009-B8C4-F1EF41FED94A}" dt="2024-01-31T20:19:05.589" v="55" actId="478"/>
          <ac:graphicFrameMkLst>
            <pc:docMk/>
            <pc:sldMk cId="3455099059" sldId="322"/>
            <ac:graphicFrameMk id="4118" creationId="{424FB299-D393-9627-CE79-73270A558B38}"/>
          </ac:graphicFrameMkLst>
        </pc:graphicFrameChg>
      </pc:sldChg>
      <pc:sldChg chg="add">
        <pc:chgData name="Joumana Dargham" userId="aabf4ddd-cfa3-4650-b330-4091fcb9a7df" providerId="ADAL" clId="{1BA6506C-AD71-4009-B8C4-F1EF41FED94A}" dt="2024-01-31T20:19:27.113" v="57"/>
        <pc:sldMkLst>
          <pc:docMk/>
          <pc:sldMk cId="3623144465" sldId="323"/>
        </pc:sldMkLst>
      </pc:sldChg>
      <pc:sldChg chg="delSp add">
        <pc:chgData name="Joumana Dargham" userId="aabf4ddd-cfa3-4650-b330-4091fcb9a7df" providerId="ADAL" clId="{1BA6506C-AD71-4009-B8C4-F1EF41FED94A}" dt="2024-01-31T20:20:11.981" v="60" actId="478"/>
        <pc:sldMkLst>
          <pc:docMk/>
          <pc:sldMk cId="1585644156" sldId="324"/>
        </pc:sldMkLst>
        <pc:spChg chg="del">
          <ac:chgData name="Joumana Dargham" userId="aabf4ddd-cfa3-4650-b330-4091fcb9a7df" providerId="ADAL" clId="{1BA6506C-AD71-4009-B8C4-F1EF41FED94A}" dt="2024-01-31T20:20:11.981" v="60" actId="478"/>
          <ac:spMkLst>
            <pc:docMk/>
            <pc:sldMk cId="1585644156" sldId="324"/>
            <ac:spMk id="5126" creationId="{C9CB34B6-D709-C6B4-11DF-D7F20BF27401}"/>
          </ac:spMkLst>
        </pc:spChg>
      </pc:sldChg>
      <pc:sldChg chg="add">
        <pc:chgData name="Joumana Dargham" userId="aabf4ddd-cfa3-4650-b330-4091fcb9a7df" providerId="ADAL" clId="{1BA6506C-AD71-4009-B8C4-F1EF41FED94A}" dt="2024-01-31T20:20:29.435" v="62"/>
        <pc:sldMkLst>
          <pc:docMk/>
          <pc:sldMk cId="200502809" sldId="325"/>
        </pc:sldMkLst>
      </pc:sldChg>
      <pc:sldChg chg="delSp add">
        <pc:chgData name="Joumana Dargham" userId="aabf4ddd-cfa3-4650-b330-4091fcb9a7df" providerId="ADAL" clId="{1BA6506C-AD71-4009-B8C4-F1EF41FED94A}" dt="2024-01-31T20:21:03.981" v="65" actId="478"/>
        <pc:sldMkLst>
          <pc:docMk/>
          <pc:sldMk cId="2794304782" sldId="326"/>
        </pc:sldMkLst>
        <pc:spChg chg="del">
          <ac:chgData name="Joumana Dargham" userId="aabf4ddd-cfa3-4650-b330-4091fcb9a7df" providerId="ADAL" clId="{1BA6506C-AD71-4009-B8C4-F1EF41FED94A}" dt="2024-01-31T20:21:03.981" v="65" actId="478"/>
          <ac:spMkLst>
            <pc:docMk/>
            <pc:sldMk cId="2794304782" sldId="326"/>
            <ac:spMk id="47109" creationId="{36F12C90-8CDE-41DB-0EE5-D8023AFE5487}"/>
          </ac:spMkLst>
        </pc:spChg>
      </pc:sldChg>
      <pc:sldChg chg="delSp add">
        <pc:chgData name="Joumana Dargham" userId="aabf4ddd-cfa3-4650-b330-4091fcb9a7df" providerId="ADAL" clId="{1BA6506C-AD71-4009-B8C4-F1EF41FED94A}" dt="2024-01-31T20:21:49.125" v="71" actId="478"/>
        <pc:sldMkLst>
          <pc:docMk/>
          <pc:sldMk cId="582278560" sldId="327"/>
        </pc:sldMkLst>
        <pc:spChg chg="del">
          <ac:chgData name="Joumana Dargham" userId="aabf4ddd-cfa3-4650-b330-4091fcb9a7df" providerId="ADAL" clId="{1BA6506C-AD71-4009-B8C4-F1EF41FED94A}" dt="2024-01-31T20:21:49.125" v="71" actId="478"/>
          <ac:spMkLst>
            <pc:docMk/>
            <pc:sldMk cId="582278560" sldId="327"/>
            <ac:spMk id="77828" creationId="{84B6640E-1B58-CA9F-5112-BCB6C924C87B}"/>
          </ac:spMkLst>
        </pc:spChg>
      </pc:sldChg>
      <pc:sldChg chg="add del">
        <pc:chgData name="Joumana Dargham" userId="aabf4ddd-cfa3-4650-b330-4091fcb9a7df" providerId="ADAL" clId="{1BA6506C-AD71-4009-B8C4-F1EF41FED94A}" dt="2024-01-31T20:21:23.190" v="68" actId="27028"/>
        <pc:sldMkLst>
          <pc:docMk/>
          <pc:sldMk cId="3952301008" sldId="327"/>
        </pc:sldMkLst>
      </pc:sldChg>
      <pc:sldChg chg="add">
        <pc:chgData name="Joumana Dargham" userId="aabf4ddd-cfa3-4650-b330-4091fcb9a7df" providerId="ADAL" clId="{1BA6506C-AD71-4009-B8C4-F1EF41FED94A}" dt="2024-01-31T20:21:56.924" v="73"/>
        <pc:sldMkLst>
          <pc:docMk/>
          <pc:sldMk cId="2821767279" sldId="328"/>
        </pc:sldMkLst>
      </pc:sldChg>
      <pc:sldChg chg="add del">
        <pc:chgData name="Joumana Dargham" userId="aabf4ddd-cfa3-4650-b330-4091fcb9a7df" providerId="ADAL" clId="{1BA6506C-AD71-4009-B8C4-F1EF41FED94A}" dt="2024-01-31T20:24:13.326" v="79" actId="27028"/>
        <pc:sldMkLst>
          <pc:docMk/>
          <pc:sldMk cId="742500249" sldId="329"/>
        </pc:sldMkLst>
      </pc:sldChg>
      <pc:sldChg chg="add del">
        <pc:chgData name="Joumana Dargham" userId="aabf4ddd-cfa3-4650-b330-4091fcb9a7df" providerId="ADAL" clId="{1BA6506C-AD71-4009-B8C4-F1EF41FED94A}" dt="2024-01-31T20:24:45.807" v="85" actId="27028"/>
        <pc:sldMkLst>
          <pc:docMk/>
          <pc:sldMk cId="1109864539" sldId="329"/>
        </pc:sldMkLst>
      </pc:sldChg>
      <pc:sldChg chg="add del">
        <pc:chgData name="Joumana Dargham" userId="aabf4ddd-cfa3-4650-b330-4091fcb9a7df" providerId="ADAL" clId="{1BA6506C-AD71-4009-B8C4-F1EF41FED94A}" dt="2024-01-31T20:23:14.660" v="76" actId="27028"/>
        <pc:sldMkLst>
          <pc:docMk/>
          <pc:sldMk cId="3244815439" sldId="329"/>
        </pc:sldMkLst>
      </pc:sldChg>
      <pc:sldChg chg="delSp add ord modAnim">
        <pc:chgData name="Joumana Dargham" userId="aabf4ddd-cfa3-4650-b330-4091fcb9a7df" providerId="ADAL" clId="{1BA6506C-AD71-4009-B8C4-F1EF41FED94A}" dt="2024-01-31T20:26:09.650" v="93"/>
        <pc:sldMkLst>
          <pc:docMk/>
          <pc:sldMk cId="3951023442" sldId="329"/>
        </pc:sldMkLst>
        <pc:picChg chg="del">
          <ac:chgData name="Joumana Dargham" userId="aabf4ddd-cfa3-4650-b330-4091fcb9a7df" providerId="ADAL" clId="{1BA6506C-AD71-4009-B8C4-F1EF41FED94A}" dt="2024-01-31T20:25:45.630" v="88" actId="478"/>
          <ac:picMkLst>
            <pc:docMk/>
            <pc:sldMk cId="3951023442" sldId="329"/>
            <ac:picMk id="60420" creationId="{E19EE461-49C5-60BD-7602-9FF7F6A052CF}"/>
          </ac:picMkLst>
        </pc:picChg>
        <pc:picChg chg="del">
          <ac:chgData name="Joumana Dargham" userId="aabf4ddd-cfa3-4650-b330-4091fcb9a7df" providerId="ADAL" clId="{1BA6506C-AD71-4009-B8C4-F1EF41FED94A}" dt="2024-01-31T20:25:48.083" v="89" actId="478"/>
          <ac:picMkLst>
            <pc:docMk/>
            <pc:sldMk cId="3951023442" sldId="329"/>
            <ac:picMk id="60422" creationId="{3463EBBE-48C5-FE88-EA3D-6F62691F500E}"/>
          </ac:picMkLst>
        </pc:picChg>
      </pc:sldChg>
      <pc:sldChg chg="add del">
        <pc:chgData name="Joumana Dargham" userId="aabf4ddd-cfa3-4650-b330-4091fcb9a7df" providerId="ADAL" clId="{1BA6506C-AD71-4009-B8C4-F1EF41FED94A}" dt="2024-01-31T20:24:28.628" v="82" actId="27028"/>
        <pc:sldMkLst>
          <pc:docMk/>
          <pc:sldMk cId="3969696283" sldId="329"/>
        </pc:sldMkLst>
      </pc:sldChg>
      <pc:sldChg chg="delSp add">
        <pc:chgData name="Joumana Dargham" userId="aabf4ddd-cfa3-4650-b330-4091fcb9a7df" providerId="ADAL" clId="{1BA6506C-AD71-4009-B8C4-F1EF41FED94A}" dt="2024-01-31T20:28:41.776" v="105" actId="478"/>
        <pc:sldMkLst>
          <pc:docMk/>
          <pc:sldMk cId="2487054566" sldId="330"/>
        </pc:sldMkLst>
        <pc:spChg chg="del">
          <ac:chgData name="Joumana Dargham" userId="aabf4ddd-cfa3-4650-b330-4091fcb9a7df" providerId="ADAL" clId="{1BA6506C-AD71-4009-B8C4-F1EF41FED94A}" dt="2024-01-31T20:28:41.776" v="105" actId="478"/>
          <ac:spMkLst>
            <pc:docMk/>
            <pc:sldMk cId="2487054566" sldId="330"/>
            <ac:spMk id="48133" creationId="{369F6967-C7D7-6A39-4876-AFDFE708F4CA}"/>
          </ac:spMkLst>
        </pc:spChg>
      </pc:sldChg>
      <pc:sldChg chg="delSp modSp add">
        <pc:chgData name="Joumana Dargham" userId="aabf4ddd-cfa3-4650-b330-4091fcb9a7df" providerId="ADAL" clId="{1BA6506C-AD71-4009-B8C4-F1EF41FED94A}" dt="2024-01-31T20:27:51.701" v="98" actId="478"/>
        <pc:sldMkLst>
          <pc:docMk/>
          <pc:sldMk cId="3929478906" sldId="331"/>
        </pc:sldMkLst>
        <pc:spChg chg="del mod">
          <ac:chgData name="Joumana Dargham" userId="aabf4ddd-cfa3-4650-b330-4091fcb9a7df" providerId="ADAL" clId="{1BA6506C-AD71-4009-B8C4-F1EF41FED94A}" dt="2024-01-31T20:27:47.438" v="97" actId="478"/>
          <ac:spMkLst>
            <pc:docMk/>
            <pc:sldMk cId="3929478906" sldId="331"/>
            <ac:spMk id="10247" creationId="{115D9163-0C7E-AD39-25BD-1D90A1A8F9A4}"/>
          </ac:spMkLst>
        </pc:spChg>
        <pc:spChg chg="del">
          <ac:chgData name="Joumana Dargham" userId="aabf4ddd-cfa3-4650-b330-4091fcb9a7df" providerId="ADAL" clId="{1BA6506C-AD71-4009-B8C4-F1EF41FED94A}" dt="2024-01-31T20:27:51.701" v="98" actId="478"/>
          <ac:spMkLst>
            <pc:docMk/>
            <pc:sldMk cId="3929478906" sldId="331"/>
            <ac:spMk id="10248" creationId="{47E71758-C660-442F-338C-E9C05558CA39}"/>
          </ac:spMkLst>
        </pc:spChg>
      </pc:sldChg>
      <pc:sldChg chg="add del">
        <pc:chgData name="Joumana Dargham" userId="aabf4ddd-cfa3-4650-b330-4091fcb9a7df" providerId="ADAL" clId="{1BA6506C-AD71-4009-B8C4-F1EF41FED94A}" dt="2024-01-31T20:28:35.207" v="104" actId="47"/>
        <pc:sldMkLst>
          <pc:docMk/>
          <pc:sldMk cId="441558559" sldId="332"/>
        </pc:sldMkLst>
      </pc:sldChg>
      <pc:sldChg chg="modSp add mod">
        <pc:chgData name="Joumana Dargham" userId="aabf4ddd-cfa3-4650-b330-4091fcb9a7df" providerId="ADAL" clId="{1BA6506C-AD71-4009-B8C4-F1EF41FED94A}" dt="2024-01-31T20:29:17.823" v="108" actId="6549"/>
        <pc:sldMkLst>
          <pc:docMk/>
          <pc:sldMk cId="2105875080" sldId="332"/>
        </pc:sldMkLst>
        <pc:spChg chg="mod">
          <ac:chgData name="Joumana Dargham" userId="aabf4ddd-cfa3-4650-b330-4091fcb9a7df" providerId="ADAL" clId="{1BA6506C-AD71-4009-B8C4-F1EF41FED94A}" dt="2024-01-31T20:29:17.823" v="108" actId="6549"/>
          <ac:spMkLst>
            <pc:docMk/>
            <pc:sldMk cId="2105875080" sldId="332"/>
            <ac:spMk id="49155" creationId="{396FEEDE-14FE-70D0-4E0A-CB89FC6C9887}"/>
          </ac:spMkLst>
        </pc:spChg>
      </pc:sldChg>
      <pc:sldChg chg="add del">
        <pc:chgData name="Joumana Dargham" userId="aabf4ddd-cfa3-4650-b330-4091fcb9a7df" providerId="ADAL" clId="{1BA6506C-AD71-4009-B8C4-F1EF41FED94A}" dt="2024-01-31T20:30:06.322" v="111" actId="47"/>
        <pc:sldMkLst>
          <pc:docMk/>
          <pc:sldMk cId="1708419209" sldId="333"/>
        </pc:sldMkLst>
      </pc:sldChg>
      <pc:sldChg chg="add del">
        <pc:chgData name="Joumana Dargham" userId="aabf4ddd-cfa3-4650-b330-4091fcb9a7df" providerId="ADAL" clId="{1BA6506C-AD71-4009-B8C4-F1EF41FED94A}" dt="2024-01-31T20:28:20.784" v="103" actId="27028"/>
        <pc:sldMkLst>
          <pc:docMk/>
          <pc:sldMk cId="2434899982" sldId="333"/>
        </pc:sldMkLst>
      </pc:sldChg>
      <pc:sldChg chg="add">
        <pc:chgData name="Joumana Dargham" userId="aabf4ddd-cfa3-4650-b330-4091fcb9a7df" providerId="ADAL" clId="{1BA6506C-AD71-4009-B8C4-F1EF41FED94A}" dt="2024-01-31T20:30:15.621" v="113"/>
        <pc:sldMkLst>
          <pc:docMk/>
          <pc:sldMk cId="2909961893" sldId="333"/>
        </pc:sldMkLst>
      </pc:sldChg>
      <pc:sldChg chg="delSp add">
        <pc:chgData name="Joumana Dargham" userId="aabf4ddd-cfa3-4650-b330-4091fcb9a7df" providerId="ADAL" clId="{1BA6506C-AD71-4009-B8C4-F1EF41FED94A}" dt="2024-01-31T20:31:04.402" v="116" actId="478"/>
        <pc:sldMkLst>
          <pc:docMk/>
          <pc:sldMk cId="3465753205" sldId="334"/>
        </pc:sldMkLst>
        <pc:spChg chg="del">
          <ac:chgData name="Joumana Dargham" userId="aabf4ddd-cfa3-4650-b330-4091fcb9a7df" providerId="ADAL" clId="{1BA6506C-AD71-4009-B8C4-F1EF41FED94A}" dt="2024-01-31T20:31:04.402" v="116" actId="478"/>
          <ac:spMkLst>
            <pc:docMk/>
            <pc:sldMk cId="3465753205" sldId="334"/>
            <ac:spMk id="22565" creationId="{1BC9E933-C9DC-833B-BF66-A40689F0F800}"/>
          </ac:spMkLst>
        </pc:spChg>
      </pc:sldChg>
      <pc:sldChg chg="delSp add">
        <pc:chgData name="Joumana Dargham" userId="aabf4ddd-cfa3-4650-b330-4091fcb9a7df" providerId="ADAL" clId="{1BA6506C-AD71-4009-B8C4-F1EF41FED94A}" dt="2024-01-31T20:31:28.440" v="119" actId="478"/>
        <pc:sldMkLst>
          <pc:docMk/>
          <pc:sldMk cId="3154414698" sldId="335"/>
        </pc:sldMkLst>
        <pc:spChg chg="del">
          <ac:chgData name="Joumana Dargham" userId="aabf4ddd-cfa3-4650-b330-4091fcb9a7df" providerId="ADAL" clId="{1BA6506C-AD71-4009-B8C4-F1EF41FED94A}" dt="2024-01-31T20:31:28.440" v="119" actId="478"/>
          <ac:spMkLst>
            <pc:docMk/>
            <pc:sldMk cId="3154414698" sldId="335"/>
            <ac:spMk id="18438" creationId="{63646CD5-919D-22AF-AACA-9EBABD6DD0D2}"/>
          </ac:spMkLst>
        </pc:spChg>
      </pc:sldChg>
      <pc:sldChg chg="add del">
        <pc:chgData name="Joumana Dargham" userId="aabf4ddd-cfa3-4650-b330-4091fcb9a7df" providerId="ADAL" clId="{1BA6506C-AD71-4009-B8C4-F1EF41FED94A}" dt="2024-01-31T20:32:13.562" v="125" actId="27028"/>
        <pc:sldMkLst>
          <pc:docMk/>
          <pc:sldMk cId="520727389" sldId="336"/>
        </pc:sldMkLst>
      </pc:sldChg>
      <pc:sldChg chg="add">
        <pc:chgData name="Joumana Dargham" userId="aabf4ddd-cfa3-4650-b330-4091fcb9a7df" providerId="ADAL" clId="{1BA6506C-AD71-4009-B8C4-F1EF41FED94A}" dt="2024-01-31T20:32:37.615" v="127"/>
        <pc:sldMkLst>
          <pc:docMk/>
          <pc:sldMk cId="2890269192" sldId="336"/>
        </pc:sldMkLst>
      </pc:sldChg>
      <pc:sldChg chg="add del">
        <pc:chgData name="Joumana Dargham" userId="aabf4ddd-cfa3-4650-b330-4091fcb9a7df" providerId="ADAL" clId="{1BA6506C-AD71-4009-B8C4-F1EF41FED94A}" dt="2024-01-31T20:31:47.383" v="122" actId="27028"/>
        <pc:sldMkLst>
          <pc:docMk/>
          <pc:sldMk cId="3838164203" sldId="336"/>
        </pc:sldMkLst>
      </pc:sldChg>
      <pc:sldChg chg="delSp add">
        <pc:chgData name="Joumana Dargham" userId="aabf4ddd-cfa3-4650-b330-4091fcb9a7df" providerId="ADAL" clId="{1BA6506C-AD71-4009-B8C4-F1EF41FED94A}" dt="2024-01-31T20:33:04.874" v="130" actId="478"/>
        <pc:sldMkLst>
          <pc:docMk/>
          <pc:sldMk cId="2104464243" sldId="337"/>
        </pc:sldMkLst>
        <pc:spChg chg="del">
          <ac:chgData name="Joumana Dargham" userId="aabf4ddd-cfa3-4650-b330-4091fcb9a7df" providerId="ADAL" clId="{1BA6506C-AD71-4009-B8C4-F1EF41FED94A}" dt="2024-01-31T20:33:04.874" v="130" actId="478"/>
          <ac:spMkLst>
            <pc:docMk/>
            <pc:sldMk cId="2104464243" sldId="337"/>
            <ac:spMk id="40964" creationId="{82A6B035-6998-AA98-AC5C-B9F692CAA81B}"/>
          </ac:spMkLst>
        </pc:spChg>
      </pc:sldChg>
      <pc:sldChg chg="add">
        <pc:chgData name="Joumana Dargham" userId="aabf4ddd-cfa3-4650-b330-4091fcb9a7df" providerId="ADAL" clId="{1BA6506C-AD71-4009-B8C4-F1EF41FED94A}" dt="2024-01-31T20:33:11.101" v="132"/>
        <pc:sldMkLst>
          <pc:docMk/>
          <pc:sldMk cId="3794994031" sldId="338"/>
        </pc:sldMkLst>
      </pc:sldChg>
      <pc:sldChg chg="delSp add">
        <pc:chgData name="Joumana Dargham" userId="aabf4ddd-cfa3-4650-b330-4091fcb9a7df" providerId="ADAL" clId="{1BA6506C-AD71-4009-B8C4-F1EF41FED94A}" dt="2024-01-31T20:33:21.954" v="135" actId="478"/>
        <pc:sldMkLst>
          <pc:docMk/>
          <pc:sldMk cId="491175937" sldId="339"/>
        </pc:sldMkLst>
        <pc:spChg chg="del">
          <ac:chgData name="Joumana Dargham" userId="aabf4ddd-cfa3-4650-b330-4091fcb9a7df" providerId="ADAL" clId="{1BA6506C-AD71-4009-B8C4-F1EF41FED94A}" dt="2024-01-31T20:33:21.954" v="135" actId="478"/>
          <ac:spMkLst>
            <pc:docMk/>
            <pc:sldMk cId="491175937" sldId="339"/>
            <ac:spMk id="52229" creationId="{9C7FCF3F-D5F7-4611-7CD4-16F0569144C7}"/>
          </ac:spMkLst>
        </pc:spChg>
      </pc:sldChg>
      <pc:sldChg chg="add">
        <pc:chgData name="Joumana Dargham" userId="aabf4ddd-cfa3-4650-b330-4091fcb9a7df" providerId="ADAL" clId="{1BA6506C-AD71-4009-B8C4-F1EF41FED94A}" dt="2024-01-31T20:34:20.065" v="143"/>
        <pc:sldMkLst>
          <pc:docMk/>
          <pc:sldMk cId="491706859" sldId="340"/>
        </pc:sldMkLst>
      </pc:sldChg>
      <pc:sldChg chg="add del">
        <pc:chgData name="Joumana Dargham" userId="aabf4ddd-cfa3-4650-b330-4091fcb9a7df" providerId="ADAL" clId="{1BA6506C-AD71-4009-B8C4-F1EF41FED94A}" dt="2024-01-31T20:33:39.331" v="138" actId="27028"/>
        <pc:sldMkLst>
          <pc:docMk/>
          <pc:sldMk cId="1623016909" sldId="340"/>
        </pc:sldMkLst>
      </pc:sldChg>
      <pc:sldChg chg="add del">
        <pc:chgData name="Joumana Dargham" userId="aabf4ddd-cfa3-4650-b330-4091fcb9a7df" providerId="ADAL" clId="{1BA6506C-AD71-4009-B8C4-F1EF41FED94A}" dt="2024-01-31T20:34:00.306" v="141" actId="27028"/>
        <pc:sldMkLst>
          <pc:docMk/>
          <pc:sldMk cId="2974561127" sldId="340"/>
        </pc:sldMkLst>
      </pc:sldChg>
      <pc:sldChg chg="add">
        <pc:chgData name="Joumana Dargham" userId="aabf4ddd-cfa3-4650-b330-4091fcb9a7df" providerId="ADAL" clId="{1BA6506C-AD71-4009-B8C4-F1EF41FED94A}" dt="2024-01-31T20:34:31.717" v="145"/>
        <pc:sldMkLst>
          <pc:docMk/>
          <pc:sldMk cId="1182597695" sldId="341"/>
        </pc:sldMkLst>
      </pc:sldChg>
      <pc:sldChg chg="add del">
        <pc:chgData name="Joumana Dargham" userId="aabf4ddd-cfa3-4650-b330-4091fcb9a7df" providerId="ADAL" clId="{1BA6506C-AD71-4009-B8C4-F1EF41FED94A}" dt="2024-01-31T20:35:46.920" v="148" actId="27028"/>
        <pc:sldMkLst>
          <pc:docMk/>
          <pc:sldMk cId="4167834559" sldId="342"/>
        </pc:sldMkLst>
      </pc:sldChg>
      <pc:sldMasterChg chg="add addSldLayout">
        <pc:chgData name="Joumana Dargham" userId="aabf4ddd-cfa3-4650-b330-4091fcb9a7df" providerId="ADAL" clId="{1BA6506C-AD71-4009-B8C4-F1EF41FED94A}" dt="2024-01-31T20:18:59.686" v="53" actId="27028"/>
        <pc:sldMasterMkLst>
          <pc:docMk/>
          <pc:sldMasterMk cId="0" sldId="2147483648"/>
        </pc:sldMasterMkLst>
        <pc:sldLayoutChg chg="add">
          <pc:chgData name="Joumana Dargham" userId="aabf4ddd-cfa3-4650-b330-4091fcb9a7df" providerId="ADAL" clId="{1BA6506C-AD71-4009-B8C4-F1EF41FED94A}" dt="2024-01-31T20:18:59.686" v="53" actId="27028"/>
          <pc:sldLayoutMkLst>
            <pc:docMk/>
            <pc:sldMasterMk cId="0" sldId="2147483648"/>
            <pc:sldLayoutMk cId="305338795" sldId="2147483649"/>
          </pc:sldLayoutMkLst>
        </pc:sldLayoutChg>
      </pc:sldMasterChg>
      <pc:sldMasterChg chg="replId modSldLayout">
        <pc:chgData name="Joumana Dargham" userId="aabf4ddd-cfa3-4650-b330-4091fcb9a7df" providerId="ADAL" clId="{1BA6506C-AD71-4009-B8C4-F1EF41FED94A}" dt="2024-01-31T20:35:46.920" v="148" actId="27028"/>
        <pc:sldMasterMkLst>
          <pc:docMk/>
          <pc:sldMasterMk cId="3046786657" sldId="2147483662"/>
        </pc:sldMasterMkLst>
        <pc:sldLayoutChg chg="replId">
          <pc:chgData name="Joumana Dargham" userId="aabf4ddd-cfa3-4650-b330-4091fcb9a7df" providerId="ADAL" clId="{1BA6506C-AD71-4009-B8C4-F1EF41FED94A}" dt="2024-01-31T20:35:46.920" v="148" actId="27028"/>
          <pc:sldLayoutMkLst>
            <pc:docMk/>
            <pc:sldMasterMk cId="3046786657" sldId="2147483662"/>
            <pc:sldLayoutMk cId="3378903816" sldId="2147483661"/>
          </pc:sldLayoutMkLst>
        </pc:sldLayoutChg>
        <pc:sldLayoutChg chg="replId">
          <pc:chgData name="Joumana Dargham" userId="aabf4ddd-cfa3-4650-b330-4091fcb9a7df" providerId="ADAL" clId="{1BA6506C-AD71-4009-B8C4-F1EF41FED94A}" dt="2024-01-31T20:19:27.109" v="56" actId="27028"/>
          <pc:sldLayoutMkLst>
            <pc:docMk/>
            <pc:sldMasterMk cId="3046786657" sldId="2147483662"/>
            <pc:sldLayoutMk cId="2378285057" sldId="2147483665"/>
          </pc:sldLayoutMkLst>
        </pc:sldLayoutChg>
        <pc:sldLayoutChg chg="replId">
          <pc:chgData name="Joumana Dargham" userId="aabf4ddd-cfa3-4650-b330-4091fcb9a7df" providerId="ADAL" clId="{1BA6506C-AD71-4009-B8C4-F1EF41FED94A}" dt="2024-01-31T20:20:03.223" v="58" actId="27028"/>
          <pc:sldLayoutMkLst>
            <pc:docMk/>
            <pc:sldMasterMk cId="3046786657" sldId="2147483662"/>
            <pc:sldLayoutMk cId="4290236109" sldId="2147483667"/>
          </pc:sldLayoutMkLst>
        </pc:sldLayoutChg>
        <pc:sldLayoutChg chg="replId">
          <pc:chgData name="Joumana Dargham" userId="aabf4ddd-cfa3-4650-b330-4091fcb9a7df" providerId="ADAL" clId="{1BA6506C-AD71-4009-B8C4-F1EF41FED94A}" dt="2024-01-31T20:21:56.921" v="72" actId="27028"/>
          <pc:sldLayoutMkLst>
            <pc:docMk/>
            <pc:sldMasterMk cId="3046786657" sldId="2147483662"/>
            <pc:sldLayoutMk cId="2446138600" sldId="2147483675"/>
          </pc:sldLayoutMkLst>
        </pc:sldLayoutChg>
        <pc:sldLayoutChg chg="replId">
          <pc:chgData name="Joumana Dargham" userId="aabf4ddd-cfa3-4650-b330-4091fcb9a7df" providerId="ADAL" clId="{1BA6506C-AD71-4009-B8C4-F1EF41FED94A}" dt="2024-01-31T20:25:55.224" v="90" actId="27028"/>
          <pc:sldLayoutMkLst>
            <pc:docMk/>
            <pc:sldMasterMk cId="3046786657" sldId="2147483662"/>
            <pc:sldLayoutMk cId="428242330" sldId="2147483679"/>
          </pc:sldLayoutMkLst>
        </pc:sldLayoutChg>
      </pc:sldMasterChg>
      <pc:sldMasterChg chg="replId">
        <pc:chgData name="Joumana Dargham" userId="aabf4ddd-cfa3-4650-b330-4091fcb9a7df" providerId="ADAL" clId="{1BA6506C-AD71-4009-B8C4-F1EF41FED94A}" dt="2024-01-31T20:18:59.686" v="53" actId="27028"/>
        <pc:sldMasterMkLst>
          <pc:docMk/>
          <pc:sldMasterMk cId="0" sldId="2147483663"/>
        </pc:sldMasterMkLst>
      </pc:sldMasterChg>
      <pc:sldMasterChg chg="add addSldLayout">
        <pc:chgData name="Joumana Dargham" userId="aabf4ddd-cfa3-4650-b330-4091fcb9a7df" providerId="ADAL" clId="{1BA6506C-AD71-4009-B8C4-F1EF41FED94A}" dt="2024-01-31T20:19:27.109" v="56" actId="27028"/>
        <pc:sldMasterMkLst>
          <pc:docMk/>
          <pc:sldMasterMk cId="0" sldId="2147483664"/>
        </pc:sldMasterMkLst>
        <pc:sldLayoutChg chg="add">
          <pc:chgData name="Joumana Dargham" userId="aabf4ddd-cfa3-4650-b330-4091fcb9a7df" providerId="ADAL" clId="{1BA6506C-AD71-4009-B8C4-F1EF41FED94A}" dt="2024-01-31T20:19:27.109" v="56" actId="27028"/>
          <pc:sldLayoutMkLst>
            <pc:docMk/>
            <pc:sldMasterMk cId="0" sldId="2147483664"/>
            <pc:sldLayoutMk cId="3700653723" sldId="2147483650"/>
          </pc:sldLayoutMkLst>
        </pc:sldLayoutChg>
      </pc:sldMasterChg>
      <pc:sldMasterChg chg="add addSldLayout">
        <pc:chgData name="Joumana Dargham" userId="aabf4ddd-cfa3-4650-b330-4091fcb9a7df" providerId="ADAL" clId="{1BA6506C-AD71-4009-B8C4-F1EF41FED94A}" dt="2024-01-31T20:20:03.223" v="58" actId="27028"/>
        <pc:sldMasterMkLst>
          <pc:docMk/>
          <pc:sldMasterMk cId="0" sldId="2147483666"/>
        </pc:sldMasterMkLst>
        <pc:sldLayoutChg chg="add">
          <pc:chgData name="Joumana Dargham" userId="aabf4ddd-cfa3-4650-b330-4091fcb9a7df" providerId="ADAL" clId="{1BA6506C-AD71-4009-B8C4-F1EF41FED94A}" dt="2024-01-31T20:20:03.223" v="58" actId="27028"/>
          <pc:sldLayoutMkLst>
            <pc:docMk/>
            <pc:sldMasterMk cId="0" sldId="2147483666"/>
            <pc:sldLayoutMk cId="502626889" sldId="2147483660"/>
          </pc:sldLayoutMkLst>
        </pc:sldLayoutChg>
      </pc:sldMasterChg>
      <pc:sldMasterChg chg="add addSldLayout">
        <pc:chgData name="Joumana Dargham" userId="aabf4ddd-cfa3-4650-b330-4091fcb9a7df" providerId="ADAL" clId="{1BA6506C-AD71-4009-B8C4-F1EF41FED94A}" dt="2024-01-31T20:20:29.432" v="61" actId="27028"/>
        <pc:sldMasterMkLst>
          <pc:docMk/>
          <pc:sldMasterMk cId="0" sldId="2147483668"/>
        </pc:sldMasterMkLst>
        <pc:sldLayoutChg chg="add">
          <pc:chgData name="Joumana Dargham" userId="aabf4ddd-cfa3-4650-b330-4091fcb9a7df" providerId="ADAL" clId="{1BA6506C-AD71-4009-B8C4-F1EF41FED94A}" dt="2024-01-31T20:20:29.432" v="61" actId="27028"/>
          <pc:sldLayoutMkLst>
            <pc:docMk/>
            <pc:sldMasterMk cId="0" sldId="2147483668"/>
            <pc:sldLayoutMk cId="3700653723" sldId="2147483669"/>
          </pc:sldLayoutMkLst>
        </pc:sldLayoutChg>
      </pc:sldMasterChg>
      <pc:sldMasterChg chg="add addSldLayout">
        <pc:chgData name="Joumana Dargham" userId="aabf4ddd-cfa3-4650-b330-4091fcb9a7df" providerId="ADAL" clId="{1BA6506C-AD71-4009-B8C4-F1EF41FED94A}" dt="2024-01-31T20:20:54.286" v="63" actId="27028"/>
        <pc:sldMasterMkLst>
          <pc:docMk/>
          <pc:sldMasterMk cId="0" sldId="2147483670"/>
        </pc:sldMasterMkLst>
        <pc:sldLayoutChg chg="add">
          <pc:chgData name="Joumana Dargham" userId="aabf4ddd-cfa3-4650-b330-4091fcb9a7df" providerId="ADAL" clId="{1BA6506C-AD71-4009-B8C4-F1EF41FED94A}" dt="2024-01-31T20:20:54.286" v="63" actId="27028"/>
          <pc:sldLayoutMkLst>
            <pc:docMk/>
            <pc:sldMasterMk cId="0" sldId="2147483670"/>
            <pc:sldLayoutMk cId="3700653723" sldId="2147483671"/>
          </pc:sldLayoutMkLst>
        </pc:sldLayoutChg>
      </pc:sldMasterChg>
      <pc:sldMasterChg chg="add del addSldLayout delSldLayout">
        <pc:chgData name="Joumana Dargham" userId="aabf4ddd-cfa3-4650-b330-4091fcb9a7df" providerId="ADAL" clId="{1BA6506C-AD71-4009-B8C4-F1EF41FED94A}" dt="2024-01-31T20:21:34.628" v="69" actId="27028"/>
        <pc:sldMasterMkLst>
          <pc:docMk/>
          <pc:sldMasterMk cId="0" sldId="2147483672"/>
        </pc:sldMasterMkLst>
        <pc:sldLayoutChg chg="add del">
          <pc:chgData name="Joumana Dargham" userId="aabf4ddd-cfa3-4650-b330-4091fcb9a7df" providerId="ADAL" clId="{1BA6506C-AD71-4009-B8C4-F1EF41FED94A}" dt="2024-01-31T20:21:23.190" v="68" actId="27028"/>
          <pc:sldLayoutMkLst>
            <pc:docMk/>
            <pc:sldMasterMk cId="0" sldId="2147483672"/>
            <pc:sldLayoutMk cId="3598803302" sldId="2147483654"/>
          </pc:sldLayoutMkLst>
        </pc:sldLayoutChg>
        <pc:sldLayoutChg chg="add">
          <pc:chgData name="Joumana Dargham" userId="aabf4ddd-cfa3-4650-b330-4091fcb9a7df" providerId="ADAL" clId="{1BA6506C-AD71-4009-B8C4-F1EF41FED94A}" dt="2024-01-31T20:21:34.628" v="69" actId="27028"/>
          <pc:sldLayoutMkLst>
            <pc:docMk/>
            <pc:sldMasterMk cId="0" sldId="2147483672"/>
            <pc:sldLayoutMk cId="3700653723" sldId="2147483673"/>
          </pc:sldLayoutMkLst>
        </pc:sldLayoutChg>
      </pc:sldMasterChg>
      <pc:sldMasterChg chg="add addSldLayout">
        <pc:chgData name="Joumana Dargham" userId="aabf4ddd-cfa3-4650-b330-4091fcb9a7df" providerId="ADAL" clId="{1BA6506C-AD71-4009-B8C4-F1EF41FED94A}" dt="2024-01-31T20:21:56.921" v="72" actId="27028"/>
        <pc:sldMasterMkLst>
          <pc:docMk/>
          <pc:sldMasterMk cId="0" sldId="2147483674"/>
        </pc:sldMasterMkLst>
        <pc:sldLayoutChg chg="add">
          <pc:chgData name="Joumana Dargham" userId="aabf4ddd-cfa3-4650-b330-4091fcb9a7df" providerId="ADAL" clId="{1BA6506C-AD71-4009-B8C4-F1EF41FED94A}" dt="2024-01-31T20:21:56.921" v="72" actId="27028"/>
          <pc:sldLayoutMkLst>
            <pc:docMk/>
            <pc:sldMasterMk cId="0" sldId="2147483674"/>
            <pc:sldLayoutMk cId="3598803302" sldId="2147483654"/>
          </pc:sldLayoutMkLst>
        </pc:sldLayoutChg>
      </pc:sldMasterChg>
      <pc:sldMasterChg chg="add del addSldLayout delSldLayout">
        <pc:chgData name="Joumana Dargham" userId="aabf4ddd-cfa3-4650-b330-4091fcb9a7df" providerId="ADAL" clId="{1BA6506C-AD71-4009-B8C4-F1EF41FED94A}" dt="2024-01-31T20:25:38.753" v="86" actId="27028"/>
        <pc:sldMasterMkLst>
          <pc:docMk/>
          <pc:sldMasterMk cId="0" sldId="2147483676"/>
        </pc:sldMasterMkLst>
        <pc:sldLayoutChg chg="add del">
          <pc:chgData name="Joumana Dargham" userId="aabf4ddd-cfa3-4650-b330-4091fcb9a7df" providerId="ADAL" clId="{1BA6506C-AD71-4009-B8C4-F1EF41FED94A}" dt="2024-01-31T20:24:28.628" v="82" actId="27028"/>
          <pc:sldLayoutMkLst>
            <pc:docMk/>
            <pc:sldMasterMk cId="0" sldId="2147483676"/>
            <pc:sldLayoutMk cId="3598803302" sldId="2147483677"/>
          </pc:sldLayoutMkLst>
        </pc:sldLayoutChg>
        <pc:sldLayoutChg chg="add del">
          <pc:chgData name="Joumana Dargham" userId="aabf4ddd-cfa3-4650-b330-4091fcb9a7df" providerId="ADAL" clId="{1BA6506C-AD71-4009-B8C4-F1EF41FED94A}" dt="2024-01-31T20:25:38.753" v="86" actId="27028"/>
          <pc:sldLayoutMkLst>
            <pc:docMk/>
            <pc:sldMasterMk cId="0" sldId="2147483676"/>
            <pc:sldLayoutMk cId="3700653723" sldId="2147483677"/>
          </pc:sldLayoutMkLst>
        </pc:sldLayoutChg>
      </pc:sldMasterChg>
      <pc:sldMasterChg chg="add addSldLayout">
        <pc:chgData name="Joumana Dargham" userId="aabf4ddd-cfa3-4650-b330-4091fcb9a7df" providerId="ADAL" clId="{1BA6506C-AD71-4009-B8C4-F1EF41FED94A}" dt="2024-01-31T20:25:55.224" v="90" actId="27028"/>
        <pc:sldMasterMkLst>
          <pc:docMk/>
          <pc:sldMasterMk cId="0" sldId="2147483678"/>
        </pc:sldMasterMkLst>
        <pc:sldLayoutChg chg="add">
          <pc:chgData name="Joumana Dargham" userId="aabf4ddd-cfa3-4650-b330-4091fcb9a7df" providerId="ADAL" clId="{1BA6506C-AD71-4009-B8C4-F1EF41FED94A}" dt="2024-01-31T20:25:55.224" v="90" actId="27028"/>
          <pc:sldLayoutMkLst>
            <pc:docMk/>
            <pc:sldMasterMk cId="0" sldId="2147483678"/>
            <pc:sldLayoutMk cId="765402889" sldId="2147483655"/>
          </pc:sldLayoutMkLst>
        </pc:sldLayoutChg>
      </pc:sldMasterChg>
      <pc:sldMasterChg chg="add addSldLayout">
        <pc:chgData name="Joumana Dargham" userId="aabf4ddd-cfa3-4650-b330-4091fcb9a7df" providerId="ADAL" clId="{1BA6506C-AD71-4009-B8C4-F1EF41FED94A}" dt="2024-01-31T20:27:12.877" v="94" actId="27028"/>
        <pc:sldMasterMkLst>
          <pc:docMk/>
          <pc:sldMasterMk cId="0" sldId="2147483680"/>
        </pc:sldMasterMkLst>
        <pc:sldLayoutChg chg="add">
          <pc:chgData name="Joumana Dargham" userId="aabf4ddd-cfa3-4650-b330-4091fcb9a7df" providerId="ADAL" clId="{1BA6506C-AD71-4009-B8C4-F1EF41FED94A}" dt="2024-01-31T20:27:12.877" v="94" actId="27028"/>
          <pc:sldLayoutMkLst>
            <pc:docMk/>
            <pc:sldMasterMk cId="0" sldId="2147483680"/>
            <pc:sldLayoutMk cId="3700653723" sldId="2147483681"/>
          </pc:sldLayoutMkLst>
        </pc:sldLayoutChg>
      </pc:sldMasterChg>
      <pc:sldMasterChg chg="add del addSldLayout delSldLayout">
        <pc:chgData name="Joumana Dargham" userId="aabf4ddd-cfa3-4650-b330-4091fcb9a7df" providerId="ADAL" clId="{1BA6506C-AD71-4009-B8C4-F1EF41FED94A}" dt="2024-01-31T20:28:48.675" v="106" actId="27028"/>
        <pc:sldMasterMkLst>
          <pc:docMk/>
          <pc:sldMasterMk cId="0" sldId="2147483682"/>
        </pc:sldMasterMkLst>
        <pc:sldLayoutChg chg="add del">
          <pc:chgData name="Joumana Dargham" userId="aabf4ddd-cfa3-4650-b330-4091fcb9a7df" providerId="ADAL" clId="{1BA6506C-AD71-4009-B8C4-F1EF41FED94A}" dt="2024-01-31T20:28:48.675" v="106" actId="27028"/>
          <pc:sldLayoutMkLst>
            <pc:docMk/>
            <pc:sldMasterMk cId="0" sldId="2147483682"/>
            <pc:sldLayoutMk cId="765402889" sldId="2147483683"/>
          </pc:sldLayoutMkLst>
        </pc:sldLayoutChg>
      </pc:sldMasterChg>
      <pc:sldMasterChg chg="add del addSldLayout delSldLayout">
        <pc:chgData name="Joumana Dargham" userId="aabf4ddd-cfa3-4650-b330-4091fcb9a7df" providerId="ADAL" clId="{1BA6506C-AD71-4009-B8C4-F1EF41FED94A}" dt="2024-01-31T20:30:15.617" v="112" actId="27028"/>
        <pc:sldMasterMkLst>
          <pc:docMk/>
          <pc:sldMasterMk cId="0" sldId="2147483684"/>
        </pc:sldMasterMkLst>
        <pc:sldLayoutChg chg="add del">
          <pc:chgData name="Joumana Dargham" userId="aabf4ddd-cfa3-4650-b330-4091fcb9a7df" providerId="ADAL" clId="{1BA6506C-AD71-4009-B8C4-F1EF41FED94A}" dt="2024-01-31T20:28:20.784" v="103" actId="27028"/>
          <pc:sldLayoutMkLst>
            <pc:docMk/>
            <pc:sldMasterMk cId="0" sldId="2147483684"/>
            <pc:sldLayoutMk cId="3598803302" sldId="2147483685"/>
          </pc:sldLayoutMkLst>
        </pc:sldLayoutChg>
        <pc:sldLayoutChg chg="add del">
          <pc:chgData name="Joumana Dargham" userId="aabf4ddd-cfa3-4650-b330-4091fcb9a7df" providerId="ADAL" clId="{1BA6506C-AD71-4009-B8C4-F1EF41FED94A}" dt="2024-01-31T20:30:15.617" v="112" actId="27028"/>
          <pc:sldLayoutMkLst>
            <pc:docMk/>
            <pc:sldMasterMk cId="0" sldId="2147483684"/>
            <pc:sldLayoutMk cId="3700653723" sldId="2147483685"/>
          </pc:sldLayoutMkLst>
        </pc:sldLayoutChg>
      </pc:sldMasterChg>
      <pc:sldMasterChg chg="add addSldLayout">
        <pc:chgData name="Joumana Dargham" userId="aabf4ddd-cfa3-4650-b330-4091fcb9a7df" providerId="ADAL" clId="{1BA6506C-AD71-4009-B8C4-F1EF41FED94A}" dt="2024-01-31T20:30:41.473" v="114" actId="27028"/>
        <pc:sldMasterMkLst>
          <pc:docMk/>
          <pc:sldMasterMk cId="0" sldId="2147483686"/>
        </pc:sldMasterMkLst>
        <pc:sldLayoutChg chg="add">
          <pc:chgData name="Joumana Dargham" userId="aabf4ddd-cfa3-4650-b330-4091fcb9a7df" providerId="ADAL" clId="{1BA6506C-AD71-4009-B8C4-F1EF41FED94A}" dt="2024-01-31T20:30:41.473" v="114" actId="27028"/>
          <pc:sldLayoutMkLst>
            <pc:docMk/>
            <pc:sldMasterMk cId="0" sldId="2147483686"/>
            <pc:sldLayoutMk cId="3598803302" sldId="2147483687"/>
          </pc:sldLayoutMkLst>
        </pc:sldLayoutChg>
      </pc:sldMasterChg>
      <pc:sldMasterChg chg="add addSldLayout">
        <pc:chgData name="Joumana Dargham" userId="aabf4ddd-cfa3-4650-b330-4091fcb9a7df" providerId="ADAL" clId="{1BA6506C-AD71-4009-B8C4-F1EF41FED94A}" dt="2024-01-31T20:31:10.605" v="117" actId="27028"/>
        <pc:sldMasterMkLst>
          <pc:docMk/>
          <pc:sldMasterMk cId="0" sldId="2147483688"/>
        </pc:sldMasterMkLst>
        <pc:sldLayoutChg chg="add">
          <pc:chgData name="Joumana Dargham" userId="aabf4ddd-cfa3-4650-b330-4091fcb9a7df" providerId="ADAL" clId="{1BA6506C-AD71-4009-B8C4-F1EF41FED94A}" dt="2024-01-31T20:31:10.605" v="117" actId="27028"/>
          <pc:sldLayoutMkLst>
            <pc:docMk/>
            <pc:sldMasterMk cId="0" sldId="2147483688"/>
            <pc:sldLayoutMk cId="3598803302" sldId="2147483689"/>
          </pc:sldLayoutMkLst>
        </pc:sldLayoutChg>
      </pc:sldMasterChg>
      <pc:sldMasterChg chg="add del addSldLayout delSldLayout">
        <pc:chgData name="Joumana Dargham" userId="aabf4ddd-cfa3-4650-b330-4091fcb9a7df" providerId="ADAL" clId="{1BA6506C-AD71-4009-B8C4-F1EF41FED94A}" dt="2024-01-31T20:32:37.611" v="126" actId="27028"/>
        <pc:sldMasterMkLst>
          <pc:docMk/>
          <pc:sldMasterMk cId="0" sldId="2147483690"/>
        </pc:sldMasterMkLst>
        <pc:sldLayoutChg chg="add del">
          <pc:chgData name="Joumana Dargham" userId="aabf4ddd-cfa3-4650-b330-4091fcb9a7df" providerId="ADAL" clId="{1BA6506C-AD71-4009-B8C4-F1EF41FED94A}" dt="2024-01-31T20:32:13.562" v="125" actId="27028"/>
          <pc:sldLayoutMkLst>
            <pc:docMk/>
            <pc:sldMasterMk cId="0" sldId="2147483690"/>
            <pc:sldLayoutMk cId="3598803302" sldId="2147483691"/>
          </pc:sldLayoutMkLst>
        </pc:sldLayoutChg>
        <pc:sldLayoutChg chg="add del">
          <pc:chgData name="Joumana Dargham" userId="aabf4ddd-cfa3-4650-b330-4091fcb9a7df" providerId="ADAL" clId="{1BA6506C-AD71-4009-B8C4-F1EF41FED94A}" dt="2024-01-31T20:32:37.611" v="126" actId="27028"/>
          <pc:sldLayoutMkLst>
            <pc:docMk/>
            <pc:sldMasterMk cId="0" sldId="2147483690"/>
            <pc:sldLayoutMk cId="3700653723" sldId="2147483691"/>
          </pc:sldLayoutMkLst>
        </pc:sldLayoutChg>
      </pc:sldMasterChg>
      <pc:sldMasterChg chg="add addSldLayout">
        <pc:chgData name="Joumana Dargham" userId="aabf4ddd-cfa3-4650-b330-4091fcb9a7df" providerId="ADAL" clId="{1BA6506C-AD71-4009-B8C4-F1EF41FED94A}" dt="2024-01-31T20:32:54.205" v="128" actId="27028"/>
        <pc:sldMasterMkLst>
          <pc:docMk/>
          <pc:sldMasterMk cId="0" sldId="2147483692"/>
        </pc:sldMasterMkLst>
        <pc:sldLayoutChg chg="add">
          <pc:chgData name="Joumana Dargham" userId="aabf4ddd-cfa3-4650-b330-4091fcb9a7df" providerId="ADAL" clId="{1BA6506C-AD71-4009-B8C4-F1EF41FED94A}" dt="2024-01-31T20:32:54.205" v="128" actId="27028"/>
          <pc:sldLayoutMkLst>
            <pc:docMk/>
            <pc:sldMasterMk cId="0" sldId="2147483692"/>
            <pc:sldLayoutMk cId="765402889" sldId="2147483693"/>
          </pc:sldLayoutMkLst>
        </pc:sldLayoutChg>
      </pc:sldMasterChg>
      <pc:sldMasterChg chg="add addSldLayout">
        <pc:chgData name="Joumana Dargham" userId="aabf4ddd-cfa3-4650-b330-4091fcb9a7df" providerId="ADAL" clId="{1BA6506C-AD71-4009-B8C4-F1EF41FED94A}" dt="2024-01-31T20:33:11.098" v="131" actId="27028"/>
        <pc:sldMasterMkLst>
          <pc:docMk/>
          <pc:sldMasterMk cId="0" sldId="2147483694"/>
        </pc:sldMasterMkLst>
        <pc:sldLayoutChg chg="add">
          <pc:chgData name="Joumana Dargham" userId="aabf4ddd-cfa3-4650-b330-4091fcb9a7df" providerId="ADAL" clId="{1BA6506C-AD71-4009-B8C4-F1EF41FED94A}" dt="2024-01-31T20:33:11.098" v="131" actId="27028"/>
          <pc:sldLayoutMkLst>
            <pc:docMk/>
            <pc:sldMasterMk cId="0" sldId="2147483694"/>
            <pc:sldLayoutMk cId="3700653723" sldId="2147483695"/>
          </pc:sldLayoutMkLst>
        </pc:sldLayoutChg>
      </pc:sldMasterChg>
      <pc:sldMasterChg chg="add addSldLayout">
        <pc:chgData name="Joumana Dargham" userId="aabf4ddd-cfa3-4650-b330-4091fcb9a7df" providerId="ADAL" clId="{1BA6506C-AD71-4009-B8C4-F1EF41FED94A}" dt="2024-01-31T20:33:18.239" v="133" actId="27028"/>
        <pc:sldMasterMkLst>
          <pc:docMk/>
          <pc:sldMasterMk cId="0" sldId="2147483696"/>
        </pc:sldMasterMkLst>
        <pc:sldLayoutChg chg="add">
          <pc:chgData name="Joumana Dargham" userId="aabf4ddd-cfa3-4650-b330-4091fcb9a7df" providerId="ADAL" clId="{1BA6506C-AD71-4009-B8C4-F1EF41FED94A}" dt="2024-01-31T20:33:18.239" v="133" actId="27028"/>
          <pc:sldLayoutMkLst>
            <pc:docMk/>
            <pc:sldMasterMk cId="0" sldId="2147483696"/>
            <pc:sldLayoutMk cId="765402889" sldId="2147483697"/>
          </pc:sldLayoutMkLst>
        </pc:sldLayoutChg>
      </pc:sldMasterChg>
      <pc:sldMasterChg chg="add del addSldLayout delSldLayout">
        <pc:chgData name="Joumana Dargham" userId="aabf4ddd-cfa3-4650-b330-4091fcb9a7df" providerId="ADAL" clId="{1BA6506C-AD71-4009-B8C4-F1EF41FED94A}" dt="2024-01-31T20:34:20.062" v="142" actId="27028"/>
        <pc:sldMasterMkLst>
          <pc:docMk/>
          <pc:sldMasterMk cId="0" sldId="2147483698"/>
        </pc:sldMasterMkLst>
        <pc:sldLayoutChg chg="add del">
          <pc:chgData name="Joumana Dargham" userId="aabf4ddd-cfa3-4650-b330-4091fcb9a7df" providerId="ADAL" clId="{1BA6506C-AD71-4009-B8C4-F1EF41FED94A}" dt="2024-01-31T20:34:20.062" v="142" actId="27028"/>
          <pc:sldLayoutMkLst>
            <pc:docMk/>
            <pc:sldMasterMk cId="0" sldId="2147483698"/>
            <pc:sldLayoutMk cId="3700653723" sldId="2147483699"/>
          </pc:sldLayoutMkLst>
        </pc:sldLayoutChg>
      </pc:sldMasterChg>
      <pc:sldMasterChg chg="add addSldLayout">
        <pc:chgData name="Joumana Dargham" userId="aabf4ddd-cfa3-4650-b330-4091fcb9a7df" providerId="ADAL" clId="{1BA6506C-AD71-4009-B8C4-F1EF41FED94A}" dt="2024-01-31T20:34:31.714" v="144" actId="27028"/>
        <pc:sldMasterMkLst>
          <pc:docMk/>
          <pc:sldMasterMk cId="0" sldId="2147483700"/>
        </pc:sldMasterMkLst>
        <pc:sldLayoutChg chg="add">
          <pc:chgData name="Joumana Dargham" userId="aabf4ddd-cfa3-4650-b330-4091fcb9a7df" providerId="ADAL" clId="{1BA6506C-AD71-4009-B8C4-F1EF41FED94A}" dt="2024-01-31T20:34:31.714" v="144" actId="27028"/>
          <pc:sldLayoutMkLst>
            <pc:docMk/>
            <pc:sldMasterMk cId="0" sldId="2147483700"/>
            <pc:sldLayoutMk cId="3700653723" sldId="2147483701"/>
          </pc:sldLayoutMkLst>
        </pc:sldLayoutChg>
      </pc:sldMasterChg>
      <pc:sldMasterChg chg="add del addSldLayout delSldLayout">
        <pc:chgData name="Joumana Dargham" userId="aabf4ddd-cfa3-4650-b330-4091fcb9a7df" providerId="ADAL" clId="{1BA6506C-AD71-4009-B8C4-F1EF41FED94A}" dt="2024-01-31T20:35:46.920" v="148" actId="27028"/>
        <pc:sldMasterMkLst>
          <pc:docMk/>
          <pc:sldMasterMk cId="0" sldId="2147483702"/>
        </pc:sldMasterMkLst>
        <pc:sldLayoutChg chg="add del">
          <pc:chgData name="Joumana Dargham" userId="aabf4ddd-cfa3-4650-b330-4091fcb9a7df" providerId="ADAL" clId="{1BA6506C-AD71-4009-B8C4-F1EF41FED94A}" dt="2024-01-31T20:35:46.920" v="148" actId="27028"/>
          <pc:sldLayoutMkLst>
            <pc:docMk/>
            <pc:sldMasterMk cId="0" sldId="2147483702"/>
            <pc:sldLayoutMk cId="1708286335" sldId="2147483661"/>
          </pc:sldLayoutMkLst>
        </pc:sldLayoutChg>
      </pc:sldMasterChg>
    </pc:docChg>
  </pc:docChgLst>
  <pc:docChgLst>
    <pc:chgData name="Joumana Dargham" userId="aabf4ddd-cfa3-4650-b330-4091fcb9a7df" providerId="ADAL" clId="{58BC6AB4-4BDB-4358-886F-1255034CF0BD}"/>
    <pc:docChg chg="undo custSel delSld modSld">
      <pc:chgData name="Joumana Dargham" userId="aabf4ddd-cfa3-4650-b330-4091fcb9a7df" providerId="ADAL" clId="{58BC6AB4-4BDB-4358-886F-1255034CF0BD}" dt="2024-01-23T14:48:02.989" v="81" actId="27636"/>
      <pc:docMkLst>
        <pc:docMk/>
      </pc:docMkLst>
      <pc:sldChg chg="del">
        <pc:chgData name="Joumana Dargham" userId="aabf4ddd-cfa3-4650-b330-4091fcb9a7df" providerId="ADAL" clId="{58BC6AB4-4BDB-4358-886F-1255034CF0BD}" dt="2024-01-23T14:43:30.171" v="0" actId="47"/>
        <pc:sldMkLst>
          <pc:docMk/>
          <pc:sldMk cId="0" sldId="260"/>
        </pc:sldMkLst>
      </pc:sldChg>
      <pc:sldChg chg="del">
        <pc:chgData name="Joumana Dargham" userId="aabf4ddd-cfa3-4650-b330-4091fcb9a7df" providerId="ADAL" clId="{58BC6AB4-4BDB-4358-886F-1255034CF0BD}" dt="2024-01-23T14:43:30.171" v="0" actId="47"/>
        <pc:sldMkLst>
          <pc:docMk/>
          <pc:sldMk cId="0" sldId="261"/>
        </pc:sldMkLst>
      </pc:sldChg>
      <pc:sldChg chg="del">
        <pc:chgData name="Joumana Dargham" userId="aabf4ddd-cfa3-4650-b330-4091fcb9a7df" providerId="ADAL" clId="{58BC6AB4-4BDB-4358-886F-1255034CF0BD}" dt="2024-01-23T14:43:30.171" v="0" actId="47"/>
        <pc:sldMkLst>
          <pc:docMk/>
          <pc:sldMk cId="0" sldId="262"/>
        </pc:sldMkLst>
      </pc:sldChg>
      <pc:sldChg chg="del">
        <pc:chgData name="Joumana Dargham" userId="aabf4ddd-cfa3-4650-b330-4091fcb9a7df" providerId="ADAL" clId="{58BC6AB4-4BDB-4358-886F-1255034CF0BD}" dt="2024-01-23T14:43:30.171" v="0" actId="47"/>
        <pc:sldMkLst>
          <pc:docMk/>
          <pc:sldMk cId="0" sldId="263"/>
        </pc:sldMkLst>
      </pc:sldChg>
      <pc:sldChg chg="modSp mod">
        <pc:chgData name="Joumana Dargham" userId="aabf4ddd-cfa3-4650-b330-4091fcb9a7df" providerId="ADAL" clId="{58BC6AB4-4BDB-4358-886F-1255034CF0BD}" dt="2024-01-23T14:43:38.562" v="1" actId="27636"/>
        <pc:sldMkLst>
          <pc:docMk/>
          <pc:sldMk cId="0" sldId="265"/>
        </pc:sldMkLst>
        <pc:spChg chg="mod">
          <ac:chgData name="Joumana Dargham" userId="aabf4ddd-cfa3-4650-b330-4091fcb9a7df" providerId="ADAL" clId="{58BC6AB4-4BDB-4358-886F-1255034CF0BD}" dt="2024-01-23T14:43:38.562" v="1" actId="27636"/>
          <ac:spMkLst>
            <pc:docMk/>
            <pc:sldMk cId="0" sldId="265"/>
            <ac:spMk id="2" creationId="{00000000-0000-0000-0000-000000000000}"/>
          </ac:spMkLst>
        </pc:spChg>
      </pc:sldChg>
      <pc:sldChg chg="modSp mod">
        <pc:chgData name="Joumana Dargham" userId="aabf4ddd-cfa3-4650-b330-4091fcb9a7df" providerId="ADAL" clId="{58BC6AB4-4BDB-4358-886F-1255034CF0BD}" dt="2024-01-23T14:43:38.597" v="3" actId="27636"/>
        <pc:sldMkLst>
          <pc:docMk/>
          <pc:sldMk cId="0" sldId="266"/>
        </pc:sldMkLst>
        <pc:spChg chg="mod">
          <ac:chgData name="Joumana Dargham" userId="aabf4ddd-cfa3-4650-b330-4091fcb9a7df" providerId="ADAL" clId="{58BC6AB4-4BDB-4358-886F-1255034CF0BD}" dt="2024-01-23T14:43:38.597" v="3" actId="27636"/>
          <ac:spMkLst>
            <pc:docMk/>
            <pc:sldMk cId="0" sldId="266"/>
            <ac:spMk id="2" creationId="{00000000-0000-0000-0000-000000000000}"/>
          </ac:spMkLst>
        </pc:spChg>
        <pc:spChg chg="mod">
          <ac:chgData name="Joumana Dargham" userId="aabf4ddd-cfa3-4650-b330-4091fcb9a7df" providerId="ADAL" clId="{58BC6AB4-4BDB-4358-886F-1255034CF0BD}" dt="2024-01-23T14:43:38.594" v="2" actId="27636"/>
          <ac:spMkLst>
            <pc:docMk/>
            <pc:sldMk cId="0" sldId="266"/>
            <ac:spMk id="3" creationId="{00000000-0000-0000-0000-000000000000}"/>
          </ac:spMkLst>
        </pc:spChg>
      </pc:sldChg>
      <pc:sldChg chg="modSp mod">
        <pc:chgData name="Joumana Dargham" userId="aabf4ddd-cfa3-4650-b330-4091fcb9a7df" providerId="ADAL" clId="{58BC6AB4-4BDB-4358-886F-1255034CF0BD}" dt="2024-01-23T14:43:38.627" v="8" actId="27636"/>
        <pc:sldMkLst>
          <pc:docMk/>
          <pc:sldMk cId="0" sldId="267"/>
        </pc:sldMkLst>
        <pc:spChg chg="mod">
          <ac:chgData name="Joumana Dargham" userId="aabf4ddd-cfa3-4650-b330-4091fcb9a7df" providerId="ADAL" clId="{58BC6AB4-4BDB-4358-886F-1255034CF0BD}" dt="2024-01-23T14:43:38.627" v="8" actId="27636"/>
          <ac:spMkLst>
            <pc:docMk/>
            <pc:sldMk cId="0" sldId="267"/>
            <ac:spMk id="2" creationId="{00000000-0000-0000-0000-000000000000}"/>
          </ac:spMkLst>
        </pc:spChg>
      </pc:sldChg>
      <pc:sldChg chg="modSp mod">
        <pc:chgData name="Joumana Dargham" userId="aabf4ddd-cfa3-4650-b330-4091fcb9a7df" providerId="ADAL" clId="{58BC6AB4-4BDB-4358-886F-1255034CF0BD}" dt="2024-01-23T14:43:38.650" v="10" actId="27636"/>
        <pc:sldMkLst>
          <pc:docMk/>
          <pc:sldMk cId="0" sldId="268"/>
        </pc:sldMkLst>
        <pc:spChg chg="mod">
          <ac:chgData name="Joumana Dargham" userId="aabf4ddd-cfa3-4650-b330-4091fcb9a7df" providerId="ADAL" clId="{58BC6AB4-4BDB-4358-886F-1255034CF0BD}" dt="2024-01-23T14:43:38.637" v="9" actId="27636"/>
          <ac:spMkLst>
            <pc:docMk/>
            <pc:sldMk cId="0" sldId="268"/>
            <ac:spMk id="2" creationId="{00000000-0000-0000-0000-000000000000}"/>
          </ac:spMkLst>
        </pc:spChg>
        <pc:spChg chg="mod">
          <ac:chgData name="Joumana Dargham" userId="aabf4ddd-cfa3-4650-b330-4091fcb9a7df" providerId="ADAL" clId="{58BC6AB4-4BDB-4358-886F-1255034CF0BD}" dt="2024-01-23T14:43:38.650" v="10" actId="27636"/>
          <ac:spMkLst>
            <pc:docMk/>
            <pc:sldMk cId="0" sldId="268"/>
            <ac:spMk id="3" creationId="{00000000-0000-0000-0000-000000000000}"/>
          </ac:spMkLst>
        </pc:spChg>
      </pc:sldChg>
      <pc:sldChg chg="modSp mod">
        <pc:chgData name="Joumana Dargham" userId="aabf4ddd-cfa3-4650-b330-4091fcb9a7df" providerId="ADAL" clId="{58BC6AB4-4BDB-4358-886F-1255034CF0BD}" dt="2024-01-23T14:43:38.668" v="12" actId="27636"/>
        <pc:sldMkLst>
          <pc:docMk/>
          <pc:sldMk cId="0" sldId="269"/>
        </pc:sldMkLst>
        <pc:spChg chg="mod">
          <ac:chgData name="Joumana Dargham" userId="aabf4ddd-cfa3-4650-b330-4091fcb9a7df" providerId="ADAL" clId="{58BC6AB4-4BDB-4358-886F-1255034CF0BD}" dt="2024-01-23T14:43:38.654" v="11" actId="27636"/>
          <ac:spMkLst>
            <pc:docMk/>
            <pc:sldMk cId="0" sldId="269"/>
            <ac:spMk id="2" creationId="{00000000-0000-0000-0000-000000000000}"/>
          </ac:spMkLst>
        </pc:spChg>
        <pc:spChg chg="mod">
          <ac:chgData name="Joumana Dargham" userId="aabf4ddd-cfa3-4650-b330-4091fcb9a7df" providerId="ADAL" clId="{58BC6AB4-4BDB-4358-886F-1255034CF0BD}" dt="2024-01-23T14:43:38.668" v="12" actId="27636"/>
          <ac:spMkLst>
            <pc:docMk/>
            <pc:sldMk cId="0" sldId="269"/>
            <ac:spMk id="3" creationId="{00000000-0000-0000-0000-000000000000}"/>
          </ac:spMkLst>
        </pc:spChg>
      </pc:sldChg>
      <pc:sldChg chg="del">
        <pc:chgData name="Joumana Dargham" userId="aabf4ddd-cfa3-4650-b330-4091fcb9a7df" providerId="ADAL" clId="{58BC6AB4-4BDB-4358-886F-1255034CF0BD}" dt="2024-01-23T14:43:30.171" v="0" actId="47"/>
        <pc:sldMkLst>
          <pc:docMk/>
          <pc:sldMk cId="0" sldId="300"/>
        </pc:sldMkLst>
      </pc:sldChg>
      <pc:sldChg chg="del">
        <pc:chgData name="Joumana Dargham" userId="aabf4ddd-cfa3-4650-b330-4091fcb9a7df" providerId="ADAL" clId="{58BC6AB4-4BDB-4358-886F-1255034CF0BD}" dt="2024-01-23T14:43:30.171" v="0" actId="47"/>
        <pc:sldMkLst>
          <pc:docMk/>
          <pc:sldMk cId="0" sldId="301"/>
        </pc:sldMkLst>
      </pc:sldChg>
      <pc:sldChg chg="del">
        <pc:chgData name="Joumana Dargham" userId="aabf4ddd-cfa3-4650-b330-4091fcb9a7df" providerId="ADAL" clId="{58BC6AB4-4BDB-4358-886F-1255034CF0BD}" dt="2024-01-23T14:43:30.171" v="0" actId="47"/>
        <pc:sldMkLst>
          <pc:docMk/>
          <pc:sldMk cId="0" sldId="302"/>
        </pc:sldMkLst>
      </pc:sldChg>
      <pc:sldChg chg="modSp mod">
        <pc:chgData name="Joumana Dargham" userId="aabf4ddd-cfa3-4650-b330-4091fcb9a7df" providerId="ADAL" clId="{58BC6AB4-4BDB-4358-886F-1255034CF0BD}" dt="2024-01-23T14:48:02.989" v="81" actId="27636"/>
        <pc:sldMkLst>
          <pc:docMk/>
          <pc:sldMk cId="745490831" sldId="303"/>
        </pc:sldMkLst>
        <pc:spChg chg="mod">
          <ac:chgData name="Joumana Dargham" userId="aabf4ddd-cfa3-4650-b330-4091fcb9a7df" providerId="ADAL" clId="{58BC6AB4-4BDB-4358-886F-1255034CF0BD}" dt="2024-01-23T14:43:45.266" v="15" actId="20577"/>
          <ac:spMkLst>
            <pc:docMk/>
            <pc:sldMk cId="745490831" sldId="303"/>
            <ac:spMk id="2" creationId="{5CEB8A4D-6D80-49E7-4E3C-47E67CAE96F1}"/>
          </ac:spMkLst>
        </pc:spChg>
        <pc:spChg chg="mod">
          <ac:chgData name="Joumana Dargham" userId="aabf4ddd-cfa3-4650-b330-4091fcb9a7df" providerId="ADAL" clId="{58BC6AB4-4BDB-4358-886F-1255034CF0BD}" dt="2024-01-23T14:48:02.989" v="81" actId="27636"/>
          <ac:spMkLst>
            <pc:docMk/>
            <pc:sldMk cId="745490831" sldId="303"/>
            <ac:spMk id="3" creationId="{0221B10D-955C-1C86-5603-9307369EF2B4}"/>
          </ac:spMkLst>
        </pc:spChg>
      </pc:sldChg>
      <pc:sldChg chg="modSp mod">
        <pc:chgData name="Joumana Dargham" userId="aabf4ddd-cfa3-4650-b330-4091fcb9a7df" providerId="ADAL" clId="{58BC6AB4-4BDB-4358-886F-1255034CF0BD}" dt="2024-01-23T14:43:38.605" v="4" actId="27636"/>
        <pc:sldMkLst>
          <pc:docMk/>
          <pc:sldMk cId="0" sldId="304"/>
        </pc:sldMkLst>
        <pc:spChg chg="mod">
          <ac:chgData name="Joumana Dargham" userId="aabf4ddd-cfa3-4650-b330-4091fcb9a7df" providerId="ADAL" clId="{58BC6AB4-4BDB-4358-886F-1255034CF0BD}" dt="2024-01-23T14:43:38.605" v="4" actId="27636"/>
          <ac:spMkLst>
            <pc:docMk/>
            <pc:sldMk cId="0" sldId="304"/>
            <ac:spMk id="2" creationId="{00000000-0000-0000-0000-000000000000}"/>
          </ac:spMkLst>
        </pc:spChg>
      </pc:sldChg>
      <pc:sldChg chg="modSp mod">
        <pc:chgData name="Joumana Dargham" userId="aabf4ddd-cfa3-4650-b330-4091fcb9a7df" providerId="ADAL" clId="{58BC6AB4-4BDB-4358-886F-1255034CF0BD}" dt="2024-01-23T14:43:38.611" v="5" actId="27636"/>
        <pc:sldMkLst>
          <pc:docMk/>
          <pc:sldMk cId="0" sldId="305"/>
        </pc:sldMkLst>
        <pc:spChg chg="mod">
          <ac:chgData name="Joumana Dargham" userId="aabf4ddd-cfa3-4650-b330-4091fcb9a7df" providerId="ADAL" clId="{58BC6AB4-4BDB-4358-886F-1255034CF0BD}" dt="2024-01-23T14:43:38.611" v="5" actId="27636"/>
          <ac:spMkLst>
            <pc:docMk/>
            <pc:sldMk cId="0" sldId="305"/>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1736149061" sldId="305"/>
        </pc:sldMkLst>
      </pc:sldChg>
      <pc:sldChg chg="modSp mod">
        <pc:chgData name="Joumana Dargham" userId="aabf4ddd-cfa3-4650-b330-4091fcb9a7df" providerId="ADAL" clId="{58BC6AB4-4BDB-4358-886F-1255034CF0BD}" dt="2024-01-23T14:43:38.618" v="6" actId="27636"/>
        <pc:sldMkLst>
          <pc:docMk/>
          <pc:sldMk cId="0" sldId="306"/>
        </pc:sldMkLst>
        <pc:spChg chg="mod">
          <ac:chgData name="Joumana Dargham" userId="aabf4ddd-cfa3-4650-b330-4091fcb9a7df" providerId="ADAL" clId="{58BC6AB4-4BDB-4358-886F-1255034CF0BD}" dt="2024-01-23T14:43:38.618" v="6" actId="27636"/>
          <ac:spMkLst>
            <pc:docMk/>
            <pc:sldMk cId="0" sldId="306"/>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439032399" sldId="306"/>
        </pc:sldMkLst>
      </pc:sldChg>
      <pc:sldChg chg="modSp mod">
        <pc:chgData name="Joumana Dargham" userId="aabf4ddd-cfa3-4650-b330-4091fcb9a7df" providerId="ADAL" clId="{58BC6AB4-4BDB-4358-886F-1255034CF0BD}" dt="2024-01-23T14:43:38.623" v="7" actId="27636"/>
        <pc:sldMkLst>
          <pc:docMk/>
          <pc:sldMk cId="0" sldId="307"/>
        </pc:sldMkLst>
        <pc:spChg chg="mod">
          <ac:chgData name="Joumana Dargham" userId="aabf4ddd-cfa3-4650-b330-4091fcb9a7df" providerId="ADAL" clId="{58BC6AB4-4BDB-4358-886F-1255034CF0BD}" dt="2024-01-23T14:43:38.623" v="7" actId="27636"/>
          <ac:spMkLst>
            <pc:docMk/>
            <pc:sldMk cId="0" sldId="307"/>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649509684" sldId="307"/>
        </pc:sldMkLst>
      </pc:sldChg>
      <pc:sldChg chg="modSp mod">
        <pc:chgData name="Joumana Dargham" userId="aabf4ddd-cfa3-4650-b330-4091fcb9a7df" providerId="ADAL" clId="{58BC6AB4-4BDB-4358-886F-1255034CF0BD}" dt="2024-01-23T14:43:38.673" v="13" actId="27636"/>
        <pc:sldMkLst>
          <pc:docMk/>
          <pc:sldMk cId="0" sldId="308"/>
        </pc:sldMkLst>
        <pc:spChg chg="mod">
          <ac:chgData name="Joumana Dargham" userId="aabf4ddd-cfa3-4650-b330-4091fcb9a7df" providerId="ADAL" clId="{58BC6AB4-4BDB-4358-886F-1255034CF0BD}" dt="2024-01-23T14:43:38.673" v="13" actId="27636"/>
          <ac:spMkLst>
            <pc:docMk/>
            <pc:sldMk cId="0" sldId="308"/>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963712744" sldId="308"/>
        </pc:sldMkLst>
      </pc:sldChg>
      <pc:sldChg chg="modSp mod">
        <pc:chgData name="Joumana Dargham" userId="aabf4ddd-cfa3-4650-b330-4091fcb9a7df" providerId="ADAL" clId="{58BC6AB4-4BDB-4358-886F-1255034CF0BD}" dt="2024-01-23T14:43:38.678" v="14" actId="27636"/>
        <pc:sldMkLst>
          <pc:docMk/>
          <pc:sldMk cId="0" sldId="309"/>
        </pc:sldMkLst>
        <pc:spChg chg="mod">
          <ac:chgData name="Joumana Dargham" userId="aabf4ddd-cfa3-4650-b330-4091fcb9a7df" providerId="ADAL" clId="{58BC6AB4-4BDB-4358-886F-1255034CF0BD}" dt="2024-01-23T14:43:38.678" v="14" actId="27636"/>
          <ac:spMkLst>
            <pc:docMk/>
            <pc:sldMk cId="0" sldId="309"/>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2986289953"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3B3-F34B-4921-87D0-2276EC5ED0AD}" type="datetimeFigureOut">
              <a:rPr lang="fr-CA" smtClean="0"/>
              <a:t>2024-01-30</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46306-FC6F-4B20-A459-53AD94D28AD3}" type="slidenum">
              <a:rPr lang="fr-CA" smtClean="0"/>
              <a:t>‹#›</a:t>
            </a:fld>
            <a:endParaRPr lang="fr-CA"/>
          </a:p>
        </p:txBody>
      </p:sp>
    </p:spTree>
    <p:extLst>
      <p:ext uri="{BB962C8B-B14F-4D97-AF65-F5344CB8AC3E}">
        <p14:creationId xmlns:p14="http://schemas.microsoft.com/office/powerpoint/2010/main" val="2972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90E2150-FC6F-67A7-FB42-FD8A69062E6D}"/>
              </a:ext>
            </a:extLst>
          </p:cNvPr>
          <p:cNvSpPr>
            <a:spLocks noGrp="1" noChangeArrowheads="1"/>
          </p:cNvSpPr>
          <p:nvPr>
            <p:ph type="dt" idx="1"/>
          </p:nvPr>
        </p:nvSpPr>
        <p:spPr>
          <a:ln/>
        </p:spPr>
        <p:txBody>
          <a:bodyPr/>
          <a:lstStyle/>
          <a:p>
            <a:fld id="{91F37EE8-1497-4453-98CB-5711D60EBF47}" type="datetime1">
              <a:rPr lang="en-US" altLang="fr-FR"/>
              <a:pPr/>
              <a:t>1/31/2024</a:t>
            </a:fld>
            <a:endParaRPr lang="en-US" altLang="fr-FR"/>
          </a:p>
        </p:txBody>
      </p:sp>
      <p:sp>
        <p:nvSpPr>
          <p:cNvPr id="5" name="Rectangle 7">
            <a:extLst>
              <a:ext uri="{FF2B5EF4-FFF2-40B4-BE49-F238E27FC236}">
                <a16:creationId xmlns:a16="http://schemas.microsoft.com/office/drawing/2014/main" id="{A752F639-7CD3-E680-C822-2994A7F3133C}"/>
              </a:ext>
            </a:extLst>
          </p:cNvPr>
          <p:cNvSpPr>
            <a:spLocks noGrp="1" noChangeArrowheads="1"/>
          </p:cNvSpPr>
          <p:nvPr>
            <p:ph type="sldNum" sz="quarter" idx="5"/>
          </p:nvPr>
        </p:nvSpPr>
        <p:spPr>
          <a:ln/>
        </p:spPr>
        <p:txBody>
          <a:bodyPr/>
          <a:lstStyle/>
          <a:p>
            <a:fld id="{FA09C472-8C23-4E63-A23D-B96F312C9CDB}" type="slidenum">
              <a:rPr lang="en-US" altLang="fr-FR"/>
              <a:pPr/>
              <a:t>4</a:t>
            </a:fld>
            <a:endParaRPr lang="en-US" altLang="fr-FR"/>
          </a:p>
        </p:txBody>
      </p:sp>
      <p:sp>
        <p:nvSpPr>
          <p:cNvPr id="38914" name="Rectangle 2">
            <a:extLst>
              <a:ext uri="{FF2B5EF4-FFF2-40B4-BE49-F238E27FC236}">
                <a16:creationId xmlns:a16="http://schemas.microsoft.com/office/drawing/2014/main" id="{AC89B4C2-EE9D-30ED-DA6A-7518DDD107F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A47EF366-C81F-9FCA-17DF-7F3E6DE23B17}"/>
              </a:ext>
            </a:extLst>
          </p:cNvPr>
          <p:cNvSpPr>
            <a:spLocks noGrp="1" noChangeArrowheads="1"/>
          </p:cNvSpPr>
          <p:nvPr>
            <p:ph type="body" idx="1"/>
          </p:nvPr>
        </p:nvSpPr>
        <p:spPr/>
        <p:txBody>
          <a:bodyPr/>
          <a:lstStyle/>
          <a:p>
            <a:endParaRPr lang="fr-CA"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77FFD921-BA55-FC76-A07C-6B9CF67A1659}"/>
              </a:ext>
            </a:extLst>
          </p:cNvPr>
          <p:cNvSpPr>
            <a:spLocks noGrp="1" noChangeArrowheads="1"/>
          </p:cNvSpPr>
          <p:nvPr>
            <p:ph type="dt" idx="1"/>
          </p:nvPr>
        </p:nvSpPr>
        <p:spPr>
          <a:ln/>
        </p:spPr>
        <p:txBody>
          <a:bodyPr/>
          <a:lstStyle/>
          <a:p>
            <a:fld id="{DBEE7D89-7915-4561-8670-9B2B752763F6}" type="datetime1">
              <a:rPr lang="en-US" altLang="fr-FR"/>
              <a:pPr/>
              <a:t>1/31/2024</a:t>
            </a:fld>
            <a:endParaRPr lang="en-US" altLang="fr-FR"/>
          </a:p>
        </p:txBody>
      </p:sp>
      <p:sp>
        <p:nvSpPr>
          <p:cNvPr id="5" name="Rectangle 7">
            <a:extLst>
              <a:ext uri="{FF2B5EF4-FFF2-40B4-BE49-F238E27FC236}">
                <a16:creationId xmlns:a16="http://schemas.microsoft.com/office/drawing/2014/main" id="{0F339018-E92B-ED98-FAD0-155506CED4CC}"/>
              </a:ext>
            </a:extLst>
          </p:cNvPr>
          <p:cNvSpPr>
            <a:spLocks noGrp="1" noChangeArrowheads="1"/>
          </p:cNvSpPr>
          <p:nvPr>
            <p:ph type="sldNum" sz="quarter" idx="5"/>
          </p:nvPr>
        </p:nvSpPr>
        <p:spPr>
          <a:ln/>
        </p:spPr>
        <p:txBody>
          <a:bodyPr/>
          <a:lstStyle/>
          <a:p>
            <a:fld id="{D59FEDA4-10AB-41B0-B599-6C21D743DC19}" type="slidenum">
              <a:rPr lang="en-US" altLang="fr-FR"/>
              <a:pPr/>
              <a:t>6</a:t>
            </a:fld>
            <a:endParaRPr lang="en-US" altLang="fr-FR"/>
          </a:p>
        </p:txBody>
      </p:sp>
      <p:sp>
        <p:nvSpPr>
          <p:cNvPr id="7170" name="Rectangle 2">
            <a:extLst>
              <a:ext uri="{FF2B5EF4-FFF2-40B4-BE49-F238E27FC236}">
                <a16:creationId xmlns:a16="http://schemas.microsoft.com/office/drawing/2014/main" id="{D3A18D1B-1766-6006-0FF9-0DF40AF38EE8}"/>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35A8C134-0105-9A73-B253-B26D2C27B73A}"/>
              </a:ext>
            </a:extLst>
          </p:cNvPr>
          <p:cNvSpPr>
            <a:spLocks noGrp="1" noChangeArrowheads="1"/>
          </p:cNvSpPr>
          <p:nvPr>
            <p:ph type="body" idx="1"/>
          </p:nvPr>
        </p:nvSpPr>
        <p:spPr/>
        <p:txBody>
          <a:bodyPr/>
          <a:lstStyle/>
          <a:p>
            <a:endParaRPr lang="fr-CA"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B977-9A8D-E271-93A2-D4BC323C7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CC4ED662-DE89-6E21-9A3B-9B572AAFE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70E2F2F9-B836-8A1B-B011-3E5559CB36FD}"/>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5" name="Footer Placeholder 4">
            <a:extLst>
              <a:ext uri="{FF2B5EF4-FFF2-40B4-BE49-F238E27FC236}">
                <a16:creationId xmlns:a16="http://schemas.microsoft.com/office/drawing/2014/main" id="{985FEADF-BB4A-F5F8-8775-C2168E8C5E8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F6A776C-4C4C-5031-70D8-C5093FD320CC}"/>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9023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8A7-5125-2BDA-EAC5-99D96759F207}"/>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D87CFEDF-F908-DB03-8A2B-104DB06F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A1730D0-9D15-5AAD-EE13-651DF3592AEA}"/>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5" name="Footer Placeholder 4">
            <a:extLst>
              <a:ext uri="{FF2B5EF4-FFF2-40B4-BE49-F238E27FC236}">
                <a16:creationId xmlns:a16="http://schemas.microsoft.com/office/drawing/2014/main" id="{EA29140E-E2EC-F5E6-ADCB-10FD5A391AB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375A309-7E7C-93D4-9B68-829D95E5E88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761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7C7EB-E12B-3A09-A128-E5D04D856B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79F0F8D-D38B-650B-5CFA-CAEF036CD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9A2BF72-AB0D-1F85-CA67-417C8C3E061E}"/>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5" name="Footer Placeholder 4">
            <a:extLst>
              <a:ext uri="{FF2B5EF4-FFF2-40B4-BE49-F238E27FC236}">
                <a16:creationId xmlns:a16="http://schemas.microsoft.com/office/drawing/2014/main" id="{312699AA-4B4B-B48A-4589-6F8456AE4E6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8C21215-E08D-3F6F-D5A0-E393A9F0639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9870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577F10-393A-43CD-9D58-2E925CD4109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CD41-8121-958A-3514-1B6BD3C4D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1A4677F8-2C3E-90F8-CE19-80549C745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B773F59B-DA1B-B3B9-3F62-56E0F1AD1D5E}"/>
              </a:ext>
            </a:extLst>
          </p:cNvPr>
          <p:cNvSpPr>
            <a:spLocks noGrp="1"/>
          </p:cNvSpPr>
          <p:nvPr>
            <p:ph type="dt" sz="half" idx="10"/>
          </p:nvPr>
        </p:nvSpPr>
        <p:spPr/>
        <p:txBody>
          <a:bodyPr/>
          <a:lstStyle>
            <a:lvl1pPr>
              <a:defRPr/>
            </a:lvl1pPr>
          </a:lstStyle>
          <a:p>
            <a:fld id="{95622E00-866A-4310-9956-9DDEA48E4F47}"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8128A74C-B208-314D-8C15-7D2F5B445197}"/>
              </a:ext>
            </a:extLst>
          </p:cNvPr>
          <p:cNvSpPr>
            <a:spLocks noGrp="1"/>
          </p:cNvSpPr>
          <p:nvPr>
            <p:ph type="sldNum" sz="quarter" idx="11"/>
          </p:nvPr>
        </p:nvSpPr>
        <p:spPr/>
        <p:txBody>
          <a:bodyPr/>
          <a:lstStyle>
            <a:lvl1pPr>
              <a:defRPr/>
            </a:lvl1pPr>
          </a:lstStyle>
          <a:p>
            <a:fld id="{8C056F47-A791-4CC9-A580-AF171E36E82E}" type="slidenum">
              <a:rPr lang="en-US" altLang="fr-FR"/>
              <a:pPr/>
              <a:t>‹#›</a:t>
            </a:fld>
            <a:endParaRPr lang="en-US" altLang="fr-FR"/>
          </a:p>
        </p:txBody>
      </p:sp>
    </p:spTree>
    <p:extLst>
      <p:ext uri="{BB962C8B-B14F-4D97-AF65-F5344CB8AC3E}">
        <p14:creationId xmlns:p14="http://schemas.microsoft.com/office/powerpoint/2010/main" val="305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7B37-0BD5-B2DD-7872-2FD02721DAFA}"/>
              </a:ext>
            </a:extLst>
          </p:cNvPr>
          <p:cNvSpPr>
            <a:spLocks noGrp="1"/>
          </p:cNvSpPr>
          <p:nvPr>
            <p:ph type="title"/>
          </p:nvPr>
        </p:nvSpPr>
        <p:spPr>
          <a:xfrm>
            <a:off x="914400" y="304800"/>
            <a:ext cx="10363200" cy="1143000"/>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9C7BFEED-0413-0E3F-8A3E-0562554D726D}"/>
              </a:ext>
            </a:extLst>
          </p:cNvPr>
          <p:cNvSpPr>
            <a:spLocks noGrp="1"/>
          </p:cNvSpPr>
          <p:nvPr>
            <p:ph type="body" sz="half" idx="1"/>
          </p:nvPr>
        </p:nvSpPr>
        <p:spPr>
          <a:xfrm>
            <a:off x="914400" y="1600200"/>
            <a:ext cx="508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Online Image Placeholder 3">
            <a:extLst>
              <a:ext uri="{FF2B5EF4-FFF2-40B4-BE49-F238E27FC236}">
                <a16:creationId xmlns:a16="http://schemas.microsoft.com/office/drawing/2014/main" id="{670B74D8-712A-15A9-9D99-48ADBA706294}"/>
              </a:ext>
            </a:extLst>
          </p:cNvPr>
          <p:cNvSpPr>
            <a:spLocks noGrp="1"/>
          </p:cNvSpPr>
          <p:nvPr>
            <p:ph type="clipArt" sz="half" idx="2"/>
          </p:nvPr>
        </p:nvSpPr>
        <p:spPr>
          <a:xfrm>
            <a:off x="6197600" y="1600200"/>
            <a:ext cx="5080000" cy="4495800"/>
          </a:xfrm>
        </p:spPr>
        <p:txBody>
          <a:bodyPr/>
          <a:lstStyle/>
          <a:p>
            <a:endParaRPr lang="fr-CA"/>
          </a:p>
        </p:txBody>
      </p:sp>
      <p:sp>
        <p:nvSpPr>
          <p:cNvPr id="5" name="Date Placeholder 4">
            <a:extLst>
              <a:ext uri="{FF2B5EF4-FFF2-40B4-BE49-F238E27FC236}">
                <a16:creationId xmlns:a16="http://schemas.microsoft.com/office/drawing/2014/main" id="{593C8946-152A-DF0A-5577-49AB2817E63C}"/>
              </a:ext>
            </a:extLst>
          </p:cNvPr>
          <p:cNvSpPr>
            <a:spLocks noGrp="1"/>
          </p:cNvSpPr>
          <p:nvPr>
            <p:ph type="dt" sz="half" idx="10"/>
          </p:nvPr>
        </p:nvSpPr>
        <p:spPr>
          <a:xfrm>
            <a:off x="0" y="6400800"/>
            <a:ext cx="2540000" cy="457200"/>
          </a:xfrm>
        </p:spPr>
        <p:txBody>
          <a:bodyPr/>
          <a:lstStyle>
            <a:lvl1pPr>
              <a:defRPr/>
            </a:lvl1pPr>
          </a:lstStyle>
          <a:p>
            <a:fld id="{A5C8530D-A10A-45E8-B36C-9C9BF1455546}" type="datetime1">
              <a:rPr lang="en-US" altLang="fr-FR"/>
              <a:pPr/>
              <a:t>1/31/2024</a:t>
            </a:fld>
            <a:endParaRPr lang="en-US" altLang="fr-FR"/>
          </a:p>
        </p:txBody>
      </p:sp>
      <p:sp>
        <p:nvSpPr>
          <p:cNvPr id="6" name="Slide Number Placeholder 5">
            <a:extLst>
              <a:ext uri="{FF2B5EF4-FFF2-40B4-BE49-F238E27FC236}">
                <a16:creationId xmlns:a16="http://schemas.microsoft.com/office/drawing/2014/main" id="{0727CDDB-C25A-ECF0-022C-48B6C1039EB8}"/>
              </a:ext>
            </a:extLst>
          </p:cNvPr>
          <p:cNvSpPr>
            <a:spLocks noGrp="1"/>
          </p:cNvSpPr>
          <p:nvPr>
            <p:ph type="sldNum" sz="quarter" idx="11"/>
          </p:nvPr>
        </p:nvSpPr>
        <p:spPr>
          <a:xfrm>
            <a:off x="9652000" y="6400800"/>
            <a:ext cx="2540000" cy="457200"/>
          </a:xfrm>
        </p:spPr>
        <p:txBody>
          <a:bodyPr/>
          <a:lstStyle>
            <a:lvl1pPr>
              <a:defRPr/>
            </a:lvl1pPr>
          </a:lstStyle>
          <a:p>
            <a:fld id="{88359645-2944-43A9-B3C1-6E0FCE8DF471}" type="slidenum">
              <a:rPr lang="en-US" altLang="fr-FR"/>
              <a:pPr/>
              <a:t>‹#›</a:t>
            </a:fld>
            <a:endParaRPr lang="en-US" altLang="fr-FR"/>
          </a:p>
        </p:txBody>
      </p:sp>
    </p:spTree>
    <p:extLst>
      <p:ext uri="{BB962C8B-B14F-4D97-AF65-F5344CB8AC3E}">
        <p14:creationId xmlns:p14="http://schemas.microsoft.com/office/powerpoint/2010/main" val="502626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60AC-873A-4BA4-149B-DA2943C0C8E1}"/>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3E2C2EA9-3F1C-7767-655D-4A28A8CDA8A7}"/>
              </a:ext>
            </a:extLst>
          </p:cNvPr>
          <p:cNvSpPr>
            <a:spLocks noGrp="1"/>
          </p:cNvSpPr>
          <p:nvPr>
            <p:ph type="dt" sz="half" idx="10"/>
          </p:nvPr>
        </p:nvSpPr>
        <p:spPr/>
        <p:txBody>
          <a:bodyPr/>
          <a:lstStyle>
            <a:lvl1pPr>
              <a:defRPr/>
            </a:lvl1pPr>
          </a:lstStyle>
          <a:p>
            <a:fld id="{F5ABA986-D0D6-427D-9749-BEFF6E6398E3}" type="datetime1">
              <a:rPr lang="en-US" altLang="fr-FR"/>
              <a:pPr/>
              <a:t>1/31/2024</a:t>
            </a:fld>
            <a:endParaRPr lang="en-US" altLang="fr-FR"/>
          </a:p>
        </p:txBody>
      </p:sp>
      <p:sp>
        <p:nvSpPr>
          <p:cNvPr id="4" name="Slide Number Placeholder 3">
            <a:extLst>
              <a:ext uri="{FF2B5EF4-FFF2-40B4-BE49-F238E27FC236}">
                <a16:creationId xmlns:a16="http://schemas.microsoft.com/office/drawing/2014/main" id="{58F5FDFB-2BCB-A8E0-1E9A-076D18D12FE7}"/>
              </a:ext>
            </a:extLst>
          </p:cNvPr>
          <p:cNvSpPr>
            <a:spLocks noGrp="1"/>
          </p:cNvSpPr>
          <p:nvPr>
            <p:ph type="sldNum" sz="quarter" idx="11"/>
          </p:nvPr>
        </p:nvSpPr>
        <p:spPr/>
        <p:txBody>
          <a:bodyPr/>
          <a:lstStyle>
            <a:lvl1pPr>
              <a:defRPr/>
            </a:lvl1pPr>
          </a:lstStyle>
          <a:p>
            <a:fld id="{03E1D88B-2FC7-45D1-99C2-184E9AB0D527}" type="slidenum">
              <a:rPr lang="en-US" altLang="fr-FR"/>
              <a:pPr/>
              <a:t>‹#›</a:t>
            </a:fld>
            <a:endParaRPr lang="en-US" altLang="fr-FR"/>
          </a:p>
        </p:txBody>
      </p:sp>
    </p:spTree>
    <p:extLst>
      <p:ext uri="{BB962C8B-B14F-4D97-AF65-F5344CB8AC3E}">
        <p14:creationId xmlns:p14="http://schemas.microsoft.com/office/powerpoint/2010/main" val="359880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DB9-3F20-1CFB-D70F-F2005E1BEA5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E9F317E6-C883-3BA4-4490-DA27F86E1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FF05968-4164-3B25-80FB-90017A788AA9}"/>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5" name="Footer Placeholder 4">
            <a:extLst>
              <a:ext uri="{FF2B5EF4-FFF2-40B4-BE49-F238E27FC236}">
                <a16:creationId xmlns:a16="http://schemas.microsoft.com/office/drawing/2014/main" id="{A73E20E0-E47F-6C8B-DFE0-CE8ABAE822F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C1F9139-EC2C-9A8B-848C-9DD5800EE73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378285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E07A6-0244-FE40-8A0B-ABA0B4182996}"/>
              </a:ext>
            </a:extLst>
          </p:cNvPr>
          <p:cNvSpPr>
            <a:spLocks noGrp="1"/>
          </p:cNvSpPr>
          <p:nvPr>
            <p:ph type="dt" sz="half" idx="10"/>
          </p:nvPr>
        </p:nvSpPr>
        <p:spPr/>
        <p:txBody>
          <a:bodyPr/>
          <a:lstStyle>
            <a:lvl1pPr>
              <a:defRPr/>
            </a:lvl1pPr>
          </a:lstStyle>
          <a:p>
            <a:fld id="{EB4080A1-6D13-4EA7-8481-C12336360827}"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856F6CE7-542E-CD1C-40F2-B92B0D25E863}"/>
              </a:ext>
            </a:extLst>
          </p:cNvPr>
          <p:cNvSpPr>
            <a:spLocks noGrp="1"/>
          </p:cNvSpPr>
          <p:nvPr>
            <p:ph type="sldNum" sz="quarter" idx="11"/>
          </p:nvPr>
        </p:nvSpPr>
        <p:spPr/>
        <p:txBody>
          <a:bodyPr/>
          <a:lstStyle>
            <a:lvl1pPr>
              <a:defRPr/>
            </a:lvl1pPr>
          </a:lstStyle>
          <a:p>
            <a:fld id="{2243B31B-D6A2-4E02-9B3B-D0982C05367D}" type="slidenum">
              <a:rPr lang="en-US" altLang="fr-FR"/>
              <a:pPr/>
              <a:t>‹#›</a:t>
            </a:fld>
            <a:endParaRPr lang="en-US" altLang="fr-FR"/>
          </a:p>
        </p:txBody>
      </p:sp>
    </p:spTree>
    <p:extLst>
      <p:ext uri="{BB962C8B-B14F-4D97-AF65-F5344CB8AC3E}">
        <p14:creationId xmlns:p14="http://schemas.microsoft.com/office/powerpoint/2010/main" val="765402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E07A6-0244-FE40-8A0B-ABA0B4182996}"/>
              </a:ext>
            </a:extLst>
          </p:cNvPr>
          <p:cNvSpPr>
            <a:spLocks noGrp="1"/>
          </p:cNvSpPr>
          <p:nvPr>
            <p:ph type="dt" sz="half" idx="10"/>
          </p:nvPr>
        </p:nvSpPr>
        <p:spPr/>
        <p:txBody>
          <a:bodyPr/>
          <a:lstStyle>
            <a:lvl1pPr>
              <a:defRPr/>
            </a:lvl1pPr>
          </a:lstStyle>
          <a:p>
            <a:fld id="{EB4080A1-6D13-4EA7-8481-C12336360827}"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856F6CE7-542E-CD1C-40F2-B92B0D25E863}"/>
              </a:ext>
            </a:extLst>
          </p:cNvPr>
          <p:cNvSpPr>
            <a:spLocks noGrp="1"/>
          </p:cNvSpPr>
          <p:nvPr>
            <p:ph type="sldNum" sz="quarter" idx="11"/>
          </p:nvPr>
        </p:nvSpPr>
        <p:spPr/>
        <p:txBody>
          <a:bodyPr/>
          <a:lstStyle>
            <a:lvl1pPr>
              <a:defRPr/>
            </a:lvl1pPr>
          </a:lstStyle>
          <a:p>
            <a:fld id="{2243B31B-D6A2-4E02-9B3B-D0982C05367D}" type="slidenum">
              <a:rPr lang="en-US" altLang="fr-FR"/>
              <a:pPr/>
              <a:t>‹#›</a:t>
            </a:fld>
            <a:endParaRPr lang="en-US" altLang="fr-FR"/>
          </a:p>
        </p:txBody>
      </p:sp>
    </p:spTree>
    <p:extLst>
      <p:ext uri="{BB962C8B-B14F-4D97-AF65-F5344CB8AC3E}">
        <p14:creationId xmlns:p14="http://schemas.microsoft.com/office/powerpoint/2010/main" val="765402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60AC-873A-4BA4-149B-DA2943C0C8E1}"/>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3E2C2EA9-3F1C-7767-655D-4A28A8CDA8A7}"/>
              </a:ext>
            </a:extLst>
          </p:cNvPr>
          <p:cNvSpPr>
            <a:spLocks noGrp="1"/>
          </p:cNvSpPr>
          <p:nvPr>
            <p:ph type="dt" sz="half" idx="10"/>
          </p:nvPr>
        </p:nvSpPr>
        <p:spPr/>
        <p:txBody>
          <a:bodyPr/>
          <a:lstStyle>
            <a:lvl1pPr>
              <a:defRPr/>
            </a:lvl1pPr>
          </a:lstStyle>
          <a:p>
            <a:fld id="{F5ABA986-D0D6-427D-9749-BEFF6E6398E3}" type="datetime1">
              <a:rPr lang="en-US" altLang="fr-FR"/>
              <a:pPr/>
              <a:t>1/31/2024</a:t>
            </a:fld>
            <a:endParaRPr lang="en-US" altLang="fr-FR"/>
          </a:p>
        </p:txBody>
      </p:sp>
      <p:sp>
        <p:nvSpPr>
          <p:cNvPr id="4" name="Slide Number Placeholder 3">
            <a:extLst>
              <a:ext uri="{FF2B5EF4-FFF2-40B4-BE49-F238E27FC236}">
                <a16:creationId xmlns:a16="http://schemas.microsoft.com/office/drawing/2014/main" id="{58F5FDFB-2BCB-A8E0-1E9A-076D18D12FE7}"/>
              </a:ext>
            </a:extLst>
          </p:cNvPr>
          <p:cNvSpPr>
            <a:spLocks noGrp="1"/>
          </p:cNvSpPr>
          <p:nvPr>
            <p:ph type="sldNum" sz="quarter" idx="11"/>
          </p:nvPr>
        </p:nvSpPr>
        <p:spPr/>
        <p:txBody>
          <a:bodyPr/>
          <a:lstStyle>
            <a:lvl1pPr>
              <a:defRPr/>
            </a:lvl1pPr>
          </a:lstStyle>
          <a:p>
            <a:fld id="{03E1D88B-2FC7-45D1-99C2-184E9AB0D527}" type="slidenum">
              <a:rPr lang="en-US" altLang="fr-FR"/>
              <a:pPr/>
              <a:t>‹#›</a:t>
            </a:fld>
            <a:endParaRPr lang="en-US" altLang="fr-FR"/>
          </a:p>
        </p:txBody>
      </p:sp>
    </p:spTree>
    <p:extLst>
      <p:ext uri="{BB962C8B-B14F-4D97-AF65-F5344CB8AC3E}">
        <p14:creationId xmlns:p14="http://schemas.microsoft.com/office/powerpoint/2010/main" val="3598803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60AC-873A-4BA4-149B-DA2943C0C8E1}"/>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3E2C2EA9-3F1C-7767-655D-4A28A8CDA8A7}"/>
              </a:ext>
            </a:extLst>
          </p:cNvPr>
          <p:cNvSpPr>
            <a:spLocks noGrp="1"/>
          </p:cNvSpPr>
          <p:nvPr>
            <p:ph type="dt" sz="half" idx="10"/>
          </p:nvPr>
        </p:nvSpPr>
        <p:spPr/>
        <p:txBody>
          <a:bodyPr/>
          <a:lstStyle>
            <a:lvl1pPr>
              <a:defRPr/>
            </a:lvl1pPr>
          </a:lstStyle>
          <a:p>
            <a:fld id="{F5ABA986-D0D6-427D-9749-BEFF6E6398E3}" type="datetime1">
              <a:rPr lang="en-US" altLang="fr-FR"/>
              <a:pPr/>
              <a:t>1/31/2024</a:t>
            </a:fld>
            <a:endParaRPr lang="en-US" altLang="fr-FR"/>
          </a:p>
        </p:txBody>
      </p:sp>
      <p:sp>
        <p:nvSpPr>
          <p:cNvPr id="4" name="Slide Number Placeholder 3">
            <a:extLst>
              <a:ext uri="{FF2B5EF4-FFF2-40B4-BE49-F238E27FC236}">
                <a16:creationId xmlns:a16="http://schemas.microsoft.com/office/drawing/2014/main" id="{58F5FDFB-2BCB-A8E0-1E9A-076D18D12FE7}"/>
              </a:ext>
            </a:extLst>
          </p:cNvPr>
          <p:cNvSpPr>
            <a:spLocks noGrp="1"/>
          </p:cNvSpPr>
          <p:nvPr>
            <p:ph type="sldNum" sz="quarter" idx="11"/>
          </p:nvPr>
        </p:nvSpPr>
        <p:spPr/>
        <p:txBody>
          <a:bodyPr/>
          <a:lstStyle>
            <a:lvl1pPr>
              <a:defRPr/>
            </a:lvl1pPr>
          </a:lstStyle>
          <a:p>
            <a:fld id="{03E1D88B-2FC7-45D1-99C2-184E9AB0D527}" type="slidenum">
              <a:rPr lang="en-US" altLang="fr-FR"/>
              <a:pPr/>
              <a:t>‹#›</a:t>
            </a:fld>
            <a:endParaRPr lang="en-US" altLang="fr-FR"/>
          </a:p>
        </p:txBody>
      </p:sp>
    </p:spTree>
    <p:extLst>
      <p:ext uri="{BB962C8B-B14F-4D97-AF65-F5344CB8AC3E}">
        <p14:creationId xmlns:p14="http://schemas.microsoft.com/office/powerpoint/2010/main" val="359880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E07A6-0244-FE40-8A0B-ABA0B4182996}"/>
              </a:ext>
            </a:extLst>
          </p:cNvPr>
          <p:cNvSpPr>
            <a:spLocks noGrp="1"/>
          </p:cNvSpPr>
          <p:nvPr>
            <p:ph type="dt" sz="half" idx="10"/>
          </p:nvPr>
        </p:nvSpPr>
        <p:spPr/>
        <p:txBody>
          <a:bodyPr/>
          <a:lstStyle>
            <a:lvl1pPr>
              <a:defRPr/>
            </a:lvl1pPr>
          </a:lstStyle>
          <a:p>
            <a:fld id="{EB4080A1-6D13-4EA7-8481-C12336360827}"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856F6CE7-542E-CD1C-40F2-B92B0D25E863}"/>
              </a:ext>
            </a:extLst>
          </p:cNvPr>
          <p:cNvSpPr>
            <a:spLocks noGrp="1"/>
          </p:cNvSpPr>
          <p:nvPr>
            <p:ph type="sldNum" sz="quarter" idx="11"/>
          </p:nvPr>
        </p:nvSpPr>
        <p:spPr/>
        <p:txBody>
          <a:bodyPr/>
          <a:lstStyle>
            <a:lvl1pPr>
              <a:defRPr/>
            </a:lvl1pPr>
          </a:lstStyle>
          <a:p>
            <a:fld id="{2243B31B-D6A2-4E02-9B3B-D0982C05367D}" type="slidenum">
              <a:rPr lang="en-US" altLang="fr-FR"/>
              <a:pPr/>
              <a:t>‹#›</a:t>
            </a:fld>
            <a:endParaRPr lang="en-US" altLang="fr-FR"/>
          </a:p>
        </p:txBody>
      </p:sp>
    </p:spTree>
    <p:extLst>
      <p:ext uri="{BB962C8B-B14F-4D97-AF65-F5344CB8AC3E}">
        <p14:creationId xmlns:p14="http://schemas.microsoft.com/office/powerpoint/2010/main" val="765402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EEBA-74BC-FBD6-33EE-92B4A50FB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4123B778-0F0F-058F-9D55-EB04C86DDF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FF97-CB54-FE4F-7D9D-81072DC8D31A}"/>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5" name="Footer Placeholder 4">
            <a:extLst>
              <a:ext uri="{FF2B5EF4-FFF2-40B4-BE49-F238E27FC236}">
                <a16:creationId xmlns:a16="http://schemas.microsoft.com/office/drawing/2014/main" id="{355EF96C-E5B5-D4F4-5A93-A77925AB750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64466EA-EB2C-9070-F1D4-9228E07EC936}"/>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3789038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E07A6-0244-FE40-8A0B-ABA0B4182996}"/>
              </a:ext>
            </a:extLst>
          </p:cNvPr>
          <p:cNvSpPr>
            <a:spLocks noGrp="1"/>
          </p:cNvSpPr>
          <p:nvPr>
            <p:ph type="dt" sz="half" idx="10"/>
          </p:nvPr>
        </p:nvSpPr>
        <p:spPr/>
        <p:txBody>
          <a:bodyPr/>
          <a:lstStyle>
            <a:lvl1pPr>
              <a:defRPr/>
            </a:lvl1pPr>
          </a:lstStyle>
          <a:p>
            <a:fld id="{EB4080A1-6D13-4EA7-8481-C12336360827}"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856F6CE7-542E-CD1C-40F2-B92B0D25E863}"/>
              </a:ext>
            </a:extLst>
          </p:cNvPr>
          <p:cNvSpPr>
            <a:spLocks noGrp="1"/>
          </p:cNvSpPr>
          <p:nvPr>
            <p:ph type="sldNum" sz="quarter" idx="11"/>
          </p:nvPr>
        </p:nvSpPr>
        <p:spPr/>
        <p:txBody>
          <a:bodyPr/>
          <a:lstStyle>
            <a:lvl1pPr>
              <a:defRPr/>
            </a:lvl1pPr>
          </a:lstStyle>
          <a:p>
            <a:fld id="{2243B31B-D6A2-4E02-9B3B-D0982C05367D}" type="slidenum">
              <a:rPr lang="en-US" altLang="fr-FR"/>
              <a:pPr/>
              <a:t>‹#›</a:t>
            </a:fld>
            <a:endParaRPr lang="en-US" altLang="fr-FR"/>
          </a:p>
        </p:txBody>
      </p:sp>
    </p:spTree>
    <p:extLst>
      <p:ext uri="{BB962C8B-B14F-4D97-AF65-F5344CB8AC3E}">
        <p14:creationId xmlns:p14="http://schemas.microsoft.com/office/powerpoint/2010/main" val="765402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D80-61E5-0671-7695-8468162C6B6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C2408C0C-DC8D-6549-379F-B996704AC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518FE03-C14D-AE87-77DE-950701FB5195}"/>
              </a:ext>
            </a:extLst>
          </p:cNvPr>
          <p:cNvSpPr>
            <a:spLocks noGrp="1"/>
          </p:cNvSpPr>
          <p:nvPr>
            <p:ph type="dt" sz="half" idx="10"/>
          </p:nvPr>
        </p:nvSpPr>
        <p:spPr/>
        <p:txBody>
          <a:bodyPr/>
          <a:lstStyle>
            <a:lvl1pPr>
              <a:defRPr/>
            </a:lvl1pPr>
          </a:lstStyle>
          <a:p>
            <a:fld id="{C6642107-DDCF-49E0-8346-C0B268BB085A}" type="datetime1">
              <a:rPr lang="en-US" altLang="fr-FR"/>
              <a:pPr/>
              <a:t>1/31/2024</a:t>
            </a:fld>
            <a:endParaRPr lang="en-US" altLang="fr-FR"/>
          </a:p>
        </p:txBody>
      </p:sp>
      <p:sp>
        <p:nvSpPr>
          <p:cNvPr id="5" name="Slide Number Placeholder 4">
            <a:extLst>
              <a:ext uri="{FF2B5EF4-FFF2-40B4-BE49-F238E27FC236}">
                <a16:creationId xmlns:a16="http://schemas.microsoft.com/office/drawing/2014/main" id="{0CBF8663-8B0A-8B86-B563-68413361E499}"/>
              </a:ext>
            </a:extLst>
          </p:cNvPr>
          <p:cNvSpPr>
            <a:spLocks noGrp="1"/>
          </p:cNvSpPr>
          <p:nvPr>
            <p:ph type="sldNum" sz="quarter" idx="11"/>
          </p:nvPr>
        </p:nvSpPr>
        <p:spPr/>
        <p:txBody>
          <a:bodyPr/>
          <a:lstStyle>
            <a:lvl1pPr>
              <a:defRPr/>
            </a:lvl1pPr>
          </a:lstStyle>
          <a:p>
            <a:fld id="{5D6FF68F-D0E2-4B77-9BD0-3E3155F52EC7}" type="slidenum">
              <a:rPr lang="en-US" altLang="fr-FR"/>
              <a:pPr/>
              <a:t>‹#›</a:t>
            </a:fld>
            <a:endParaRPr lang="en-US" altLang="fr-FR"/>
          </a:p>
        </p:txBody>
      </p:sp>
    </p:spTree>
    <p:extLst>
      <p:ext uri="{BB962C8B-B14F-4D97-AF65-F5344CB8AC3E}">
        <p14:creationId xmlns:p14="http://schemas.microsoft.com/office/powerpoint/2010/main" val="370065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344-FD91-0530-B609-1686229ADDA3}"/>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7E62827B-F3E6-19E7-0E4D-7832916E4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FC47E59F-CBFC-2B34-FDBE-19D51A149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74B49C0-1DE1-A48D-958F-A453D60819D5}"/>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6" name="Footer Placeholder 5">
            <a:extLst>
              <a:ext uri="{FF2B5EF4-FFF2-40B4-BE49-F238E27FC236}">
                <a16:creationId xmlns:a16="http://schemas.microsoft.com/office/drawing/2014/main" id="{457374EA-5588-4D08-CE3A-ACB39BDAB6BE}"/>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E5AD3C6-1A7C-6248-DC4D-8C589BF83B6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6797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1396-2916-5295-3028-C6E62372ABE3}"/>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12F7E13-C6E3-EE31-164F-C42C96B72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8633C-183E-978D-0B0D-34A7812E1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ADC6FA5C-0E72-31F1-9A30-B77FB22AB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8613E-6F50-6385-1F00-ADCB33AB7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4F734C41-2885-6BDF-5ED6-BF83F1EE958E}"/>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8" name="Footer Placeholder 7">
            <a:extLst>
              <a:ext uri="{FF2B5EF4-FFF2-40B4-BE49-F238E27FC236}">
                <a16:creationId xmlns:a16="http://schemas.microsoft.com/office/drawing/2014/main" id="{C3D9BD87-AB19-8FB2-222C-2E46A06B8F72}"/>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718042F4-E4C3-6E6C-526E-89B6F96BFCCB}"/>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6571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CAA7-81DE-DA10-2A67-77003F4ED86D}"/>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646019D7-0024-27E1-341F-0A0117367DDF}"/>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4" name="Footer Placeholder 3">
            <a:extLst>
              <a:ext uri="{FF2B5EF4-FFF2-40B4-BE49-F238E27FC236}">
                <a16:creationId xmlns:a16="http://schemas.microsoft.com/office/drawing/2014/main" id="{ACBB452C-82C0-ECCC-954C-03BA15F865E3}"/>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28822ED5-CB94-7717-9FD8-F5E6B287D8B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4461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E04E7-ADA3-6934-E576-C26CF5F59DCD}"/>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3" name="Footer Placeholder 2">
            <a:extLst>
              <a:ext uri="{FF2B5EF4-FFF2-40B4-BE49-F238E27FC236}">
                <a16:creationId xmlns:a16="http://schemas.microsoft.com/office/drawing/2014/main" id="{98D61AF6-AEC9-C001-2544-988A074936E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59231466-11DA-7A90-44D2-0A26219FFCF2}"/>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824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3992-D1DA-8379-8D92-D8393684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B4FC4FA0-8878-EFA7-E7D2-04778EB6F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FBAC6895-DD77-4B47-5A7D-C7C5886C2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FCB8-951E-B99C-0480-A270DF7D6211}"/>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6" name="Footer Placeholder 5">
            <a:extLst>
              <a:ext uri="{FF2B5EF4-FFF2-40B4-BE49-F238E27FC236}">
                <a16:creationId xmlns:a16="http://schemas.microsoft.com/office/drawing/2014/main" id="{FE73E451-33EF-4CD9-8C68-0A6CECA61666}"/>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771721C-E20F-7148-44D6-EDF9F4F5DA34}"/>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0348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E3D5-EE6A-93FE-BD1E-AD0A00D4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D2CD5696-40A3-7AE8-60C9-614871DE2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8A5E832B-0F55-66C1-009B-3E7B0B86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B7DCE-CE52-08FB-C59D-08007C0B43B9}"/>
              </a:ext>
            </a:extLst>
          </p:cNvPr>
          <p:cNvSpPr>
            <a:spLocks noGrp="1"/>
          </p:cNvSpPr>
          <p:nvPr>
            <p:ph type="dt" sz="half" idx="10"/>
          </p:nvPr>
        </p:nvSpPr>
        <p:spPr/>
        <p:txBody>
          <a:bodyPr/>
          <a:lstStyle/>
          <a:p>
            <a:fld id="{544661CC-CF67-4CEC-8881-64E7C6F1BC47}" type="datetimeFigureOut">
              <a:rPr lang="fr-CA" smtClean="0"/>
              <a:t>2024-01-30</a:t>
            </a:fld>
            <a:endParaRPr lang="fr-CA"/>
          </a:p>
        </p:txBody>
      </p:sp>
      <p:sp>
        <p:nvSpPr>
          <p:cNvPr id="6" name="Footer Placeholder 5">
            <a:extLst>
              <a:ext uri="{FF2B5EF4-FFF2-40B4-BE49-F238E27FC236}">
                <a16:creationId xmlns:a16="http://schemas.microsoft.com/office/drawing/2014/main" id="{A437118C-D24C-DC50-7EE7-48C828BF9164}"/>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DE2EBE9-4919-7AEF-AFA4-DE748800B4DE}"/>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6225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3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42F46-EF1B-8D2E-24DA-27DE328DF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804625C0-4588-8721-5672-574B114D1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1532849-F40C-4361-AD47-96BA896FA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4661CC-CF67-4CEC-8881-64E7C6F1BC47}" type="datetimeFigureOut">
              <a:rPr lang="fr-CA" smtClean="0"/>
              <a:t>2024-01-30</a:t>
            </a:fld>
            <a:endParaRPr lang="fr-CA"/>
          </a:p>
        </p:txBody>
      </p:sp>
      <p:sp>
        <p:nvSpPr>
          <p:cNvPr id="5" name="Footer Placeholder 4">
            <a:extLst>
              <a:ext uri="{FF2B5EF4-FFF2-40B4-BE49-F238E27FC236}">
                <a16:creationId xmlns:a16="http://schemas.microsoft.com/office/drawing/2014/main" id="{7C78FACB-24CF-B1E8-BD2D-7FA935867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B6A4A323-B888-5AE0-BEBF-984AB154C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76A7D-4D09-41CC-8A11-FA35C28CD4DC}" type="slidenum">
              <a:rPr lang="fr-CA" smtClean="0"/>
              <a:t>‹#›</a:t>
            </a:fld>
            <a:endParaRPr lang="fr-CA"/>
          </a:p>
        </p:txBody>
      </p:sp>
    </p:spTree>
    <p:extLst>
      <p:ext uri="{BB962C8B-B14F-4D97-AF65-F5344CB8AC3E}">
        <p14:creationId xmlns:p14="http://schemas.microsoft.com/office/powerpoint/2010/main" val="3046786657"/>
      </p:ext>
    </p:extLst>
  </p:cSld>
  <p:clrMap bg1="lt1" tx1="dk1" bg2="lt2" tx2="dk2" accent1="accent1" accent2="accent2" accent3="accent3" accent4="accent4" accent5="accent5" accent6="accent6" hlink="hlink" folHlink="folHlink"/>
  <p:sldLayoutIdLst>
    <p:sldLayoutId id="2147483667" r:id="rId1"/>
    <p:sldLayoutId id="2147483665" r:id="rId2"/>
    <p:sldLayoutId id="2147483661" r:id="rId3"/>
    <p:sldLayoutId id="2147483652" r:id="rId4"/>
    <p:sldLayoutId id="2147483653" r:id="rId5"/>
    <p:sldLayoutId id="2147483675" r:id="rId6"/>
    <p:sldLayoutId id="2147483679"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77"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55"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81"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83"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85"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87"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89"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91"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93"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95"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7348" name="Rectangle 4"/>
          <p:cNvSpPr>
            <a:spLocks noGrp="1" noChangeArrowheads="1"/>
          </p:cNvSpPr>
          <p:nvPr>
            <p:ph type="sldNum" sz="quarter" idx="4"/>
          </p:nvPr>
        </p:nvSpPr>
        <p:spPr bwMode="auto">
          <a:xfrm>
            <a:off x="4470400" y="6324600"/>
            <a:ext cx="3048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fld id="{CD6D3447-EE1D-4A25-A8A7-E28FA1A3C235}" type="slidenum">
              <a:rPr lang="en-US"/>
              <a:pPr/>
              <a:t>‹#›</a:t>
            </a:fld>
            <a:endParaRPr lang="en-US"/>
          </a:p>
        </p:txBody>
      </p:sp>
      <p:pic>
        <p:nvPicPr>
          <p:cNvPr id="57349" name="Picture 5" descr="logo_tp"/>
          <p:cNvPicPr>
            <a:picLocks noChangeAspect="1" noChangeArrowheads="1"/>
          </p:cNvPicPr>
          <p:nvPr/>
        </p:nvPicPr>
        <p:blipFill>
          <a:blip r:embed="rId3"/>
          <a:srcRect/>
          <a:stretch>
            <a:fillRect/>
          </a:stretch>
        </p:blipFill>
        <p:spPr bwMode="auto">
          <a:xfrm>
            <a:off x="101600" y="6400801"/>
            <a:ext cx="1727200" cy="358775"/>
          </a:xfrm>
          <a:prstGeom prst="rect">
            <a:avLst/>
          </a:prstGeom>
          <a:noFill/>
        </p:spPr>
      </p:pic>
      <p:sp>
        <p:nvSpPr>
          <p:cNvPr id="57350" name="Rectangle 6"/>
          <p:cNvSpPr>
            <a:spLocks noChangeArrowheads="1"/>
          </p:cNvSpPr>
          <p:nvPr/>
        </p:nvSpPr>
        <p:spPr bwMode="auto">
          <a:xfrm>
            <a:off x="9753600" y="6478588"/>
            <a:ext cx="2438400" cy="227012"/>
          </a:xfrm>
          <a:prstGeom prst="rect">
            <a:avLst/>
          </a:prstGeom>
          <a:noFill/>
          <a:ln w="12700">
            <a:noFill/>
            <a:miter lim="800000"/>
            <a:headEnd/>
            <a:tailEnd/>
          </a:ln>
          <a:effectLst/>
        </p:spPr>
        <p:txBody>
          <a:bodyPr wrap="none" lIns="90488" tIns="44450" rIns="90488" bIns="44450" anchor="ctr"/>
          <a:lstStyle/>
          <a:p>
            <a:pPr algn="r" eaLnBrk="0" hangingPunct="0">
              <a:buFontTx/>
              <a:buChar char="©"/>
            </a:pPr>
            <a:r>
              <a:rPr lang="en-US" sz="1200" b="1" i="1">
                <a:latin typeface="Book Antiqua" pitchFamily="18" charset="0"/>
              </a:rPr>
              <a:t>The McGraw-Hill Companies, 2005</a:t>
            </a:r>
          </a:p>
        </p:txBody>
      </p:sp>
    </p:spTree>
  </p:cSld>
  <p:clrMap bg1="dk2" tx1="lt1" bg2="dk1" tx2="lt2" accent1="accent1" accent2="accent2" accent3="accent3" accent4="accent4" accent5="accent5" accent6="accent6" hlink="hlink" folHlink="folHlink"/>
  <p:sldLayoutIdLst>
    <p:sldLayoutId id="2147483651" r:id="rId1"/>
  </p:sldLayoutIdLst>
  <p:hf hdr="0" ftr="0" dt="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Tahoma" pitchFamily="34" charset="0"/>
        </a:defRPr>
      </a:lvl2pPr>
      <a:lvl3pPr algn="ctr" rtl="0" fontAlgn="base">
        <a:spcBef>
          <a:spcPct val="0"/>
        </a:spcBef>
        <a:spcAft>
          <a:spcPct val="0"/>
        </a:spcAft>
        <a:defRPr sz="4400">
          <a:solidFill>
            <a:schemeClr val="bg2"/>
          </a:solidFill>
          <a:latin typeface="Tahoma" pitchFamily="34" charset="0"/>
        </a:defRPr>
      </a:lvl3pPr>
      <a:lvl4pPr algn="ctr" rtl="0" fontAlgn="base">
        <a:spcBef>
          <a:spcPct val="0"/>
        </a:spcBef>
        <a:spcAft>
          <a:spcPct val="0"/>
        </a:spcAft>
        <a:defRPr sz="4400">
          <a:solidFill>
            <a:schemeClr val="bg2"/>
          </a:solidFill>
          <a:latin typeface="Tahoma" pitchFamily="34" charset="0"/>
        </a:defRPr>
      </a:lvl4pPr>
      <a:lvl5pPr algn="ctr" rtl="0" fontAlgn="base">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fontAlgn="base">
        <a:spcBef>
          <a:spcPct val="20000"/>
        </a:spcBef>
        <a:spcAft>
          <a:spcPct val="0"/>
        </a:spcAft>
        <a:buChar char="•"/>
        <a:defRPr sz="3200">
          <a:solidFill>
            <a:schemeClr val="bg2"/>
          </a:solidFill>
          <a:latin typeface="+mn-lt"/>
          <a:ea typeface="+mn-ea"/>
          <a:cs typeface="+mn-cs"/>
        </a:defRPr>
      </a:lvl1pPr>
      <a:lvl2pPr marL="742950" indent="-285750" algn="l" rtl="0" fontAlgn="base">
        <a:spcBef>
          <a:spcPct val="20000"/>
        </a:spcBef>
        <a:spcAft>
          <a:spcPct val="0"/>
        </a:spcAft>
        <a:buChar char="–"/>
        <a:defRPr sz="2800">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bg2"/>
          </a:solidFill>
          <a:latin typeface="+mn-lt"/>
        </a:defRPr>
      </a:lvl4pPr>
      <a:lvl5pPr marL="2057400" indent="-228600" algn="l" rtl="0" fontAlgn="base">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97"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99"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701"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50"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60"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69"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71"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73"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C1235B-11A9-895C-6EF9-8637468CD880}"/>
              </a:ext>
            </a:extLst>
          </p:cNvPr>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3F3C18E2-C215-93AA-0767-FC320A2E4790}"/>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28" name="Rectangle 4">
            <a:extLst>
              <a:ext uri="{FF2B5EF4-FFF2-40B4-BE49-F238E27FC236}">
                <a16:creationId xmlns:a16="http://schemas.microsoft.com/office/drawing/2014/main" id="{C99FB776-3D9D-E2A9-C704-AEBF4DFDE9CB}"/>
              </a:ext>
            </a:extLst>
          </p:cNvPr>
          <p:cNvSpPr>
            <a:spLocks noGrp="1" noChangeArrowheads="1"/>
          </p:cNvSpPr>
          <p:nvPr>
            <p:ph type="dt" sz="half" idx="2"/>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C7E4905-1FB4-4F26-9D8D-842082212921}" type="datetime1">
              <a:rPr lang="en-US" altLang="fr-FR"/>
              <a:pPr/>
              <a:t>1/31/2024</a:t>
            </a:fld>
            <a:endParaRPr lang="en-US" altLang="fr-FR"/>
          </a:p>
        </p:txBody>
      </p:sp>
      <p:sp>
        <p:nvSpPr>
          <p:cNvPr id="1030" name="Rectangle 6">
            <a:extLst>
              <a:ext uri="{FF2B5EF4-FFF2-40B4-BE49-F238E27FC236}">
                <a16:creationId xmlns:a16="http://schemas.microsoft.com/office/drawing/2014/main" id="{D35D2A34-35E7-F721-627A-6A96B502EE9F}"/>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5D917A-9F84-41EE-8576-F5028433A37C}"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54" r:id="rId1"/>
  </p:sldLayoutIdLst>
  <p:hf hdr="0" ftr="0"/>
  <p:txStyles>
    <p:titleStyle>
      <a:lvl1pPr algn="ctr" rtl="0" fontAlgn="base">
        <a:spcBef>
          <a:spcPct val="0"/>
        </a:spcBef>
        <a:spcAft>
          <a:spcPct val="0"/>
        </a:spcAft>
        <a:defRPr sz="4400" b="1" kern="1200">
          <a:solidFill>
            <a:schemeClr val="accent2"/>
          </a:solidFill>
          <a:latin typeface="+mj-lt"/>
          <a:ea typeface="+mj-ea"/>
          <a:cs typeface="+mj-cs"/>
        </a:defRPr>
      </a:lvl1pPr>
      <a:lvl2pPr algn="ctr" rtl="0" fontAlgn="base">
        <a:spcBef>
          <a:spcPct val="0"/>
        </a:spcBef>
        <a:spcAft>
          <a:spcPct val="0"/>
        </a:spcAft>
        <a:defRPr sz="4400" b="1">
          <a:solidFill>
            <a:schemeClr val="accent2"/>
          </a:solidFill>
          <a:latin typeface="Times New Roman" panose="02020603050405020304" pitchFamily="18" charset="0"/>
        </a:defRPr>
      </a:lvl2pPr>
      <a:lvl3pPr algn="ctr" rtl="0" fontAlgn="base">
        <a:spcBef>
          <a:spcPct val="0"/>
        </a:spcBef>
        <a:spcAft>
          <a:spcPct val="0"/>
        </a:spcAft>
        <a:defRPr sz="4400" b="1">
          <a:solidFill>
            <a:schemeClr val="accent2"/>
          </a:solidFill>
          <a:latin typeface="Times New Roman" panose="02020603050405020304" pitchFamily="18" charset="0"/>
        </a:defRPr>
      </a:lvl3pPr>
      <a:lvl4pPr algn="ctr" rtl="0" fontAlgn="base">
        <a:spcBef>
          <a:spcPct val="0"/>
        </a:spcBef>
        <a:spcAft>
          <a:spcPct val="0"/>
        </a:spcAft>
        <a:defRPr sz="4400" b="1">
          <a:solidFill>
            <a:schemeClr val="accent2"/>
          </a:solidFill>
          <a:latin typeface="Times New Roman" panose="02020603050405020304" pitchFamily="18" charset="0"/>
        </a:defRPr>
      </a:lvl4pPr>
      <a:lvl5pPr algn="ctr" rtl="0" fontAlgn="base">
        <a:spcBef>
          <a:spcPct val="0"/>
        </a:spcBef>
        <a:spcAft>
          <a:spcPct val="0"/>
        </a:spcAft>
        <a:defRPr sz="4400" b="1">
          <a:solidFill>
            <a:schemeClr val="accent2"/>
          </a:solidFill>
          <a:latin typeface="Times New Roman" panose="02020603050405020304" pitchFamily="18" charset="0"/>
        </a:defRPr>
      </a:lvl5pPr>
      <a:lvl6pPr marL="457200" algn="ctr" rtl="0" fontAlgn="base">
        <a:spcBef>
          <a:spcPct val="0"/>
        </a:spcBef>
        <a:spcAft>
          <a:spcPct val="0"/>
        </a:spcAft>
        <a:defRPr sz="4400" b="1">
          <a:solidFill>
            <a:schemeClr val="accent2"/>
          </a:solidFill>
          <a:latin typeface="Times New Roman" panose="02020603050405020304" pitchFamily="18" charset="0"/>
        </a:defRPr>
      </a:lvl6pPr>
      <a:lvl7pPr marL="914400" algn="ctr" rtl="0" fontAlgn="base">
        <a:spcBef>
          <a:spcPct val="0"/>
        </a:spcBef>
        <a:spcAft>
          <a:spcPct val="0"/>
        </a:spcAft>
        <a:defRPr sz="4400" b="1">
          <a:solidFill>
            <a:schemeClr val="accent2"/>
          </a:solidFill>
          <a:latin typeface="Times New Roman" panose="02020603050405020304" pitchFamily="18" charset="0"/>
        </a:defRPr>
      </a:lvl7pPr>
      <a:lvl8pPr marL="1371600" algn="ctr" rtl="0" fontAlgn="base">
        <a:spcBef>
          <a:spcPct val="0"/>
        </a:spcBef>
        <a:spcAft>
          <a:spcPct val="0"/>
        </a:spcAft>
        <a:defRPr sz="4400" b="1">
          <a:solidFill>
            <a:schemeClr val="accent2"/>
          </a:solidFill>
          <a:latin typeface="Times New Roman" panose="02020603050405020304" pitchFamily="18" charset="0"/>
        </a:defRPr>
      </a:lvl8pPr>
      <a:lvl9pPr marL="1828800" algn="ctr" rtl="0" fontAlgn="base">
        <a:spcBef>
          <a:spcPct val="0"/>
        </a:spcBef>
        <a:spcAft>
          <a:spcPct val="0"/>
        </a:spcAft>
        <a:defRPr sz="4400" b="1">
          <a:solidFill>
            <a:schemeClr val="accent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mgmtbook.jpg"/>
          <p:cNvPicPr>
            <a:picLocks noChangeAspect="1"/>
          </p:cNvPicPr>
          <p:nvPr/>
        </p:nvPicPr>
        <p:blipFill>
          <a:blip r:embed="rId2" cstate="print"/>
          <a:stretch>
            <a:fillRect/>
          </a:stretch>
        </p:blipFill>
        <p:spPr>
          <a:xfrm>
            <a:off x="3754244" y="0"/>
            <a:ext cx="4683512" cy="6858000"/>
          </a:xfrm>
          <a:prstGeom prst="ellipse">
            <a:avLst/>
          </a:prstGeom>
          <a:ln>
            <a:noFill/>
          </a:ln>
          <a:effectLst>
            <a:softEdge rad="112500"/>
          </a:effectLst>
        </p:spPr>
      </p:pic>
      <p:sp>
        <p:nvSpPr>
          <p:cNvPr id="3" name="Subtitle 2"/>
          <p:cNvSpPr>
            <a:spLocks noGrp="1"/>
          </p:cNvSpPr>
          <p:nvPr>
            <p:ph type="subTitle" idx="1"/>
          </p:nvPr>
        </p:nvSpPr>
        <p:spPr>
          <a:xfrm>
            <a:off x="2895600" y="5105400"/>
            <a:ext cx="6400800" cy="1752600"/>
          </a:xfrm>
        </p:spPr>
        <p:txBody>
          <a:bodyPr>
            <a:normAutofit/>
          </a:bodyPr>
          <a:lstStyle/>
          <a:p>
            <a:endParaRPr lang="en-US" dirty="0">
              <a:solidFill>
                <a:schemeClr val="tx1"/>
              </a:solidFill>
            </a:endParaRPr>
          </a:p>
          <a:p>
            <a:r>
              <a:rPr lang="en-US" dirty="0">
                <a:solidFill>
                  <a:schemeClr val="tx1"/>
                </a:solidFill>
              </a:rPr>
              <a:t>Teaching material for a course in Software Project Management &amp; Software Engineering –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F6E4E6ED-63C0-DC83-A271-D75B3911692A}"/>
              </a:ext>
            </a:extLst>
          </p:cNvPr>
          <p:cNvSpPr>
            <a:spLocks noGrp="1"/>
          </p:cNvSpPr>
          <p:nvPr>
            <p:ph type="dt" sz="half" idx="10"/>
          </p:nvPr>
        </p:nvSpPr>
        <p:spPr/>
        <p:txBody>
          <a:bodyPr/>
          <a:lstStyle/>
          <a:p>
            <a:fld id="{F38466D7-F398-4A49-8CC0-8AAAC817BF23}" type="datetime1">
              <a:rPr lang="en-US" altLang="fr-FR"/>
              <a:pPr/>
              <a:t>1/31/2024</a:t>
            </a:fld>
            <a:endParaRPr lang="en-US" altLang="fr-FR"/>
          </a:p>
        </p:txBody>
      </p:sp>
      <p:sp>
        <p:nvSpPr>
          <p:cNvPr id="3" name="Slide Number Placeholder 3">
            <a:extLst>
              <a:ext uri="{FF2B5EF4-FFF2-40B4-BE49-F238E27FC236}">
                <a16:creationId xmlns:a16="http://schemas.microsoft.com/office/drawing/2014/main" id="{757EB52D-6221-D363-1696-B9924074C1AF}"/>
              </a:ext>
            </a:extLst>
          </p:cNvPr>
          <p:cNvSpPr>
            <a:spLocks noGrp="1"/>
          </p:cNvSpPr>
          <p:nvPr>
            <p:ph type="sldNum" sz="quarter" idx="11"/>
          </p:nvPr>
        </p:nvSpPr>
        <p:spPr/>
        <p:txBody>
          <a:bodyPr/>
          <a:lstStyle/>
          <a:p>
            <a:fld id="{D32CE459-CA2B-45B6-8979-C84C9E4E62A3}" type="slidenum">
              <a:rPr lang="en-US" altLang="fr-FR"/>
              <a:pPr/>
              <a:t>10</a:t>
            </a:fld>
            <a:endParaRPr lang="en-US" altLang="fr-FR"/>
          </a:p>
        </p:txBody>
      </p:sp>
      <p:sp>
        <p:nvSpPr>
          <p:cNvPr id="21507" name="Rectangle 3">
            <a:extLst>
              <a:ext uri="{FF2B5EF4-FFF2-40B4-BE49-F238E27FC236}">
                <a16:creationId xmlns:a16="http://schemas.microsoft.com/office/drawing/2014/main" id="{E2E8FF12-1798-B481-5DD8-072CFFAD156E}"/>
              </a:ext>
            </a:extLst>
          </p:cNvPr>
          <p:cNvSpPr>
            <a:spLocks noChangeArrowheads="1"/>
          </p:cNvSpPr>
          <p:nvPr/>
        </p:nvSpPr>
        <p:spPr bwMode="auto">
          <a:xfrm>
            <a:off x="2895601" y="228600"/>
            <a:ext cx="66770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0" hangingPunct="0"/>
            <a:r>
              <a:rPr lang="fr-CA" altLang="fr-FR" sz="3600" b="1">
                <a:solidFill>
                  <a:srgbClr val="063DE8"/>
                </a:solidFill>
              </a:rPr>
              <a:t>Distribution of Rework During</a:t>
            </a:r>
          </a:p>
          <a:p>
            <a:pPr algn="ctr" eaLnBrk="0" hangingPunct="0"/>
            <a:r>
              <a:rPr lang="fr-CA" altLang="fr-FR" sz="3600" b="1">
                <a:solidFill>
                  <a:srgbClr val="063DE8"/>
                </a:solidFill>
              </a:rPr>
              <a:t>Development</a:t>
            </a:r>
          </a:p>
        </p:txBody>
      </p:sp>
      <p:sp>
        <p:nvSpPr>
          <p:cNvPr id="21510" name="Freeform 6">
            <a:extLst>
              <a:ext uri="{FF2B5EF4-FFF2-40B4-BE49-F238E27FC236}">
                <a16:creationId xmlns:a16="http://schemas.microsoft.com/office/drawing/2014/main" id="{AA4926C2-6A80-515C-E1EB-9733A1065121}"/>
              </a:ext>
            </a:extLst>
          </p:cNvPr>
          <p:cNvSpPr>
            <a:spLocks/>
          </p:cNvSpPr>
          <p:nvPr/>
        </p:nvSpPr>
        <p:spPr bwMode="auto">
          <a:xfrm>
            <a:off x="2474914" y="5389563"/>
            <a:ext cx="7050087" cy="273050"/>
          </a:xfrm>
          <a:custGeom>
            <a:avLst/>
            <a:gdLst>
              <a:gd name="T0" fmla="*/ 0 w 3389"/>
              <a:gd name="T1" fmla="*/ 121 h 121"/>
              <a:gd name="T2" fmla="*/ 158 w 3389"/>
              <a:gd name="T3" fmla="*/ 0 h 121"/>
              <a:gd name="T4" fmla="*/ 3389 w 3389"/>
              <a:gd name="T5" fmla="*/ 0 h 121"/>
              <a:gd name="T6" fmla="*/ 3231 w 3389"/>
              <a:gd name="T7" fmla="*/ 121 h 121"/>
              <a:gd name="T8" fmla="*/ 0 w 3389"/>
              <a:gd name="T9" fmla="*/ 121 h 121"/>
            </a:gdLst>
            <a:ahLst/>
            <a:cxnLst>
              <a:cxn ang="0">
                <a:pos x="T0" y="T1"/>
              </a:cxn>
              <a:cxn ang="0">
                <a:pos x="T2" y="T3"/>
              </a:cxn>
              <a:cxn ang="0">
                <a:pos x="T4" y="T5"/>
              </a:cxn>
              <a:cxn ang="0">
                <a:pos x="T6" y="T7"/>
              </a:cxn>
              <a:cxn ang="0">
                <a:pos x="T8" y="T9"/>
              </a:cxn>
            </a:cxnLst>
            <a:rect l="0" t="0" r="r" b="b"/>
            <a:pathLst>
              <a:path w="3389" h="121">
                <a:moveTo>
                  <a:pt x="0" y="121"/>
                </a:moveTo>
                <a:lnTo>
                  <a:pt x="158" y="0"/>
                </a:lnTo>
                <a:lnTo>
                  <a:pt x="3389" y="0"/>
                </a:lnTo>
                <a:lnTo>
                  <a:pt x="3231" y="121"/>
                </a:lnTo>
                <a:lnTo>
                  <a:pt x="0" y="12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12" name="Rectangle 8">
            <a:extLst>
              <a:ext uri="{FF2B5EF4-FFF2-40B4-BE49-F238E27FC236}">
                <a16:creationId xmlns:a16="http://schemas.microsoft.com/office/drawing/2014/main" id="{EBAF1203-76B4-32AE-78E6-6ED8F9E59562}"/>
              </a:ext>
            </a:extLst>
          </p:cNvPr>
          <p:cNvSpPr>
            <a:spLocks noChangeArrowheads="1"/>
          </p:cNvSpPr>
          <p:nvPr/>
        </p:nvSpPr>
        <p:spPr bwMode="auto">
          <a:xfrm>
            <a:off x="2803526" y="1614489"/>
            <a:ext cx="6721475"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13" name="Freeform 9">
            <a:extLst>
              <a:ext uri="{FF2B5EF4-FFF2-40B4-BE49-F238E27FC236}">
                <a16:creationId xmlns:a16="http://schemas.microsoft.com/office/drawing/2014/main" id="{A876C7AA-15A3-E64C-45F4-2AF6205237FB}"/>
              </a:ext>
            </a:extLst>
          </p:cNvPr>
          <p:cNvSpPr>
            <a:spLocks/>
          </p:cNvSpPr>
          <p:nvPr/>
        </p:nvSpPr>
        <p:spPr bwMode="auto">
          <a:xfrm>
            <a:off x="2474914" y="5389563"/>
            <a:ext cx="7050087" cy="273050"/>
          </a:xfrm>
          <a:custGeom>
            <a:avLst/>
            <a:gdLst>
              <a:gd name="T0" fmla="*/ 3389 w 3389"/>
              <a:gd name="T1" fmla="*/ 0 h 121"/>
              <a:gd name="T2" fmla="*/ 3231 w 3389"/>
              <a:gd name="T3" fmla="*/ 121 h 121"/>
              <a:gd name="T4" fmla="*/ 0 w 3389"/>
              <a:gd name="T5" fmla="*/ 121 h 121"/>
              <a:gd name="T6" fmla="*/ 158 w 3389"/>
              <a:gd name="T7" fmla="*/ 0 h 121"/>
              <a:gd name="T8" fmla="*/ 3389 w 3389"/>
              <a:gd name="T9" fmla="*/ 0 h 121"/>
            </a:gdLst>
            <a:ahLst/>
            <a:cxnLst>
              <a:cxn ang="0">
                <a:pos x="T0" y="T1"/>
              </a:cxn>
              <a:cxn ang="0">
                <a:pos x="T2" y="T3"/>
              </a:cxn>
              <a:cxn ang="0">
                <a:pos x="T4" y="T5"/>
              </a:cxn>
              <a:cxn ang="0">
                <a:pos x="T6" y="T7"/>
              </a:cxn>
              <a:cxn ang="0">
                <a:pos x="T8" y="T9"/>
              </a:cxn>
            </a:cxnLst>
            <a:rect l="0" t="0" r="r" b="b"/>
            <a:pathLst>
              <a:path w="3389" h="121">
                <a:moveTo>
                  <a:pt x="3389" y="0"/>
                </a:moveTo>
                <a:lnTo>
                  <a:pt x="3231" y="121"/>
                </a:lnTo>
                <a:lnTo>
                  <a:pt x="0" y="121"/>
                </a:lnTo>
                <a:lnTo>
                  <a:pt x="158" y="0"/>
                </a:lnTo>
                <a:lnTo>
                  <a:pt x="338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16" name="Freeform 12">
            <a:extLst>
              <a:ext uri="{FF2B5EF4-FFF2-40B4-BE49-F238E27FC236}">
                <a16:creationId xmlns:a16="http://schemas.microsoft.com/office/drawing/2014/main" id="{B8E92627-908A-0480-46A3-E3340022424B}"/>
              </a:ext>
            </a:extLst>
          </p:cNvPr>
          <p:cNvSpPr>
            <a:spLocks/>
          </p:cNvSpPr>
          <p:nvPr/>
        </p:nvSpPr>
        <p:spPr bwMode="auto">
          <a:xfrm>
            <a:off x="3600451" y="4637089"/>
            <a:ext cx="315913" cy="1025525"/>
          </a:xfrm>
          <a:custGeom>
            <a:avLst/>
            <a:gdLst>
              <a:gd name="T0" fmla="*/ 0 w 152"/>
              <a:gd name="T1" fmla="*/ 453 h 453"/>
              <a:gd name="T2" fmla="*/ 0 w 152"/>
              <a:gd name="T3" fmla="*/ 121 h 453"/>
              <a:gd name="T4" fmla="*/ 152 w 152"/>
              <a:gd name="T5" fmla="*/ 0 h 453"/>
              <a:gd name="T6" fmla="*/ 152 w 152"/>
              <a:gd name="T7" fmla="*/ 332 h 453"/>
              <a:gd name="T8" fmla="*/ 0 w 152"/>
              <a:gd name="T9" fmla="*/ 453 h 453"/>
            </a:gdLst>
            <a:ahLst/>
            <a:cxnLst>
              <a:cxn ang="0">
                <a:pos x="T0" y="T1"/>
              </a:cxn>
              <a:cxn ang="0">
                <a:pos x="T2" y="T3"/>
              </a:cxn>
              <a:cxn ang="0">
                <a:pos x="T4" y="T5"/>
              </a:cxn>
              <a:cxn ang="0">
                <a:pos x="T6" y="T7"/>
              </a:cxn>
              <a:cxn ang="0">
                <a:pos x="T8" y="T9"/>
              </a:cxn>
            </a:cxnLst>
            <a:rect l="0" t="0" r="r" b="b"/>
            <a:pathLst>
              <a:path w="152" h="453">
                <a:moveTo>
                  <a:pt x="0" y="453"/>
                </a:moveTo>
                <a:lnTo>
                  <a:pt x="0" y="121"/>
                </a:lnTo>
                <a:lnTo>
                  <a:pt x="152" y="0"/>
                </a:lnTo>
                <a:lnTo>
                  <a:pt x="152" y="332"/>
                </a:lnTo>
                <a:lnTo>
                  <a:pt x="0" y="45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17" name="Rectangle 13">
            <a:extLst>
              <a:ext uri="{FF2B5EF4-FFF2-40B4-BE49-F238E27FC236}">
                <a16:creationId xmlns:a16="http://schemas.microsoft.com/office/drawing/2014/main" id="{FC4658E0-802D-8E80-7B6E-8E82046DC7AC}"/>
              </a:ext>
            </a:extLst>
          </p:cNvPr>
          <p:cNvSpPr>
            <a:spLocks noChangeArrowheads="1"/>
          </p:cNvSpPr>
          <p:nvPr/>
        </p:nvSpPr>
        <p:spPr bwMode="auto">
          <a:xfrm>
            <a:off x="2703514" y="4910139"/>
            <a:ext cx="896937" cy="7524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18" name="Freeform 14">
            <a:extLst>
              <a:ext uri="{FF2B5EF4-FFF2-40B4-BE49-F238E27FC236}">
                <a16:creationId xmlns:a16="http://schemas.microsoft.com/office/drawing/2014/main" id="{F75003C8-B072-C2A0-C864-49CE7ADE9907}"/>
              </a:ext>
            </a:extLst>
          </p:cNvPr>
          <p:cNvSpPr>
            <a:spLocks/>
          </p:cNvSpPr>
          <p:nvPr/>
        </p:nvSpPr>
        <p:spPr bwMode="auto">
          <a:xfrm>
            <a:off x="2703513" y="4637088"/>
            <a:ext cx="1212850" cy="273050"/>
          </a:xfrm>
          <a:custGeom>
            <a:avLst/>
            <a:gdLst>
              <a:gd name="T0" fmla="*/ 431 w 583"/>
              <a:gd name="T1" fmla="*/ 121 h 121"/>
              <a:gd name="T2" fmla="*/ 583 w 583"/>
              <a:gd name="T3" fmla="*/ 0 h 121"/>
              <a:gd name="T4" fmla="*/ 152 w 583"/>
              <a:gd name="T5" fmla="*/ 0 h 121"/>
              <a:gd name="T6" fmla="*/ 0 w 583"/>
              <a:gd name="T7" fmla="*/ 121 h 121"/>
              <a:gd name="T8" fmla="*/ 431 w 583"/>
              <a:gd name="T9" fmla="*/ 121 h 121"/>
            </a:gdLst>
            <a:ahLst/>
            <a:cxnLst>
              <a:cxn ang="0">
                <a:pos x="T0" y="T1"/>
              </a:cxn>
              <a:cxn ang="0">
                <a:pos x="T2" y="T3"/>
              </a:cxn>
              <a:cxn ang="0">
                <a:pos x="T4" y="T5"/>
              </a:cxn>
              <a:cxn ang="0">
                <a:pos x="T6" y="T7"/>
              </a:cxn>
              <a:cxn ang="0">
                <a:pos x="T8" y="T9"/>
              </a:cxn>
            </a:cxnLst>
            <a:rect l="0" t="0" r="r" b="b"/>
            <a:pathLst>
              <a:path w="583" h="121">
                <a:moveTo>
                  <a:pt x="431" y="121"/>
                </a:moveTo>
                <a:lnTo>
                  <a:pt x="583" y="0"/>
                </a:lnTo>
                <a:lnTo>
                  <a:pt x="152" y="0"/>
                </a:lnTo>
                <a:lnTo>
                  <a:pt x="0" y="121"/>
                </a:lnTo>
                <a:lnTo>
                  <a:pt x="431" y="121"/>
                </a:lnTo>
                <a:close/>
              </a:path>
            </a:pathLst>
          </a:custGeom>
          <a:solidFill>
            <a:srgbClr val="000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19" name="Freeform 15">
            <a:extLst>
              <a:ext uri="{FF2B5EF4-FFF2-40B4-BE49-F238E27FC236}">
                <a16:creationId xmlns:a16="http://schemas.microsoft.com/office/drawing/2014/main" id="{2DC4F205-B952-2E24-DF10-43ACDDB93184}"/>
              </a:ext>
            </a:extLst>
          </p:cNvPr>
          <p:cNvSpPr>
            <a:spLocks/>
          </p:cNvSpPr>
          <p:nvPr/>
        </p:nvSpPr>
        <p:spPr bwMode="auto">
          <a:xfrm>
            <a:off x="3600451" y="4505326"/>
            <a:ext cx="315913" cy="404813"/>
          </a:xfrm>
          <a:custGeom>
            <a:avLst/>
            <a:gdLst>
              <a:gd name="T0" fmla="*/ 0 w 152"/>
              <a:gd name="T1" fmla="*/ 179 h 179"/>
              <a:gd name="T2" fmla="*/ 0 w 152"/>
              <a:gd name="T3" fmla="*/ 122 h 179"/>
              <a:gd name="T4" fmla="*/ 152 w 152"/>
              <a:gd name="T5" fmla="*/ 0 h 179"/>
              <a:gd name="T6" fmla="*/ 152 w 152"/>
              <a:gd name="T7" fmla="*/ 58 h 179"/>
              <a:gd name="T8" fmla="*/ 0 w 152"/>
              <a:gd name="T9" fmla="*/ 179 h 179"/>
            </a:gdLst>
            <a:ahLst/>
            <a:cxnLst>
              <a:cxn ang="0">
                <a:pos x="T0" y="T1"/>
              </a:cxn>
              <a:cxn ang="0">
                <a:pos x="T2" y="T3"/>
              </a:cxn>
              <a:cxn ang="0">
                <a:pos x="T4" y="T5"/>
              </a:cxn>
              <a:cxn ang="0">
                <a:pos x="T6" y="T7"/>
              </a:cxn>
              <a:cxn ang="0">
                <a:pos x="T8" y="T9"/>
              </a:cxn>
            </a:cxnLst>
            <a:rect l="0" t="0" r="r" b="b"/>
            <a:pathLst>
              <a:path w="152" h="179">
                <a:moveTo>
                  <a:pt x="0" y="179"/>
                </a:moveTo>
                <a:lnTo>
                  <a:pt x="0" y="122"/>
                </a:lnTo>
                <a:lnTo>
                  <a:pt x="152" y="0"/>
                </a:lnTo>
                <a:lnTo>
                  <a:pt x="152" y="58"/>
                </a:lnTo>
                <a:lnTo>
                  <a:pt x="0" y="179"/>
                </a:lnTo>
                <a:close/>
              </a:path>
            </a:pathLst>
          </a:custGeom>
          <a:solidFill>
            <a:srgbClr val="800000"/>
          </a:solidFill>
          <a:ln w="9525">
            <a:solidFill>
              <a:srgbClr val="99CC00"/>
            </a:solidFill>
            <a:prstDash val="solid"/>
            <a:round/>
            <a:headEnd/>
            <a:tailEnd/>
          </a:ln>
        </p:spPr>
        <p:txBody>
          <a:bodyPr/>
          <a:lstStyle/>
          <a:p>
            <a:endParaRPr lang="fr-CA" sz="2400"/>
          </a:p>
        </p:txBody>
      </p:sp>
      <p:sp>
        <p:nvSpPr>
          <p:cNvPr id="21520" name="Rectangle 16">
            <a:extLst>
              <a:ext uri="{FF2B5EF4-FFF2-40B4-BE49-F238E27FC236}">
                <a16:creationId xmlns:a16="http://schemas.microsoft.com/office/drawing/2014/main" id="{C0DAC6ED-0B83-4E9E-AAEB-50D050E8F373}"/>
              </a:ext>
            </a:extLst>
          </p:cNvPr>
          <p:cNvSpPr>
            <a:spLocks noChangeArrowheads="1"/>
          </p:cNvSpPr>
          <p:nvPr/>
        </p:nvSpPr>
        <p:spPr bwMode="auto">
          <a:xfrm>
            <a:off x="2703514" y="4781550"/>
            <a:ext cx="896937" cy="128588"/>
          </a:xfrm>
          <a:prstGeom prst="rect">
            <a:avLst/>
          </a:prstGeom>
          <a:solidFill>
            <a:srgbClr val="FF0000"/>
          </a:solidFill>
          <a:ln w="9525">
            <a:solidFill>
              <a:srgbClr val="99CC00"/>
            </a:solidFill>
            <a:miter lim="800000"/>
            <a:headEnd/>
            <a:tailEnd/>
          </a:ln>
        </p:spPr>
        <p:txBody>
          <a:bodyPr/>
          <a:lstStyle/>
          <a:p>
            <a:endParaRPr lang="fr-CA" sz="2400"/>
          </a:p>
        </p:txBody>
      </p:sp>
      <p:sp>
        <p:nvSpPr>
          <p:cNvPr id="21521" name="Freeform 17">
            <a:extLst>
              <a:ext uri="{FF2B5EF4-FFF2-40B4-BE49-F238E27FC236}">
                <a16:creationId xmlns:a16="http://schemas.microsoft.com/office/drawing/2014/main" id="{001F1D19-D66F-C2D4-7C20-8DF56FAE1835}"/>
              </a:ext>
            </a:extLst>
          </p:cNvPr>
          <p:cNvSpPr>
            <a:spLocks/>
          </p:cNvSpPr>
          <p:nvPr/>
        </p:nvSpPr>
        <p:spPr bwMode="auto">
          <a:xfrm>
            <a:off x="2703513" y="4505326"/>
            <a:ext cx="1212850" cy="276225"/>
          </a:xfrm>
          <a:custGeom>
            <a:avLst/>
            <a:gdLst>
              <a:gd name="T0" fmla="*/ 431 w 583"/>
              <a:gd name="T1" fmla="*/ 122 h 122"/>
              <a:gd name="T2" fmla="*/ 583 w 583"/>
              <a:gd name="T3" fmla="*/ 0 h 122"/>
              <a:gd name="T4" fmla="*/ 152 w 583"/>
              <a:gd name="T5" fmla="*/ 0 h 122"/>
              <a:gd name="T6" fmla="*/ 0 w 583"/>
              <a:gd name="T7" fmla="*/ 122 h 122"/>
              <a:gd name="T8" fmla="*/ 431 w 583"/>
              <a:gd name="T9" fmla="*/ 122 h 122"/>
            </a:gdLst>
            <a:ahLst/>
            <a:cxnLst>
              <a:cxn ang="0">
                <a:pos x="T0" y="T1"/>
              </a:cxn>
              <a:cxn ang="0">
                <a:pos x="T2" y="T3"/>
              </a:cxn>
              <a:cxn ang="0">
                <a:pos x="T4" y="T5"/>
              </a:cxn>
              <a:cxn ang="0">
                <a:pos x="T6" y="T7"/>
              </a:cxn>
              <a:cxn ang="0">
                <a:pos x="T8" y="T9"/>
              </a:cxn>
            </a:cxnLst>
            <a:rect l="0" t="0" r="r" b="b"/>
            <a:pathLst>
              <a:path w="583" h="122">
                <a:moveTo>
                  <a:pt x="431" y="122"/>
                </a:moveTo>
                <a:lnTo>
                  <a:pt x="583" y="0"/>
                </a:lnTo>
                <a:lnTo>
                  <a:pt x="152" y="0"/>
                </a:lnTo>
                <a:lnTo>
                  <a:pt x="0" y="122"/>
                </a:lnTo>
                <a:lnTo>
                  <a:pt x="431" y="122"/>
                </a:lnTo>
                <a:close/>
              </a:path>
            </a:pathLst>
          </a:custGeom>
          <a:solidFill>
            <a:srgbClr val="BF0000"/>
          </a:solidFill>
          <a:ln w="9525">
            <a:solidFill>
              <a:srgbClr val="99CC00"/>
            </a:solidFill>
            <a:prstDash val="solid"/>
            <a:round/>
            <a:headEnd/>
            <a:tailEnd/>
          </a:ln>
        </p:spPr>
        <p:txBody>
          <a:bodyPr/>
          <a:lstStyle/>
          <a:p>
            <a:endParaRPr lang="fr-CA" sz="2400"/>
          </a:p>
        </p:txBody>
      </p:sp>
      <p:sp>
        <p:nvSpPr>
          <p:cNvPr id="21522" name="Rectangle 18">
            <a:extLst>
              <a:ext uri="{FF2B5EF4-FFF2-40B4-BE49-F238E27FC236}">
                <a16:creationId xmlns:a16="http://schemas.microsoft.com/office/drawing/2014/main" id="{808E9AEA-F95E-48ED-D835-FE363CBB57A1}"/>
              </a:ext>
            </a:extLst>
          </p:cNvPr>
          <p:cNvSpPr>
            <a:spLocks noChangeArrowheads="1"/>
          </p:cNvSpPr>
          <p:nvPr/>
        </p:nvSpPr>
        <p:spPr bwMode="auto">
          <a:xfrm>
            <a:off x="2954339" y="5084763"/>
            <a:ext cx="350837" cy="290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6%</a:t>
            </a:r>
            <a:endParaRPr lang="fr-CA" altLang="fr-FR" sz="2400"/>
          </a:p>
        </p:txBody>
      </p:sp>
      <p:sp>
        <p:nvSpPr>
          <p:cNvPr id="21523" name="Rectangle 19">
            <a:extLst>
              <a:ext uri="{FF2B5EF4-FFF2-40B4-BE49-F238E27FC236}">
                <a16:creationId xmlns:a16="http://schemas.microsoft.com/office/drawing/2014/main" id="{BCBA5D60-0CE0-64E7-BDEF-7434D7976F46}"/>
              </a:ext>
            </a:extLst>
          </p:cNvPr>
          <p:cNvSpPr>
            <a:spLocks noChangeArrowheads="1"/>
          </p:cNvSpPr>
          <p:nvPr/>
        </p:nvSpPr>
        <p:spPr bwMode="auto">
          <a:xfrm>
            <a:off x="2954339" y="4637089"/>
            <a:ext cx="350837" cy="292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solidFill>
                  <a:srgbClr val="000000"/>
                </a:solidFill>
                <a:latin typeface="Arial" panose="020B0604020202020204" pitchFamily="34" charset="0"/>
              </a:rPr>
              <a:t>1%</a:t>
            </a:r>
            <a:endParaRPr lang="fr-CA" altLang="fr-FR" sz="2400"/>
          </a:p>
        </p:txBody>
      </p:sp>
      <p:sp>
        <p:nvSpPr>
          <p:cNvPr id="21524" name="Freeform 20">
            <a:extLst>
              <a:ext uri="{FF2B5EF4-FFF2-40B4-BE49-F238E27FC236}">
                <a16:creationId xmlns:a16="http://schemas.microsoft.com/office/drawing/2014/main" id="{958A57F1-D2CB-03BF-510E-DAFCAC4DDF14}"/>
              </a:ext>
            </a:extLst>
          </p:cNvPr>
          <p:cNvSpPr>
            <a:spLocks/>
          </p:cNvSpPr>
          <p:nvPr/>
        </p:nvSpPr>
        <p:spPr bwMode="auto">
          <a:xfrm>
            <a:off x="4940300" y="3870325"/>
            <a:ext cx="325438" cy="1792288"/>
          </a:xfrm>
          <a:custGeom>
            <a:avLst/>
            <a:gdLst>
              <a:gd name="T0" fmla="*/ 0 w 157"/>
              <a:gd name="T1" fmla="*/ 791 h 791"/>
              <a:gd name="T2" fmla="*/ 0 w 157"/>
              <a:gd name="T3" fmla="*/ 127 h 791"/>
              <a:gd name="T4" fmla="*/ 157 w 157"/>
              <a:gd name="T5" fmla="*/ 0 h 791"/>
              <a:gd name="T6" fmla="*/ 157 w 157"/>
              <a:gd name="T7" fmla="*/ 670 h 791"/>
              <a:gd name="T8" fmla="*/ 0 w 157"/>
              <a:gd name="T9" fmla="*/ 791 h 791"/>
            </a:gdLst>
            <a:ahLst/>
            <a:cxnLst>
              <a:cxn ang="0">
                <a:pos x="T0" y="T1"/>
              </a:cxn>
              <a:cxn ang="0">
                <a:pos x="T2" y="T3"/>
              </a:cxn>
              <a:cxn ang="0">
                <a:pos x="T4" y="T5"/>
              </a:cxn>
              <a:cxn ang="0">
                <a:pos x="T6" y="T7"/>
              </a:cxn>
              <a:cxn ang="0">
                <a:pos x="T8" y="T9"/>
              </a:cxn>
            </a:cxnLst>
            <a:rect l="0" t="0" r="r" b="b"/>
            <a:pathLst>
              <a:path w="157" h="791">
                <a:moveTo>
                  <a:pt x="0" y="791"/>
                </a:moveTo>
                <a:lnTo>
                  <a:pt x="0" y="127"/>
                </a:lnTo>
                <a:lnTo>
                  <a:pt x="157" y="0"/>
                </a:lnTo>
                <a:lnTo>
                  <a:pt x="157" y="670"/>
                </a:lnTo>
                <a:lnTo>
                  <a:pt x="0" y="79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25" name="Rectangle 21">
            <a:extLst>
              <a:ext uri="{FF2B5EF4-FFF2-40B4-BE49-F238E27FC236}">
                <a16:creationId xmlns:a16="http://schemas.microsoft.com/office/drawing/2014/main" id="{402A4BAE-735A-F101-63D2-D735138502F4}"/>
              </a:ext>
            </a:extLst>
          </p:cNvPr>
          <p:cNvSpPr>
            <a:spLocks noChangeArrowheads="1"/>
          </p:cNvSpPr>
          <p:nvPr/>
        </p:nvSpPr>
        <p:spPr bwMode="auto">
          <a:xfrm>
            <a:off x="4041776" y="4159251"/>
            <a:ext cx="898525" cy="15033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26" name="Freeform 22">
            <a:extLst>
              <a:ext uri="{FF2B5EF4-FFF2-40B4-BE49-F238E27FC236}">
                <a16:creationId xmlns:a16="http://schemas.microsoft.com/office/drawing/2014/main" id="{56013E8F-92D5-DB5E-B568-47829D60BE86}"/>
              </a:ext>
            </a:extLst>
          </p:cNvPr>
          <p:cNvSpPr>
            <a:spLocks/>
          </p:cNvSpPr>
          <p:nvPr/>
        </p:nvSpPr>
        <p:spPr bwMode="auto">
          <a:xfrm>
            <a:off x="4041776" y="3870326"/>
            <a:ext cx="1223963" cy="288925"/>
          </a:xfrm>
          <a:custGeom>
            <a:avLst/>
            <a:gdLst>
              <a:gd name="T0" fmla="*/ 432 w 589"/>
              <a:gd name="T1" fmla="*/ 127 h 127"/>
              <a:gd name="T2" fmla="*/ 589 w 589"/>
              <a:gd name="T3" fmla="*/ 0 h 127"/>
              <a:gd name="T4" fmla="*/ 158 w 589"/>
              <a:gd name="T5" fmla="*/ 0 h 127"/>
              <a:gd name="T6" fmla="*/ 0 w 589"/>
              <a:gd name="T7" fmla="*/ 127 h 127"/>
              <a:gd name="T8" fmla="*/ 432 w 589"/>
              <a:gd name="T9" fmla="*/ 127 h 127"/>
            </a:gdLst>
            <a:ahLst/>
            <a:cxnLst>
              <a:cxn ang="0">
                <a:pos x="T0" y="T1"/>
              </a:cxn>
              <a:cxn ang="0">
                <a:pos x="T2" y="T3"/>
              </a:cxn>
              <a:cxn ang="0">
                <a:pos x="T4" y="T5"/>
              </a:cxn>
              <a:cxn ang="0">
                <a:pos x="T6" y="T7"/>
              </a:cxn>
              <a:cxn ang="0">
                <a:pos x="T8" y="T9"/>
              </a:cxn>
            </a:cxnLst>
            <a:rect l="0" t="0" r="r" b="b"/>
            <a:pathLst>
              <a:path w="589" h="127">
                <a:moveTo>
                  <a:pt x="432" y="127"/>
                </a:moveTo>
                <a:lnTo>
                  <a:pt x="589" y="0"/>
                </a:lnTo>
                <a:lnTo>
                  <a:pt x="158" y="0"/>
                </a:lnTo>
                <a:lnTo>
                  <a:pt x="0" y="127"/>
                </a:lnTo>
                <a:lnTo>
                  <a:pt x="432" y="127"/>
                </a:lnTo>
                <a:close/>
              </a:path>
            </a:pathLst>
          </a:custGeom>
          <a:solidFill>
            <a:srgbClr val="000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27" name="Freeform 23">
            <a:extLst>
              <a:ext uri="{FF2B5EF4-FFF2-40B4-BE49-F238E27FC236}">
                <a16:creationId xmlns:a16="http://schemas.microsoft.com/office/drawing/2014/main" id="{80F55B13-EA32-03D5-9616-BD8ED00CD946}"/>
              </a:ext>
            </a:extLst>
          </p:cNvPr>
          <p:cNvSpPr>
            <a:spLocks/>
          </p:cNvSpPr>
          <p:nvPr/>
        </p:nvSpPr>
        <p:spPr bwMode="auto">
          <a:xfrm>
            <a:off x="4940300" y="3378200"/>
            <a:ext cx="325438" cy="781050"/>
          </a:xfrm>
          <a:custGeom>
            <a:avLst/>
            <a:gdLst>
              <a:gd name="T0" fmla="*/ 0 w 157"/>
              <a:gd name="T1" fmla="*/ 344 h 344"/>
              <a:gd name="T2" fmla="*/ 0 w 157"/>
              <a:gd name="T3" fmla="*/ 121 h 344"/>
              <a:gd name="T4" fmla="*/ 157 w 157"/>
              <a:gd name="T5" fmla="*/ 0 h 344"/>
              <a:gd name="T6" fmla="*/ 157 w 157"/>
              <a:gd name="T7" fmla="*/ 217 h 344"/>
              <a:gd name="T8" fmla="*/ 0 w 157"/>
              <a:gd name="T9" fmla="*/ 344 h 344"/>
            </a:gdLst>
            <a:ahLst/>
            <a:cxnLst>
              <a:cxn ang="0">
                <a:pos x="T0" y="T1"/>
              </a:cxn>
              <a:cxn ang="0">
                <a:pos x="T2" y="T3"/>
              </a:cxn>
              <a:cxn ang="0">
                <a:pos x="T4" y="T5"/>
              </a:cxn>
              <a:cxn ang="0">
                <a:pos x="T6" y="T7"/>
              </a:cxn>
              <a:cxn ang="0">
                <a:pos x="T8" y="T9"/>
              </a:cxn>
            </a:cxnLst>
            <a:rect l="0" t="0" r="r" b="b"/>
            <a:pathLst>
              <a:path w="157" h="344">
                <a:moveTo>
                  <a:pt x="0" y="344"/>
                </a:moveTo>
                <a:lnTo>
                  <a:pt x="0" y="121"/>
                </a:lnTo>
                <a:lnTo>
                  <a:pt x="157" y="0"/>
                </a:lnTo>
                <a:lnTo>
                  <a:pt x="157" y="217"/>
                </a:lnTo>
                <a:lnTo>
                  <a:pt x="0" y="344"/>
                </a:lnTo>
                <a:close/>
              </a:path>
            </a:pathLst>
          </a:custGeom>
          <a:solidFill>
            <a:srgbClr val="800000"/>
          </a:solidFill>
          <a:ln w="9525">
            <a:solidFill>
              <a:srgbClr val="99CC00"/>
            </a:solidFill>
            <a:prstDash val="solid"/>
            <a:round/>
            <a:headEnd/>
            <a:tailEnd/>
          </a:ln>
        </p:spPr>
        <p:txBody>
          <a:bodyPr/>
          <a:lstStyle/>
          <a:p>
            <a:endParaRPr lang="fr-CA" sz="2400"/>
          </a:p>
        </p:txBody>
      </p:sp>
      <p:sp>
        <p:nvSpPr>
          <p:cNvPr id="21528" name="Rectangle 24">
            <a:extLst>
              <a:ext uri="{FF2B5EF4-FFF2-40B4-BE49-F238E27FC236}">
                <a16:creationId xmlns:a16="http://schemas.microsoft.com/office/drawing/2014/main" id="{C9767F39-C102-227D-1D18-9000773EAFB5}"/>
              </a:ext>
            </a:extLst>
          </p:cNvPr>
          <p:cNvSpPr>
            <a:spLocks noChangeArrowheads="1"/>
          </p:cNvSpPr>
          <p:nvPr/>
        </p:nvSpPr>
        <p:spPr bwMode="auto">
          <a:xfrm>
            <a:off x="4041776" y="3652838"/>
            <a:ext cx="898525" cy="506412"/>
          </a:xfrm>
          <a:prstGeom prst="rect">
            <a:avLst/>
          </a:prstGeom>
          <a:solidFill>
            <a:srgbClr val="FF0000"/>
          </a:solidFill>
          <a:ln w="9525">
            <a:solidFill>
              <a:srgbClr val="99CC00"/>
            </a:solidFill>
            <a:miter lim="800000"/>
            <a:headEnd/>
            <a:tailEnd/>
          </a:ln>
        </p:spPr>
        <p:txBody>
          <a:bodyPr/>
          <a:lstStyle/>
          <a:p>
            <a:endParaRPr lang="fr-CA" sz="2400"/>
          </a:p>
        </p:txBody>
      </p:sp>
      <p:sp>
        <p:nvSpPr>
          <p:cNvPr id="21529" name="Freeform 25">
            <a:extLst>
              <a:ext uri="{FF2B5EF4-FFF2-40B4-BE49-F238E27FC236}">
                <a16:creationId xmlns:a16="http://schemas.microsoft.com/office/drawing/2014/main" id="{ED886A2D-5BC7-9C5E-3E3C-5FA56C2F4EAF}"/>
              </a:ext>
            </a:extLst>
          </p:cNvPr>
          <p:cNvSpPr>
            <a:spLocks/>
          </p:cNvSpPr>
          <p:nvPr/>
        </p:nvSpPr>
        <p:spPr bwMode="auto">
          <a:xfrm>
            <a:off x="4041776" y="3378200"/>
            <a:ext cx="1223963" cy="274638"/>
          </a:xfrm>
          <a:custGeom>
            <a:avLst/>
            <a:gdLst>
              <a:gd name="T0" fmla="*/ 432 w 589"/>
              <a:gd name="T1" fmla="*/ 121 h 121"/>
              <a:gd name="T2" fmla="*/ 589 w 589"/>
              <a:gd name="T3" fmla="*/ 0 h 121"/>
              <a:gd name="T4" fmla="*/ 158 w 589"/>
              <a:gd name="T5" fmla="*/ 0 h 121"/>
              <a:gd name="T6" fmla="*/ 0 w 589"/>
              <a:gd name="T7" fmla="*/ 121 h 121"/>
              <a:gd name="T8" fmla="*/ 432 w 589"/>
              <a:gd name="T9" fmla="*/ 121 h 121"/>
            </a:gdLst>
            <a:ahLst/>
            <a:cxnLst>
              <a:cxn ang="0">
                <a:pos x="T0" y="T1"/>
              </a:cxn>
              <a:cxn ang="0">
                <a:pos x="T2" y="T3"/>
              </a:cxn>
              <a:cxn ang="0">
                <a:pos x="T4" y="T5"/>
              </a:cxn>
              <a:cxn ang="0">
                <a:pos x="T6" y="T7"/>
              </a:cxn>
              <a:cxn ang="0">
                <a:pos x="T8" y="T9"/>
              </a:cxn>
            </a:cxnLst>
            <a:rect l="0" t="0" r="r" b="b"/>
            <a:pathLst>
              <a:path w="589" h="121">
                <a:moveTo>
                  <a:pt x="432" y="121"/>
                </a:moveTo>
                <a:lnTo>
                  <a:pt x="589" y="0"/>
                </a:lnTo>
                <a:lnTo>
                  <a:pt x="158" y="0"/>
                </a:lnTo>
                <a:lnTo>
                  <a:pt x="0" y="121"/>
                </a:lnTo>
                <a:lnTo>
                  <a:pt x="432" y="121"/>
                </a:lnTo>
                <a:close/>
              </a:path>
            </a:pathLst>
          </a:custGeom>
          <a:solidFill>
            <a:srgbClr val="BF0000"/>
          </a:solidFill>
          <a:ln w="9525">
            <a:solidFill>
              <a:srgbClr val="99CC00"/>
            </a:solidFill>
            <a:prstDash val="solid"/>
            <a:round/>
            <a:headEnd/>
            <a:tailEnd/>
          </a:ln>
        </p:spPr>
        <p:txBody>
          <a:bodyPr/>
          <a:lstStyle/>
          <a:p>
            <a:endParaRPr lang="fr-CA" sz="2400"/>
          </a:p>
        </p:txBody>
      </p:sp>
      <p:sp>
        <p:nvSpPr>
          <p:cNvPr id="21530" name="Rectangle 26">
            <a:extLst>
              <a:ext uri="{FF2B5EF4-FFF2-40B4-BE49-F238E27FC236}">
                <a16:creationId xmlns:a16="http://schemas.microsoft.com/office/drawing/2014/main" id="{8DBAC7F0-79A6-6BC3-FDB1-0DF1FDC73ED7}"/>
              </a:ext>
            </a:extLst>
          </p:cNvPr>
          <p:cNvSpPr>
            <a:spLocks noChangeArrowheads="1"/>
          </p:cNvSpPr>
          <p:nvPr/>
        </p:nvSpPr>
        <p:spPr bwMode="auto">
          <a:xfrm>
            <a:off x="4205289" y="4708526"/>
            <a:ext cx="48418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12%</a:t>
            </a:r>
            <a:endParaRPr lang="fr-CA" altLang="fr-FR" sz="2400"/>
          </a:p>
        </p:txBody>
      </p:sp>
      <p:sp>
        <p:nvSpPr>
          <p:cNvPr id="21531" name="Rectangle 27">
            <a:extLst>
              <a:ext uri="{FF2B5EF4-FFF2-40B4-BE49-F238E27FC236}">
                <a16:creationId xmlns:a16="http://schemas.microsoft.com/office/drawing/2014/main" id="{8E802240-56FB-E14A-4521-D9276E962D85}"/>
              </a:ext>
            </a:extLst>
          </p:cNvPr>
          <p:cNvSpPr>
            <a:spLocks noChangeArrowheads="1"/>
          </p:cNvSpPr>
          <p:nvPr/>
        </p:nvSpPr>
        <p:spPr bwMode="auto">
          <a:xfrm>
            <a:off x="4294189" y="3695701"/>
            <a:ext cx="350837" cy="290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4%</a:t>
            </a:r>
            <a:endParaRPr lang="fr-CA" altLang="fr-FR" sz="2400"/>
          </a:p>
        </p:txBody>
      </p:sp>
      <p:sp>
        <p:nvSpPr>
          <p:cNvPr id="21532" name="Freeform 28">
            <a:extLst>
              <a:ext uri="{FF2B5EF4-FFF2-40B4-BE49-F238E27FC236}">
                <a16:creationId xmlns:a16="http://schemas.microsoft.com/office/drawing/2014/main" id="{3789F4B1-4593-2835-1744-3D3634217BC0}"/>
              </a:ext>
            </a:extLst>
          </p:cNvPr>
          <p:cNvSpPr>
            <a:spLocks/>
          </p:cNvSpPr>
          <p:nvPr/>
        </p:nvSpPr>
        <p:spPr bwMode="auto">
          <a:xfrm>
            <a:off x="6289676" y="3378201"/>
            <a:ext cx="315913" cy="2284413"/>
          </a:xfrm>
          <a:custGeom>
            <a:avLst/>
            <a:gdLst>
              <a:gd name="T0" fmla="*/ 0 w 152"/>
              <a:gd name="T1" fmla="*/ 1008 h 1008"/>
              <a:gd name="T2" fmla="*/ 0 w 152"/>
              <a:gd name="T3" fmla="*/ 121 h 1008"/>
              <a:gd name="T4" fmla="*/ 152 w 152"/>
              <a:gd name="T5" fmla="*/ 0 h 1008"/>
              <a:gd name="T6" fmla="*/ 152 w 152"/>
              <a:gd name="T7" fmla="*/ 887 h 1008"/>
              <a:gd name="T8" fmla="*/ 0 w 152"/>
              <a:gd name="T9" fmla="*/ 1008 h 1008"/>
            </a:gdLst>
            <a:ahLst/>
            <a:cxnLst>
              <a:cxn ang="0">
                <a:pos x="T0" y="T1"/>
              </a:cxn>
              <a:cxn ang="0">
                <a:pos x="T2" y="T3"/>
              </a:cxn>
              <a:cxn ang="0">
                <a:pos x="T4" y="T5"/>
              </a:cxn>
              <a:cxn ang="0">
                <a:pos x="T6" y="T7"/>
              </a:cxn>
              <a:cxn ang="0">
                <a:pos x="T8" y="T9"/>
              </a:cxn>
            </a:cxnLst>
            <a:rect l="0" t="0" r="r" b="b"/>
            <a:pathLst>
              <a:path w="152" h="1008">
                <a:moveTo>
                  <a:pt x="0" y="1008"/>
                </a:moveTo>
                <a:lnTo>
                  <a:pt x="0" y="121"/>
                </a:lnTo>
                <a:lnTo>
                  <a:pt x="152" y="0"/>
                </a:lnTo>
                <a:lnTo>
                  <a:pt x="152" y="887"/>
                </a:lnTo>
                <a:lnTo>
                  <a:pt x="0" y="10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33" name="Rectangle 29">
            <a:extLst>
              <a:ext uri="{FF2B5EF4-FFF2-40B4-BE49-F238E27FC236}">
                <a16:creationId xmlns:a16="http://schemas.microsoft.com/office/drawing/2014/main" id="{424D7DAC-2AAC-FEEB-B8F5-039F46909A53}"/>
              </a:ext>
            </a:extLst>
          </p:cNvPr>
          <p:cNvSpPr>
            <a:spLocks noChangeArrowheads="1"/>
          </p:cNvSpPr>
          <p:nvPr/>
        </p:nvSpPr>
        <p:spPr bwMode="auto">
          <a:xfrm>
            <a:off x="5392739" y="3652839"/>
            <a:ext cx="896937" cy="20097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34" name="Freeform 30">
            <a:extLst>
              <a:ext uri="{FF2B5EF4-FFF2-40B4-BE49-F238E27FC236}">
                <a16:creationId xmlns:a16="http://schemas.microsoft.com/office/drawing/2014/main" id="{A10DECBB-836C-EF9E-85C8-40127126163F}"/>
              </a:ext>
            </a:extLst>
          </p:cNvPr>
          <p:cNvSpPr>
            <a:spLocks/>
          </p:cNvSpPr>
          <p:nvPr/>
        </p:nvSpPr>
        <p:spPr bwMode="auto">
          <a:xfrm>
            <a:off x="5392738" y="3378200"/>
            <a:ext cx="1212850" cy="274638"/>
          </a:xfrm>
          <a:custGeom>
            <a:avLst/>
            <a:gdLst>
              <a:gd name="T0" fmla="*/ 431 w 583"/>
              <a:gd name="T1" fmla="*/ 121 h 121"/>
              <a:gd name="T2" fmla="*/ 583 w 583"/>
              <a:gd name="T3" fmla="*/ 0 h 121"/>
              <a:gd name="T4" fmla="*/ 152 w 583"/>
              <a:gd name="T5" fmla="*/ 0 h 121"/>
              <a:gd name="T6" fmla="*/ 0 w 583"/>
              <a:gd name="T7" fmla="*/ 121 h 121"/>
              <a:gd name="T8" fmla="*/ 431 w 583"/>
              <a:gd name="T9" fmla="*/ 121 h 121"/>
            </a:gdLst>
            <a:ahLst/>
            <a:cxnLst>
              <a:cxn ang="0">
                <a:pos x="T0" y="T1"/>
              </a:cxn>
              <a:cxn ang="0">
                <a:pos x="T2" y="T3"/>
              </a:cxn>
              <a:cxn ang="0">
                <a:pos x="T4" y="T5"/>
              </a:cxn>
              <a:cxn ang="0">
                <a:pos x="T6" y="T7"/>
              </a:cxn>
              <a:cxn ang="0">
                <a:pos x="T8" y="T9"/>
              </a:cxn>
            </a:cxnLst>
            <a:rect l="0" t="0" r="r" b="b"/>
            <a:pathLst>
              <a:path w="583" h="121">
                <a:moveTo>
                  <a:pt x="431" y="121"/>
                </a:moveTo>
                <a:lnTo>
                  <a:pt x="583" y="0"/>
                </a:lnTo>
                <a:lnTo>
                  <a:pt x="152" y="0"/>
                </a:lnTo>
                <a:lnTo>
                  <a:pt x="0" y="121"/>
                </a:lnTo>
                <a:lnTo>
                  <a:pt x="431" y="121"/>
                </a:lnTo>
                <a:close/>
              </a:path>
            </a:pathLst>
          </a:custGeom>
          <a:solidFill>
            <a:srgbClr val="000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35" name="Freeform 31">
            <a:extLst>
              <a:ext uri="{FF2B5EF4-FFF2-40B4-BE49-F238E27FC236}">
                <a16:creationId xmlns:a16="http://schemas.microsoft.com/office/drawing/2014/main" id="{66277D23-5BB3-4F3F-0905-3F2890135610}"/>
              </a:ext>
            </a:extLst>
          </p:cNvPr>
          <p:cNvSpPr>
            <a:spLocks/>
          </p:cNvSpPr>
          <p:nvPr/>
        </p:nvSpPr>
        <p:spPr bwMode="auto">
          <a:xfrm>
            <a:off x="6289676" y="2365376"/>
            <a:ext cx="315913" cy="1287463"/>
          </a:xfrm>
          <a:custGeom>
            <a:avLst/>
            <a:gdLst>
              <a:gd name="T0" fmla="*/ 0 w 152"/>
              <a:gd name="T1" fmla="*/ 568 h 568"/>
              <a:gd name="T2" fmla="*/ 0 w 152"/>
              <a:gd name="T3" fmla="*/ 121 h 568"/>
              <a:gd name="T4" fmla="*/ 152 w 152"/>
              <a:gd name="T5" fmla="*/ 0 h 568"/>
              <a:gd name="T6" fmla="*/ 152 w 152"/>
              <a:gd name="T7" fmla="*/ 447 h 568"/>
              <a:gd name="T8" fmla="*/ 0 w 152"/>
              <a:gd name="T9" fmla="*/ 568 h 568"/>
            </a:gdLst>
            <a:ahLst/>
            <a:cxnLst>
              <a:cxn ang="0">
                <a:pos x="T0" y="T1"/>
              </a:cxn>
              <a:cxn ang="0">
                <a:pos x="T2" y="T3"/>
              </a:cxn>
              <a:cxn ang="0">
                <a:pos x="T4" y="T5"/>
              </a:cxn>
              <a:cxn ang="0">
                <a:pos x="T6" y="T7"/>
              </a:cxn>
              <a:cxn ang="0">
                <a:pos x="T8" y="T9"/>
              </a:cxn>
            </a:cxnLst>
            <a:rect l="0" t="0" r="r" b="b"/>
            <a:pathLst>
              <a:path w="152" h="568">
                <a:moveTo>
                  <a:pt x="0" y="568"/>
                </a:moveTo>
                <a:lnTo>
                  <a:pt x="0" y="121"/>
                </a:lnTo>
                <a:lnTo>
                  <a:pt x="152" y="0"/>
                </a:lnTo>
                <a:lnTo>
                  <a:pt x="152" y="447"/>
                </a:lnTo>
                <a:lnTo>
                  <a:pt x="0" y="568"/>
                </a:lnTo>
                <a:close/>
              </a:path>
            </a:pathLst>
          </a:custGeom>
          <a:solidFill>
            <a:srgbClr val="800000"/>
          </a:solidFill>
          <a:ln w="9525">
            <a:solidFill>
              <a:srgbClr val="99CC00"/>
            </a:solidFill>
            <a:prstDash val="solid"/>
            <a:round/>
            <a:headEnd/>
            <a:tailEnd/>
          </a:ln>
        </p:spPr>
        <p:txBody>
          <a:bodyPr/>
          <a:lstStyle/>
          <a:p>
            <a:endParaRPr lang="fr-CA" sz="2400"/>
          </a:p>
        </p:txBody>
      </p:sp>
      <p:sp>
        <p:nvSpPr>
          <p:cNvPr id="21536" name="Rectangle 32">
            <a:extLst>
              <a:ext uri="{FF2B5EF4-FFF2-40B4-BE49-F238E27FC236}">
                <a16:creationId xmlns:a16="http://schemas.microsoft.com/office/drawing/2014/main" id="{CC6EEE13-7BA5-B2CC-4633-1AF77847E3DE}"/>
              </a:ext>
            </a:extLst>
          </p:cNvPr>
          <p:cNvSpPr>
            <a:spLocks noChangeArrowheads="1"/>
          </p:cNvSpPr>
          <p:nvPr/>
        </p:nvSpPr>
        <p:spPr bwMode="auto">
          <a:xfrm>
            <a:off x="5392739" y="2640014"/>
            <a:ext cx="896937" cy="1012825"/>
          </a:xfrm>
          <a:prstGeom prst="rect">
            <a:avLst/>
          </a:prstGeom>
          <a:solidFill>
            <a:srgbClr val="FF0000"/>
          </a:solidFill>
          <a:ln w="9525">
            <a:solidFill>
              <a:srgbClr val="99CC00"/>
            </a:solidFill>
            <a:miter lim="800000"/>
            <a:headEnd/>
            <a:tailEnd/>
          </a:ln>
        </p:spPr>
        <p:txBody>
          <a:bodyPr/>
          <a:lstStyle/>
          <a:p>
            <a:endParaRPr lang="fr-CA" sz="2400"/>
          </a:p>
        </p:txBody>
      </p:sp>
      <p:sp>
        <p:nvSpPr>
          <p:cNvPr id="21537" name="Freeform 33">
            <a:extLst>
              <a:ext uri="{FF2B5EF4-FFF2-40B4-BE49-F238E27FC236}">
                <a16:creationId xmlns:a16="http://schemas.microsoft.com/office/drawing/2014/main" id="{F2E24E30-E599-54E7-2FEC-9EEAF49135AB}"/>
              </a:ext>
            </a:extLst>
          </p:cNvPr>
          <p:cNvSpPr>
            <a:spLocks/>
          </p:cNvSpPr>
          <p:nvPr/>
        </p:nvSpPr>
        <p:spPr bwMode="auto">
          <a:xfrm>
            <a:off x="5392738" y="2365375"/>
            <a:ext cx="1212850" cy="274638"/>
          </a:xfrm>
          <a:custGeom>
            <a:avLst/>
            <a:gdLst>
              <a:gd name="T0" fmla="*/ 431 w 583"/>
              <a:gd name="T1" fmla="*/ 121 h 121"/>
              <a:gd name="T2" fmla="*/ 583 w 583"/>
              <a:gd name="T3" fmla="*/ 0 h 121"/>
              <a:gd name="T4" fmla="*/ 152 w 583"/>
              <a:gd name="T5" fmla="*/ 0 h 121"/>
              <a:gd name="T6" fmla="*/ 0 w 583"/>
              <a:gd name="T7" fmla="*/ 121 h 121"/>
              <a:gd name="T8" fmla="*/ 431 w 583"/>
              <a:gd name="T9" fmla="*/ 121 h 121"/>
            </a:gdLst>
            <a:ahLst/>
            <a:cxnLst>
              <a:cxn ang="0">
                <a:pos x="T0" y="T1"/>
              </a:cxn>
              <a:cxn ang="0">
                <a:pos x="T2" y="T3"/>
              </a:cxn>
              <a:cxn ang="0">
                <a:pos x="T4" y="T5"/>
              </a:cxn>
              <a:cxn ang="0">
                <a:pos x="T6" y="T7"/>
              </a:cxn>
              <a:cxn ang="0">
                <a:pos x="T8" y="T9"/>
              </a:cxn>
            </a:cxnLst>
            <a:rect l="0" t="0" r="r" b="b"/>
            <a:pathLst>
              <a:path w="583" h="121">
                <a:moveTo>
                  <a:pt x="431" y="121"/>
                </a:moveTo>
                <a:lnTo>
                  <a:pt x="583" y="0"/>
                </a:lnTo>
                <a:lnTo>
                  <a:pt x="152" y="0"/>
                </a:lnTo>
                <a:lnTo>
                  <a:pt x="0" y="121"/>
                </a:lnTo>
                <a:lnTo>
                  <a:pt x="431" y="121"/>
                </a:lnTo>
                <a:close/>
              </a:path>
            </a:pathLst>
          </a:custGeom>
          <a:solidFill>
            <a:srgbClr val="BF0000"/>
          </a:solidFill>
          <a:ln w="9525">
            <a:solidFill>
              <a:srgbClr val="99CC00"/>
            </a:solidFill>
            <a:prstDash val="solid"/>
            <a:round/>
            <a:headEnd/>
            <a:tailEnd/>
          </a:ln>
        </p:spPr>
        <p:txBody>
          <a:bodyPr/>
          <a:lstStyle/>
          <a:p>
            <a:endParaRPr lang="fr-CA" sz="2400"/>
          </a:p>
        </p:txBody>
      </p:sp>
      <p:sp>
        <p:nvSpPr>
          <p:cNvPr id="21538" name="Rectangle 34">
            <a:extLst>
              <a:ext uri="{FF2B5EF4-FFF2-40B4-BE49-F238E27FC236}">
                <a16:creationId xmlns:a16="http://schemas.microsoft.com/office/drawing/2014/main" id="{41F83FC8-DEEB-1000-C5D5-4882F0D98D56}"/>
              </a:ext>
            </a:extLst>
          </p:cNvPr>
          <p:cNvSpPr>
            <a:spLocks noChangeArrowheads="1"/>
          </p:cNvSpPr>
          <p:nvPr/>
        </p:nvSpPr>
        <p:spPr bwMode="auto">
          <a:xfrm>
            <a:off x="5557839" y="4446589"/>
            <a:ext cx="48418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16%</a:t>
            </a:r>
            <a:endParaRPr lang="fr-CA" altLang="fr-FR" sz="2400"/>
          </a:p>
        </p:txBody>
      </p:sp>
      <p:sp>
        <p:nvSpPr>
          <p:cNvPr id="21539" name="Rectangle 35">
            <a:extLst>
              <a:ext uri="{FF2B5EF4-FFF2-40B4-BE49-F238E27FC236}">
                <a16:creationId xmlns:a16="http://schemas.microsoft.com/office/drawing/2014/main" id="{D25F514D-4515-DED4-90C3-33A5A137D4D0}"/>
              </a:ext>
            </a:extLst>
          </p:cNvPr>
          <p:cNvSpPr>
            <a:spLocks noChangeArrowheads="1"/>
          </p:cNvSpPr>
          <p:nvPr/>
        </p:nvSpPr>
        <p:spPr bwMode="auto">
          <a:xfrm>
            <a:off x="5646738" y="2930526"/>
            <a:ext cx="349250" cy="290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8%</a:t>
            </a:r>
            <a:endParaRPr lang="fr-CA" altLang="fr-FR" sz="2400"/>
          </a:p>
        </p:txBody>
      </p:sp>
      <p:sp>
        <p:nvSpPr>
          <p:cNvPr id="21540" name="Freeform 36">
            <a:extLst>
              <a:ext uri="{FF2B5EF4-FFF2-40B4-BE49-F238E27FC236}">
                <a16:creationId xmlns:a16="http://schemas.microsoft.com/office/drawing/2014/main" id="{BA2B9F3D-251F-90C4-A2B3-20806BBC5324}"/>
              </a:ext>
            </a:extLst>
          </p:cNvPr>
          <p:cNvSpPr>
            <a:spLocks/>
          </p:cNvSpPr>
          <p:nvPr/>
        </p:nvSpPr>
        <p:spPr bwMode="auto">
          <a:xfrm>
            <a:off x="7629526" y="3870325"/>
            <a:ext cx="328613" cy="1792288"/>
          </a:xfrm>
          <a:custGeom>
            <a:avLst/>
            <a:gdLst>
              <a:gd name="T0" fmla="*/ 0 w 158"/>
              <a:gd name="T1" fmla="*/ 791 h 791"/>
              <a:gd name="T2" fmla="*/ 0 w 158"/>
              <a:gd name="T3" fmla="*/ 127 h 791"/>
              <a:gd name="T4" fmla="*/ 158 w 158"/>
              <a:gd name="T5" fmla="*/ 0 h 791"/>
              <a:gd name="T6" fmla="*/ 158 w 158"/>
              <a:gd name="T7" fmla="*/ 670 h 791"/>
              <a:gd name="T8" fmla="*/ 0 w 158"/>
              <a:gd name="T9" fmla="*/ 791 h 791"/>
            </a:gdLst>
            <a:ahLst/>
            <a:cxnLst>
              <a:cxn ang="0">
                <a:pos x="T0" y="T1"/>
              </a:cxn>
              <a:cxn ang="0">
                <a:pos x="T2" y="T3"/>
              </a:cxn>
              <a:cxn ang="0">
                <a:pos x="T4" y="T5"/>
              </a:cxn>
              <a:cxn ang="0">
                <a:pos x="T6" y="T7"/>
              </a:cxn>
              <a:cxn ang="0">
                <a:pos x="T8" y="T9"/>
              </a:cxn>
            </a:cxnLst>
            <a:rect l="0" t="0" r="r" b="b"/>
            <a:pathLst>
              <a:path w="158" h="791">
                <a:moveTo>
                  <a:pt x="0" y="791"/>
                </a:moveTo>
                <a:lnTo>
                  <a:pt x="0" y="127"/>
                </a:lnTo>
                <a:lnTo>
                  <a:pt x="158" y="0"/>
                </a:lnTo>
                <a:lnTo>
                  <a:pt x="158" y="670"/>
                </a:lnTo>
                <a:lnTo>
                  <a:pt x="0" y="79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41" name="Rectangle 37">
            <a:extLst>
              <a:ext uri="{FF2B5EF4-FFF2-40B4-BE49-F238E27FC236}">
                <a16:creationId xmlns:a16="http://schemas.microsoft.com/office/drawing/2014/main" id="{FDAE9936-5FD1-4819-E45C-E3F7BAC24A2A}"/>
              </a:ext>
            </a:extLst>
          </p:cNvPr>
          <p:cNvSpPr>
            <a:spLocks noChangeArrowheads="1"/>
          </p:cNvSpPr>
          <p:nvPr/>
        </p:nvSpPr>
        <p:spPr bwMode="auto">
          <a:xfrm>
            <a:off x="6732589" y="4159251"/>
            <a:ext cx="896937" cy="15033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42" name="Freeform 38">
            <a:extLst>
              <a:ext uri="{FF2B5EF4-FFF2-40B4-BE49-F238E27FC236}">
                <a16:creationId xmlns:a16="http://schemas.microsoft.com/office/drawing/2014/main" id="{9D777B9F-1B61-F156-E13F-89ED9FD056D2}"/>
              </a:ext>
            </a:extLst>
          </p:cNvPr>
          <p:cNvSpPr>
            <a:spLocks/>
          </p:cNvSpPr>
          <p:nvPr/>
        </p:nvSpPr>
        <p:spPr bwMode="auto">
          <a:xfrm>
            <a:off x="6732588" y="3870326"/>
            <a:ext cx="1225550" cy="288925"/>
          </a:xfrm>
          <a:custGeom>
            <a:avLst/>
            <a:gdLst>
              <a:gd name="T0" fmla="*/ 431 w 589"/>
              <a:gd name="T1" fmla="*/ 127 h 127"/>
              <a:gd name="T2" fmla="*/ 589 w 589"/>
              <a:gd name="T3" fmla="*/ 0 h 127"/>
              <a:gd name="T4" fmla="*/ 158 w 589"/>
              <a:gd name="T5" fmla="*/ 0 h 127"/>
              <a:gd name="T6" fmla="*/ 0 w 589"/>
              <a:gd name="T7" fmla="*/ 127 h 127"/>
              <a:gd name="T8" fmla="*/ 431 w 589"/>
              <a:gd name="T9" fmla="*/ 127 h 127"/>
            </a:gdLst>
            <a:ahLst/>
            <a:cxnLst>
              <a:cxn ang="0">
                <a:pos x="T0" y="T1"/>
              </a:cxn>
              <a:cxn ang="0">
                <a:pos x="T2" y="T3"/>
              </a:cxn>
              <a:cxn ang="0">
                <a:pos x="T4" y="T5"/>
              </a:cxn>
              <a:cxn ang="0">
                <a:pos x="T6" y="T7"/>
              </a:cxn>
              <a:cxn ang="0">
                <a:pos x="T8" y="T9"/>
              </a:cxn>
            </a:cxnLst>
            <a:rect l="0" t="0" r="r" b="b"/>
            <a:pathLst>
              <a:path w="589" h="127">
                <a:moveTo>
                  <a:pt x="431" y="127"/>
                </a:moveTo>
                <a:lnTo>
                  <a:pt x="589" y="0"/>
                </a:lnTo>
                <a:lnTo>
                  <a:pt x="158" y="0"/>
                </a:lnTo>
                <a:lnTo>
                  <a:pt x="0" y="127"/>
                </a:lnTo>
                <a:lnTo>
                  <a:pt x="431" y="127"/>
                </a:lnTo>
                <a:close/>
              </a:path>
            </a:pathLst>
          </a:custGeom>
          <a:solidFill>
            <a:srgbClr val="000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43" name="Freeform 39">
            <a:extLst>
              <a:ext uri="{FF2B5EF4-FFF2-40B4-BE49-F238E27FC236}">
                <a16:creationId xmlns:a16="http://schemas.microsoft.com/office/drawing/2014/main" id="{E3F51929-019C-C192-4B4A-BABDA5D95CAC}"/>
              </a:ext>
            </a:extLst>
          </p:cNvPr>
          <p:cNvSpPr>
            <a:spLocks/>
          </p:cNvSpPr>
          <p:nvPr/>
        </p:nvSpPr>
        <p:spPr bwMode="auto">
          <a:xfrm>
            <a:off x="7629526" y="2365376"/>
            <a:ext cx="328613" cy="1793875"/>
          </a:xfrm>
          <a:custGeom>
            <a:avLst/>
            <a:gdLst>
              <a:gd name="T0" fmla="*/ 0 w 158"/>
              <a:gd name="T1" fmla="*/ 791 h 791"/>
              <a:gd name="T2" fmla="*/ 0 w 158"/>
              <a:gd name="T3" fmla="*/ 121 h 791"/>
              <a:gd name="T4" fmla="*/ 158 w 158"/>
              <a:gd name="T5" fmla="*/ 0 h 791"/>
              <a:gd name="T6" fmla="*/ 158 w 158"/>
              <a:gd name="T7" fmla="*/ 664 h 791"/>
              <a:gd name="T8" fmla="*/ 0 w 158"/>
              <a:gd name="T9" fmla="*/ 791 h 791"/>
            </a:gdLst>
            <a:ahLst/>
            <a:cxnLst>
              <a:cxn ang="0">
                <a:pos x="T0" y="T1"/>
              </a:cxn>
              <a:cxn ang="0">
                <a:pos x="T2" y="T3"/>
              </a:cxn>
              <a:cxn ang="0">
                <a:pos x="T4" y="T5"/>
              </a:cxn>
              <a:cxn ang="0">
                <a:pos x="T6" y="T7"/>
              </a:cxn>
              <a:cxn ang="0">
                <a:pos x="T8" y="T9"/>
              </a:cxn>
            </a:cxnLst>
            <a:rect l="0" t="0" r="r" b="b"/>
            <a:pathLst>
              <a:path w="158" h="791">
                <a:moveTo>
                  <a:pt x="0" y="791"/>
                </a:moveTo>
                <a:lnTo>
                  <a:pt x="0" y="121"/>
                </a:lnTo>
                <a:lnTo>
                  <a:pt x="158" y="0"/>
                </a:lnTo>
                <a:lnTo>
                  <a:pt x="158" y="664"/>
                </a:lnTo>
                <a:lnTo>
                  <a:pt x="0" y="791"/>
                </a:lnTo>
                <a:close/>
              </a:path>
            </a:pathLst>
          </a:custGeom>
          <a:solidFill>
            <a:srgbClr val="800000"/>
          </a:solidFill>
          <a:ln w="9525">
            <a:solidFill>
              <a:srgbClr val="99CC00"/>
            </a:solidFill>
            <a:prstDash val="solid"/>
            <a:round/>
            <a:headEnd/>
            <a:tailEnd/>
          </a:ln>
        </p:spPr>
        <p:txBody>
          <a:bodyPr/>
          <a:lstStyle/>
          <a:p>
            <a:endParaRPr lang="fr-CA" sz="2400"/>
          </a:p>
        </p:txBody>
      </p:sp>
      <p:sp>
        <p:nvSpPr>
          <p:cNvPr id="21544" name="Rectangle 40">
            <a:extLst>
              <a:ext uri="{FF2B5EF4-FFF2-40B4-BE49-F238E27FC236}">
                <a16:creationId xmlns:a16="http://schemas.microsoft.com/office/drawing/2014/main" id="{C3FD84D2-5252-190F-C579-AEE26854D9D8}"/>
              </a:ext>
            </a:extLst>
          </p:cNvPr>
          <p:cNvSpPr>
            <a:spLocks noChangeArrowheads="1"/>
          </p:cNvSpPr>
          <p:nvPr/>
        </p:nvSpPr>
        <p:spPr bwMode="auto">
          <a:xfrm>
            <a:off x="6732589" y="2640014"/>
            <a:ext cx="896937" cy="1519237"/>
          </a:xfrm>
          <a:prstGeom prst="rect">
            <a:avLst/>
          </a:prstGeom>
          <a:solidFill>
            <a:srgbClr val="FF0000"/>
          </a:solidFill>
          <a:ln w="9525">
            <a:solidFill>
              <a:srgbClr val="99CC00"/>
            </a:solidFill>
            <a:miter lim="800000"/>
            <a:headEnd/>
            <a:tailEnd/>
          </a:ln>
        </p:spPr>
        <p:txBody>
          <a:bodyPr/>
          <a:lstStyle/>
          <a:p>
            <a:endParaRPr lang="fr-CA" sz="2400"/>
          </a:p>
        </p:txBody>
      </p:sp>
      <p:sp>
        <p:nvSpPr>
          <p:cNvPr id="21545" name="Freeform 41">
            <a:extLst>
              <a:ext uri="{FF2B5EF4-FFF2-40B4-BE49-F238E27FC236}">
                <a16:creationId xmlns:a16="http://schemas.microsoft.com/office/drawing/2014/main" id="{0E233E5A-BD44-B98C-13BB-08438A203406}"/>
              </a:ext>
            </a:extLst>
          </p:cNvPr>
          <p:cNvSpPr>
            <a:spLocks/>
          </p:cNvSpPr>
          <p:nvPr/>
        </p:nvSpPr>
        <p:spPr bwMode="auto">
          <a:xfrm>
            <a:off x="6732588" y="2365375"/>
            <a:ext cx="1225550" cy="274638"/>
          </a:xfrm>
          <a:custGeom>
            <a:avLst/>
            <a:gdLst>
              <a:gd name="T0" fmla="*/ 431 w 589"/>
              <a:gd name="T1" fmla="*/ 121 h 121"/>
              <a:gd name="T2" fmla="*/ 589 w 589"/>
              <a:gd name="T3" fmla="*/ 0 h 121"/>
              <a:gd name="T4" fmla="*/ 158 w 589"/>
              <a:gd name="T5" fmla="*/ 0 h 121"/>
              <a:gd name="T6" fmla="*/ 0 w 589"/>
              <a:gd name="T7" fmla="*/ 121 h 121"/>
              <a:gd name="T8" fmla="*/ 431 w 589"/>
              <a:gd name="T9" fmla="*/ 121 h 121"/>
            </a:gdLst>
            <a:ahLst/>
            <a:cxnLst>
              <a:cxn ang="0">
                <a:pos x="T0" y="T1"/>
              </a:cxn>
              <a:cxn ang="0">
                <a:pos x="T2" y="T3"/>
              </a:cxn>
              <a:cxn ang="0">
                <a:pos x="T4" y="T5"/>
              </a:cxn>
              <a:cxn ang="0">
                <a:pos x="T6" y="T7"/>
              </a:cxn>
              <a:cxn ang="0">
                <a:pos x="T8" y="T9"/>
              </a:cxn>
            </a:cxnLst>
            <a:rect l="0" t="0" r="r" b="b"/>
            <a:pathLst>
              <a:path w="589" h="121">
                <a:moveTo>
                  <a:pt x="431" y="121"/>
                </a:moveTo>
                <a:lnTo>
                  <a:pt x="589" y="0"/>
                </a:lnTo>
                <a:lnTo>
                  <a:pt x="158" y="0"/>
                </a:lnTo>
                <a:lnTo>
                  <a:pt x="0" y="121"/>
                </a:lnTo>
                <a:lnTo>
                  <a:pt x="431" y="121"/>
                </a:lnTo>
                <a:close/>
              </a:path>
            </a:pathLst>
          </a:custGeom>
          <a:solidFill>
            <a:srgbClr val="BF0000"/>
          </a:solidFill>
          <a:ln w="9525">
            <a:solidFill>
              <a:srgbClr val="99CC00"/>
            </a:solidFill>
            <a:prstDash val="solid"/>
            <a:round/>
            <a:headEnd/>
            <a:tailEnd/>
          </a:ln>
        </p:spPr>
        <p:txBody>
          <a:bodyPr/>
          <a:lstStyle/>
          <a:p>
            <a:endParaRPr lang="fr-CA" sz="2400"/>
          </a:p>
        </p:txBody>
      </p:sp>
      <p:sp>
        <p:nvSpPr>
          <p:cNvPr id="21546" name="Rectangle 42">
            <a:extLst>
              <a:ext uri="{FF2B5EF4-FFF2-40B4-BE49-F238E27FC236}">
                <a16:creationId xmlns:a16="http://schemas.microsoft.com/office/drawing/2014/main" id="{6AE3AC8E-1923-8442-3263-D2AA4ADACCE5}"/>
              </a:ext>
            </a:extLst>
          </p:cNvPr>
          <p:cNvSpPr>
            <a:spLocks noChangeArrowheads="1"/>
          </p:cNvSpPr>
          <p:nvPr/>
        </p:nvSpPr>
        <p:spPr bwMode="auto">
          <a:xfrm>
            <a:off x="6897689" y="4708526"/>
            <a:ext cx="48418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12%</a:t>
            </a:r>
            <a:endParaRPr lang="fr-CA" altLang="fr-FR" sz="2400"/>
          </a:p>
        </p:txBody>
      </p:sp>
      <p:sp>
        <p:nvSpPr>
          <p:cNvPr id="21547" name="Rectangle 43">
            <a:extLst>
              <a:ext uri="{FF2B5EF4-FFF2-40B4-BE49-F238E27FC236}">
                <a16:creationId xmlns:a16="http://schemas.microsoft.com/office/drawing/2014/main" id="{3B1BCDA1-A18D-429E-08B8-1ACC06B006BC}"/>
              </a:ext>
            </a:extLst>
          </p:cNvPr>
          <p:cNvSpPr>
            <a:spLocks noChangeArrowheads="1"/>
          </p:cNvSpPr>
          <p:nvPr/>
        </p:nvSpPr>
        <p:spPr bwMode="auto">
          <a:xfrm>
            <a:off x="6897689" y="3190875"/>
            <a:ext cx="48418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12%</a:t>
            </a:r>
            <a:endParaRPr lang="fr-CA" altLang="fr-FR" sz="2400"/>
          </a:p>
        </p:txBody>
      </p:sp>
      <p:sp>
        <p:nvSpPr>
          <p:cNvPr id="21548" name="Freeform 44">
            <a:extLst>
              <a:ext uri="{FF2B5EF4-FFF2-40B4-BE49-F238E27FC236}">
                <a16:creationId xmlns:a16="http://schemas.microsoft.com/office/drawing/2014/main" id="{DECD8443-A4CF-A36A-187B-334C3C615427}"/>
              </a:ext>
            </a:extLst>
          </p:cNvPr>
          <p:cNvSpPr>
            <a:spLocks/>
          </p:cNvSpPr>
          <p:nvPr/>
        </p:nvSpPr>
        <p:spPr bwMode="auto">
          <a:xfrm>
            <a:off x="8982076" y="4129089"/>
            <a:ext cx="314325" cy="1533525"/>
          </a:xfrm>
          <a:custGeom>
            <a:avLst/>
            <a:gdLst>
              <a:gd name="T0" fmla="*/ 0 w 151"/>
              <a:gd name="T1" fmla="*/ 677 h 677"/>
              <a:gd name="T2" fmla="*/ 0 w 151"/>
              <a:gd name="T3" fmla="*/ 122 h 677"/>
              <a:gd name="T4" fmla="*/ 151 w 151"/>
              <a:gd name="T5" fmla="*/ 0 h 677"/>
              <a:gd name="T6" fmla="*/ 151 w 151"/>
              <a:gd name="T7" fmla="*/ 556 h 677"/>
              <a:gd name="T8" fmla="*/ 0 w 151"/>
              <a:gd name="T9" fmla="*/ 677 h 677"/>
            </a:gdLst>
            <a:ahLst/>
            <a:cxnLst>
              <a:cxn ang="0">
                <a:pos x="T0" y="T1"/>
              </a:cxn>
              <a:cxn ang="0">
                <a:pos x="T2" y="T3"/>
              </a:cxn>
              <a:cxn ang="0">
                <a:pos x="T4" y="T5"/>
              </a:cxn>
              <a:cxn ang="0">
                <a:pos x="T6" y="T7"/>
              </a:cxn>
              <a:cxn ang="0">
                <a:pos x="T8" y="T9"/>
              </a:cxn>
            </a:cxnLst>
            <a:rect l="0" t="0" r="r" b="b"/>
            <a:pathLst>
              <a:path w="151" h="677">
                <a:moveTo>
                  <a:pt x="0" y="677"/>
                </a:moveTo>
                <a:lnTo>
                  <a:pt x="0" y="122"/>
                </a:lnTo>
                <a:lnTo>
                  <a:pt x="151" y="0"/>
                </a:lnTo>
                <a:lnTo>
                  <a:pt x="151" y="556"/>
                </a:lnTo>
                <a:lnTo>
                  <a:pt x="0" y="67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49" name="Rectangle 45">
            <a:extLst>
              <a:ext uri="{FF2B5EF4-FFF2-40B4-BE49-F238E27FC236}">
                <a16:creationId xmlns:a16="http://schemas.microsoft.com/office/drawing/2014/main" id="{9EF728C9-166B-5BC9-C09A-F056B2624F33}"/>
              </a:ext>
            </a:extLst>
          </p:cNvPr>
          <p:cNvSpPr>
            <a:spLocks noChangeArrowheads="1"/>
          </p:cNvSpPr>
          <p:nvPr/>
        </p:nvSpPr>
        <p:spPr bwMode="auto">
          <a:xfrm>
            <a:off x="8083551" y="4405313"/>
            <a:ext cx="898525" cy="12573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50" name="Freeform 46">
            <a:extLst>
              <a:ext uri="{FF2B5EF4-FFF2-40B4-BE49-F238E27FC236}">
                <a16:creationId xmlns:a16="http://schemas.microsoft.com/office/drawing/2014/main" id="{E7FDB317-D1D1-4348-4D1F-29DB9FEEDF49}"/>
              </a:ext>
            </a:extLst>
          </p:cNvPr>
          <p:cNvSpPr>
            <a:spLocks/>
          </p:cNvSpPr>
          <p:nvPr/>
        </p:nvSpPr>
        <p:spPr bwMode="auto">
          <a:xfrm>
            <a:off x="8083550" y="4129089"/>
            <a:ext cx="1212850" cy="276225"/>
          </a:xfrm>
          <a:custGeom>
            <a:avLst/>
            <a:gdLst>
              <a:gd name="T0" fmla="*/ 432 w 583"/>
              <a:gd name="T1" fmla="*/ 122 h 122"/>
              <a:gd name="T2" fmla="*/ 583 w 583"/>
              <a:gd name="T3" fmla="*/ 0 h 122"/>
              <a:gd name="T4" fmla="*/ 152 w 583"/>
              <a:gd name="T5" fmla="*/ 0 h 122"/>
              <a:gd name="T6" fmla="*/ 0 w 583"/>
              <a:gd name="T7" fmla="*/ 122 h 122"/>
              <a:gd name="T8" fmla="*/ 432 w 583"/>
              <a:gd name="T9" fmla="*/ 122 h 122"/>
            </a:gdLst>
            <a:ahLst/>
            <a:cxnLst>
              <a:cxn ang="0">
                <a:pos x="T0" y="T1"/>
              </a:cxn>
              <a:cxn ang="0">
                <a:pos x="T2" y="T3"/>
              </a:cxn>
              <a:cxn ang="0">
                <a:pos x="T4" y="T5"/>
              </a:cxn>
              <a:cxn ang="0">
                <a:pos x="T6" y="T7"/>
              </a:cxn>
              <a:cxn ang="0">
                <a:pos x="T8" y="T9"/>
              </a:cxn>
            </a:cxnLst>
            <a:rect l="0" t="0" r="r" b="b"/>
            <a:pathLst>
              <a:path w="583" h="122">
                <a:moveTo>
                  <a:pt x="432" y="122"/>
                </a:moveTo>
                <a:lnTo>
                  <a:pt x="583" y="0"/>
                </a:lnTo>
                <a:lnTo>
                  <a:pt x="152" y="0"/>
                </a:lnTo>
                <a:lnTo>
                  <a:pt x="0" y="122"/>
                </a:lnTo>
                <a:lnTo>
                  <a:pt x="432" y="122"/>
                </a:lnTo>
                <a:close/>
              </a:path>
            </a:pathLst>
          </a:custGeom>
          <a:solidFill>
            <a:srgbClr val="000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sz="2400"/>
          </a:p>
        </p:txBody>
      </p:sp>
      <p:sp>
        <p:nvSpPr>
          <p:cNvPr id="21551" name="Freeform 47">
            <a:extLst>
              <a:ext uri="{FF2B5EF4-FFF2-40B4-BE49-F238E27FC236}">
                <a16:creationId xmlns:a16="http://schemas.microsoft.com/office/drawing/2014/main" id="{28348D6B-F9E1-CD4A-03B3-A61E031AD200}"/>
              </a:ext>
            </a:extLst>
          </p:cNvPr>
          <p:cNvSpPr>
            <a:spLocks/>
          </p:cNvSpPr>
          <p:nvPr/>
        </p:nvSpPr>
        <p:spPr bwMode="auto">
          <a:xfrm>
            <a:off x="8982076" y="1743075"/>
            <a:ext cx="314325" cy="2662238"/>
          </a:xfrm>
          <a:custGeom>
            <a:avLst/>
            <a:gdLst>
              <a:gd name="T0" fmla="*/ 0 w 151"/>
              <a:gd name="T1" fmla="*/ 1175 h 1175"/>
              <a:gd name="T2" fmla="*/ 0 w 151"/>
              <a:gd name="T3" fmla="*/ 122 h 1175"/>
              <a:gd name="T4" fmla="*/ 151 w 151"/>
              <a:gd name="T5" fmla="*/ 0 h 1175"/>
              <a:gd name="T6" fmla="*/ 151 w 151"/>
              <a:gd name="T7" fmla="*/ 1053 h 1175"/>
              <a:gd name="T8" fmla="*/ 0 w 151"/>
              <a:gd name="T9" fmla="*/ 1175 h 1175"/>
            </a:gdLst>
            <a:ahLst/>
            <a:cxnLst>
              <a:cxn ang="0">
                <a:pos x="T0" y="T1"/>
              </a:cxn>
              <a:cxn ang="0">
                <a:pos x="T2" y="T3"/>
              </a:cxn>
              <a:cxn ang="0">
                <a:pos x="T4" y="T5"/>
              </a:cxn>
              <a:cxn ang="0">
                <a:pos x="T6" y="T7"/>
              </a:cxn>
              <a:cxn ang="0">
                <a:pos x="T8" y="T9"/>
              </a:cxn>
            </a:cxnLst>
            <a:rect l="0" t="0" r="r" b="b"/>
            <a:pathLst>
              <a:path w="151" h="1175">
                <a:moveTo>
                  <a:pt x="0" y="1175"/>
                </a:moveTo>
                <a:lnTo>
                  <a:pt x="0" y="122"/>
                </a:lnTo>
                <a:lnTo>
                  <a:pt x="151" y="0"/>
                </a:lnTo>
                <a:lnTo>
                  <a:pt x="151" y="1053"/>
                </a:lnTo>
                <a:lnTo>
                  <a:pt x="0" y="1175"/>
                </a:lnTo>
                <a:close/>
              </a:path>
            </a:pathLst>
          </a:custGeom>
          <a:solidFill>
            <a:srgbClr val="800000"/>
          </a:solidFill>
          <a:ln w="9525">
            <a:solidFill>
              <a:srgbClr val="99CC00"/>
            </a:solidFill>
            <a:prstDash val="solid"/>
            <a:round/>
            <a:headEnd/>
            <a:tailEnd/>
          </a:ln>
        </p:spPr>
        <p:txBody>
          <a:bodyPr/>
          <a:lstStyle/>
          <a:p>
            <a:endParaRPr lang="fr-CA" sz="2400"/>
          </a:p>
        </p:txBody>
      </p:sp>
      <p:sp>
        <p:nvSpPr>
          <p:cNvPr id="21552" name="Rectangle 48">
            <a:extLst>
              <a:ext uri="{FF2B5EF4-FFF2-40B4-BE49-F238E27FC236}">
                <a16:creationId xmlns:a16="http://schemas.microsoft.com/office/drawing/2014/main" id="{303E11DA-9A5D-6AD9-29DE-77E9410FA03F}"/>
              </a:ext>
            </a:extLst>
          </p:cNvPr>
          <p:cNvSpPr>
            <a:spLocks noChangeArrowheads="1"/>
          </p:cNvSpPr>
          <p:nvPr/>
        </p:nvSpPr>
        <p:spPr bwMode="auto">
          <a:xfrm>
            <a:off x="8083551" y="2019301"/>
            <a:ext cx="898525" cy="2386013"/>
          </a:xfrm>
          <a:prstGeom prst="rect">
            <a:avLst/>
          </a:prstGeom>
          <a:solidFill>
            <a:srgbClr val="FF0000"/>
          </a:solidFill>
          <a:ln w="9525">
            <a:solidFill>
              <a:srgbClr val="99CC00"/>
            </a:solidFill>
            <a:miter lim="800000"/>
            <a:headEnd/>
            <a:tailEnd/>
          </a:ln>
        </p:spPr>
        <p:txBody>
          <a:bodyPr/>
          <a:lstStyle/>
          <a:p>
            <a:endParaRPr lang="fr-CA" sz="2400"/>
          </a:p>
        </p:txBody>
      </p:sp>
      <p:sp>
        <p:nvSpPr>
          <p:cNvPr id="21553" name="Freeform 49">
            <a:extLst>
              <a:ext uri="{FF2B5EF4-FFF2-40B4-BE49-F238E27FC236}">
                <a16:creationId xmlns:a16="http://schemas.microsoft.com/office/drawing/2014/main" id="{EF5C68B5-538D-A5DD-B482-549B87C4D0C9}"/>
              </a:ext>
            </a:extLst>
          </p:cNvPr>
          <p:cNvSpPr>
            <a:spLocks/>
          </p:cNvSpPr>
          <p:nvPr/>
        </p:nvSpPr>
        <p:spPr bwMode="auto">
          <a:xfrm>
            <a:off x="8083550" y="1743076"/>
            <a:ext cx="1212850" cy="276225"/>
          </a:xfrm>
          <a:custGeom>
            <a:avLst/>
            <a:gdLst>
              <a:gd name="T0" fmla="*/ 432 w 583"/>
              <a:gd name="T1" fmla="*/ 122 h 122"/>
              <a:gd name="T2" fmla="*/ 583 w 583"/>
              <a:gd name="T3" fmla="*/ 0 h 122"/>
              <a:gd name="T4" fmla="*/ 152 w 583"/>
              <a:gd name="T5" fmla="*/ 0 h 122"/>
              <a:gd name="T6" fmla="*/ 0 w 583"/>
              <a:gd name="T7" fmla="*/ 122 h 122"/>
              <a:gd name="T8" fmla="*/ 432 w 583"/>
              <a:gd name="T9" fmla="*/ 122 h 122"/>
            </a:gdLst>
            <a:ahLst/>
            <a:cxnLst>
              <a:cxn ang="0">
                <a:pos x="T0" y="T1"/>
              </a:cxn>
              <a:cxn ang="0">
                <a:pos x="T2" y="T3"/>
              </a:cxn>
              <a:cxn ang="0">
                <a:pos x="T4" y="T5"/>
              </a:cxn>
              <a:cxn ang="0">
                <a:pos x="T6" y="T7"/>
              </a:cxn>
              <a:cxn ang="0">
                <a:pos x="T8" y="T9"/>
              </a:cxn>
            </a:cxnLst>
            <a:rect l="0" t="0" r="r" b="b"/>
            <a:pathLst>
              <a:path w="583" h="122">
                <a:moveTo>
                  <a:pt x="432" y="122"/>
                </a:moveTo>
                <a:lnTo>
                  <a:pt x="583" y="0"/>
                </a:lnTo>
                <a:lnTo>
                  <a:pt x="152" y="0"/>
                </a:lnTo>
                <a:lnTo>
                  <a:pt x="0" y="122"/>
                </a:lnTo>
                <a:lnTo>
                  <a:pt x="432" y="122"/>
                </a:lnTo>
                <a:close/>
              </a:path>
            </a:pathLst>
          </a:custGeom>
          <a:solidFill>
            <a:srgbClr val="BF0000"/>
          </a:solidFill>
          <a:ln w="9525">
            <a:solidFill>
              <a:srgbClr val="99CC00"/>
            </a:solidFill>
            <a:prstDash val="solid"/>
            <a:round/>
            <a:headEnd/>
            <a:tailEnd/>
          </a:ln>
        </p:spPr>
        <p:txBody>
          <a:bodyPr/>
          <a:lstStyle/>
          <a:p>
            <a:endParaRPr lang="fr-CA" sz="2400"/>
          </a:p>
        </p:txBody>
      </p:sp>
      <p:sp>
        <p:nvSpPr>
          <p:cNvPr id="21554" name="Rectangle 50">
            <a:extLst>
              <a:ext uri="{FF2B5EF4-FFF2-40B4-BE49-F238E27FC236}">
                <a16:creationId xmlns:a16="http://schemas.microsoft.com/office/drawing/2014/main" id="{05311EAA-7EB9-44FD-FCB4-8C8571B7CACC}"/>
              </a:ext>
            </a:extLst>
          </p:cNvPr>
          <p:cNvSpPr>
            <a:spLocks noChangeArrowheads="1"/>
          </p:cNvSpPr>
          <p:nvPr/>
        </p:nvSpPr>
        <p:spPr bwMode="auto">
          <a:xfrm>
            <a:off x="8247063" y="4824414"/>
            <a:ext cx="4826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10%</a:t>
            </a:r>
            <a:endParaRPr lang="fr-CA" altLang="fr-FR" sz="2400"/>
          </a:p>
        </p:txBody>
      </p:sp>
      <p:sp>
        <p:nvSpPr>
          <p:cNvPr id="21555" name="Rectangle 51">
            <a:extLst>
              <a:ext uri="{FF2B5EF4-FFF2-40B4-BE49-F238E27FC236}">
                <a16:creationId xmlns:a16="http://schemas.microsoft.com/office/drawing/2014/main" id="{0EE2E11E-7DFE-546F-B2B8-A97C7B5FCB2F}"/>
              </a:ext>
            </a:extLst>
          </p:cNvPr>
          <p:cNvSpPr>
            <a:spLocks noChangeArrowheads="1"/>
          </p:cNvSpPr>
          <p:nvPr/>
        </p:nvSpPr>
        <p:spPr bwMode="auto">
          <a:xfrm>
            <a:off x="8247063" y="3003551"/>
            <a:ext cx="4826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b="1">
                <a:latin typeface="Arial" panose="020B0604020202020204" pitchFamily="34" charset="0"/>
              </a:rPr>
              <a:t>19%</a:t>
            </a:r>
            <a:endParaRPr lang="fr-CA" altLang="fr-FR" sz="2400"/>
          </a:p>
        </p:txBody>
      </p:sp>
      <p:sp>
        <p:nvSpPr>
          <p:cNvPr id="21556" name="Rectangle 52">
            <a:extLst>
              <a:ext uri="{FF2B5EF4-FFF2-40B4-BE49-F238E27FC236}">
                <a16:creationId xmlns:a16="http://schemas.microsoft.com/office/drawing/2014/main" id="{16AC8E5E-8E7F-BB9C-FD1D-A1FDF763E68C}"/>
              </a:ext>
            </a:extLst>
          </p:cNvPr>
          <p:cNvSpPr>
            <a:spLocks noChangeArrowheads="1"/>
          </p:cNvSpPr>
          <p:nvPr/>
        </p:nvSpPr>
        <p:spPr bwMode="auto">
          <a:xfrm>
            <a:off x="2514601" y="5778501"/>
            <a:ext cx="10144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Requirements</a:t>
            </a:r>
            <a:endParaRPr lang="fr-CA" altLang="fr-FR" sz="2400"/>
          </a:p>
        </p:txBody>
      </p:sp>
      <p:sp>
        <p:nvSpPr>
          <p:cNvPr id="21557" name="Rectangle 53">
            <a:extLst>
              <a:ext uri="{FF2B5EF4-FFF2-40B4-BE49-F238E27FC236}">
                <a16:creationId xmlns:a16="http://schemas.microsoft.com/office/drawing/2014/main" id="{B0E824CC-BC7A-0540-5344-809EBC20F8B0}"/>
              </a:ext>
            </a:extLst>
          </p:cNvPr>
          <p:cNvSpPr>
            <a:spLocks noChangeArrowheads="1"/>
          </p:cNvSpPr>
          <p:nvPr/>
        </p:nvSpPr>
        <p:spPr bwMode="auto">
          <a:xfrm>
            <a:off x="4192588" y="5778501"/>
            <a:ext cx="508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Prelim.</a:t>
            </a:r>
            <a:endParaRPr lang="fr-CA" altLang="fr-FR" sz="2400"/>
          </a:p>
        </p:txBody>
      </p:sp>
      <p:sp>
        <p:nvSpPr>
          <p:cNvPr id="21558" name="Rectangle 54">
            <a:extLst>
              <a:ext uri="{FF2B5EF4-FFF2-40B4-BE49-F238E27FC236}">
                <a16:creationId xmlns:a16="http://schemas.microsoft.com/office/drawing/2014/main" id="{88769A6C-346A-0382-B60A-7EA294655D4E}"/>
              </a:ext>
            </a:extLst>
          </p:cNvPr>
          <p:cNvSpPr>
            <a:spLocks noChangeArrowheads="1"/>
          </p:cNvSpPr>
          <p:nvPr/>
        </p:nvSpPr>
        <p:spPr bwMode="auto">
          <a:xfrm>
            <a:off x="4179888" y="6053139"/>
            <a:ext cx="508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Design</a:t>
            </a:r>
            <a:endParaRPr lang="fr-CA" altLang="fr-FR" sz="2400"/>
          </a:p>
        </p:txBody>
      </p:sp>
      <p:sp>
        <p:nvSpPr>
          <p:cNvPr id="21559" name="Rectangle 55">
            <a:extLst>
              <a:ext uri="{FF2B5EF4-FFF2-40B4-BE49-F238E27FC236}">
                <a16:creationId xmlns:a16="http://schemas.microsoft.com/office/drawing/2014/main" id="{00AF0783-D690-D081-0F2A-4A47612AB4CC}"/>
              </a:ext>
            </a:extLst>
          </p:cNvPr>
          <p:cNvSpPr>
            <a:spLocks noChangeArrowheads="1"/>
          </p:cNvSpPr>
          <p:nvPr/>
        </p:nvSpPr>
        <p:spPr bwMode="auto">
          <a:xfrm>
            <a:off x="5470525" y="5778501"/>
            <a:ext cx="5921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Detailed</a:t>
            </a:r>
            <a:endParaRPr lang="fr-CA" altLang="fr-FR" sz="2400"/>
          </a:p>
        </p:txBody>
      </p:sp>
      <p:sp>
        <p:nvSpPr>
          <p:cNvPr id="21560" name="Rectangle 56">
            <a:extLst>
              <a:ext uri="{FF2B5EF4-FFF2-40B4-BE49-F238E27FC236}">
                <a16:creationId xmlns:a16="http://schemas.microsoft.com/office/drawing/2014/main" id="{C315E576-8787-7D7D-4454-A200900AA979}"/>
              </a:ext>
            </a:extLst>
          </p:cNvPr>
          <p:cNvSpPr>
            <a:spLocks noChangeArrowheads="1"/>
          </p:cNvSpPr>
          <p:nvPr/>
        </p:nvSpPr>
        <p:spPr bwMode="auto">
          <a:xfrm>
            <a:off x="5532438" y="6053139"/>
            <a:ext cx="508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Design</a:t>
            </a:r>
            <a:endParaRPr lang="fr-CA" altLang="fr-FR" sz="2400"/>
          </a:p>
        </p:txBody>
      </p:sp>
      <p:sp>
        <p:nvSpPr>
          <p:cNvPr id="21561" name="Rectangle 57">
            <a:extLst>
              <a:ext uri="{FF2B5EF4-FFF2-40B4-BE49-F238E27FC236}">
                <a16:creationId xmlns:a16="http://schemas.microsoft.com/office/drawing/2014/main" id="{182EA3CD-47C5-E6A7-7112-EF7DB7FE36E9}"/>
              </a:ext>
            </a:extLst>
          </p:cNvPr>
          <p:cNvSpPr>
            <a:spLocks noChangeArrowheads="1"/>
          </p:cNvSpPr>
          <p:nvPr/>
        </p:nvSpPr>
        <p:spPr bwMode="auto">
          <a:xfrm>
            <a:off x="6643689" y="5778501"/>
            <a:ext cx="8731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Code &amp; Unit</a:t>
            </a:r>
            <a:endParaRPr lang="fr-CA" altLang="fr-FR" sz="2400"/>
          </a:p>
        </p:txBody>
      </p:sp>
      <p:sp>
        <p:nvSpPr>
          <p:cNvPr id="21562" name="Rectangle 58">
            <a:extLst>
              <a:ext uri="{FF2B5EF4-FFF2-40B4-BE49-F238E27FC236}">
                <a16:creationId xmlns:a16="http://schemas.microsoft.com/office/drawing/2014/main" id="{9E2016C2-CD63-B15B-D4C3-8AEDEE619E3E}"/>
              </a:ext>
            </a:extLst>
          </p:cNvPr>
          <p:cNvSpPr>
            <a:spLocks noChangeArrowheads="1"/>
          </p:cNvSpPr>
          <p:nvPr/>
        </p:nvSpPr>
        <p:spPr bwMode="auto">
          <a:xfrm>
            <a:off x="6985000" y="6053139"/>
            <a:ext cx="3111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Test</a:t>
            </a:r>
            <a:endParaRPr lang="fr-CA" altLang="fr-FR" sz="2400"/>
          </a:p>
        </p:txBody>
      </p:sp>
      <p:sp>
        <p:nvSpPr>
          <p:cNvPr id="21563" name="Rectangle 59">
            <a:extLst>
              <a:ext uri="{FF2B5EF4-FFF2-40B4-BE49-F238E27FC236}">
                <a16:creationId xmlns:a16="http://schemas.microsoft.com/office/drawing/2014/main" id="{4D87C300-DDFA-D93E-DE08-C18D49AED4E2}"/>
              </a:ext>
            </a:extLst>
          </p:cNvPr>
          <p:cNvSpPr>
            <a:spLocks noChangeArrowheads="1"/>
          </p:cNvSpPr>
          <p:nvPr/>
        </p:nvSpPr>
        <p:spPr bwMode="auto">
          <a:xfrm>
            <a:off x="8147051" y="5778501"/>
            <a:ext cx="6191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Integr. &amp;</a:t>
            </a:r>
            <a:endParaRPr lang="fr-CA" altLang="fr-FR" sz="2400"/>
          </a:p>
        </p:txBody>
      </p:sp>
      <p:sp>
        <p:nvSpPr>
          <p:cNvPr id="21564" name="Rectangle 60">
            <a:extLst>
              <a:ext uri="{FF2B5EF4-FFF2-40B4-BE49-F238E27FC236}">
                <a16:creationId xmlns:a16="http://schemas.microsoft.com/office/drawing/2014/main" id="{B652BAF9-BEE8-ED59-2159-F569C2D62CE5}"/>
              </a:ext>
            </a:extLst>
          </p:cNvPr>
          <p:cNvSpPr>
            <a:spLocks noChangeArrowheads="1"/>
          </p:cNvSpPr>
          <p:nvPr/>
        </p:nvSpPr>
        <p:spPr bwMode="auto">
          <a:xfrm>
            <a:off x="7983538" y="6053139"/>
            <a:ext cx="8937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200" b="1">
                <a:solidFill>
                  <a:srgbClr val="000000"/>
                </a:solidFill>
                <a:latin typeface="Arial" panose="020B0604020202020204" pitchFamily="34" charset="0"/>
              </a:rPr>
              <a:t>System Test</a:t>
            </a:r>
            <a:endParaRPr lang="fr-CA" altLang="fr-FR" sz="2400"/>
          </a:p>
        </p:txBody>
      </p:sp>
      <p:sp>
        <p:nvSpPr>
          <p:cNvPr id="21565" name="Rectangle 61">
            <a:extLst>
              <a:ext uri="{FF2B5EF4-FFF2-40B4-BE49-F238E27FC236}">
                <a16:creationId xmlns:a16="http://schemas.microsoft.com/office/drawing/2014/main" id="{94C327FF-CFC5-3B29-0635-C8E52B38EC6A}"/>
              </a:ext>
            </a:extLst>
          </p:cNvPr>
          <p:cNvSpPr>
            <a:spLocks noChangeArrowheads="1"/>
          </p:cNvSpPr>
          <p:nvPr/>
        </p:nvSpPr>
        <p:spPr bwMode="auto">
          <a:xfrm>
            <a:off x="2362201" y="1685926"/>
            <a:ext cx="188913" cy="244475"/>
          </a:xfrm>
          <a:prstGeom prst="rect">
            <a:avLst/>
          </a:prstGeom>
          <a:solidFill>
            <a:srgbClr val="FF0000"/>
          </a:solidFill>
          <a:ln w="9525">
            <a:solidFill>
              <a:srgbClr val="99CC00"/>
            </a:solidFill>
            <a:miter lim="800000"/>
            <a:headEnd/>
            <a:tailEnd/>
          </a:ln>
        </p:spPr>
        <p:txBody>
          <a:bodyPr/>
          <a:lstStyle/>
          <a:p>
            <a:endParaRPr lang="fr-CA" sz="2400"/>
          </a:p>
        </p:txBody>
      </p:sp>
      <p:sp>
        <p:nvSpPr>
          <p:cNvPr id="21566" name="Rectangle 62">
            <a:extLst>
              <a:ext uri="{FF2B5EF4-FFF2-40B4-BE49-F238E27FC236}">
                <a16:creationId xmlns:a16="http://schemas.microsoft.com/office/drawing/2014/main" id="{009F3F5F-E934-C98A-96F3-334F7D50E78E}"/>
              </a:ext>
            </a:extLst>
          </p:cNvPr>
          <p:cNvSpPr>
            <a:spLocks noChangeArrowheads="1"/>
          </p:cNvSpPr>
          <p:nvPr/>
        </p:nvSpPr>
        <p:spPr bwMode="auto">
          <a:xfrm>
            <a:off x="2665414" y="1600201"/>
            <a:ext cx="164623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2200" b="1">
                <a:solidFill>
                  <a:srgbClr val="000000"/>
                </a:solidFill>
                <a:latin typeface="Arial" panose="020B0604020202020204" pitchFamily="34" charset="0"/>
              </a:rPr>
              <a:t>Rework 44%</a:t>
            </a:r>
            <a:endParaRPr lang="fr-CA" altLang="fr-FR" sz="2400"/>
          </a:p>
        </p:txBody>
      </p:sp>
      <p:sp>
        <p:nvSpPr>
          <p:cNvPr id="21567" name="Rectangle 63">
            <a:extLst>
              <a:ext uri="{FF2B5EF4-FFF2-40B4-BE49-F238E27FC236}">
                <a16:creationId xmlns:a16="http://schemas.microsoft.com/office/drawing/2014/main" id="{A677288F-ED14-8866-7400-5C330F515807}"/>
              </a:ext>
            </a:extLst>
          </p:cNvPr>
          <p:cNvSpPr>
            <a:spLocks noChangeArrowheads="1"/>
          </p:cNvSpPr>
          <p:nvPr/>
        </p:nvSpPr>
        <p:spPr bwMode="auto">
          <a:xfrm>
            <a:off x="2362201" y="2178050"/>
            <a:ext cx="214313" cy="260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sz="2400"/>
          </a:p>
        </p:txBody>
      </p:sp>
      <p:sp>
        <p:nvSpPr>
          <p:cNvPr id="21568" name="Rectangle 64">
            <a:extLst>
              <a:ext uri="{FF2B5EF4-FFF2-40B4-BE49-F238E27FC236}">
                <a16:creationId xmlns:a16="http://schemas.microsoft.com/office/drawing/2014/main" id="{180CC581-83FD-60F9-8D46-85BD9161CCDA}"/>
              </a:ext>
            </a:extLst>
          </p:cNvPr>
          <p:cNvSpPr>
            <a:spLocks noChangeArrowheads="1"/>
          </p:cNvSpPr>
          <p:nvPr/>
        </p:nvSpPr>
        <p:spPr bwMode="auto">
          <a:xfrm>
            <a:off x="2665414" y="2163763"/>
            <a:ext cx="1633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700" b="1">
                <a:solidFill>
                  <a:srgbClr val="000000"/>
                </a:solidFill>
                <a:latin typeface="Arial" panose="020B0604020202020204" pitchFamily="34" charset="0"/>
              </a:rPr>
              <a:t>Production 56%</a:t>
            </a:r>
            <a:endParaRPr lang="fr-CA" altLang="fr-FR" sz="2400"/>
          </a:p>
        </p:txBody>
      </p:sp>
      <p:sp>
        <p:nvSpPr>
          <p:cNvPr id="21569" name="Rectangle 65">
            <a:extLst>
              <a:ext uri="{FF2B5EF4-FFF2-40B4-BE49-F238E27FC236}">
                <a16:creationId xmlns:a16="http://schemas.microsoft.com/office/drawing/2014/main" id="{0924DBFF-AE3D-053F-2BD0-43756C76B8B8}"/>
              </a:ext>
            </a:extLst>
          </p:cNvPr>
          <p:cNvSpPr>
            <a:spLocks noChangeArrowheads="1"/>
          </p:cNvSpPr>
          <p:nvPr/>
        </p:nvSpPr>
        <p:spPr bwMode="auto">
          <a:xfrm>
            <a:off x="4527550" y="6416676"/>
            <a:ext cx="15684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fr-CA" altLang="fr-FR" sz="1900">
                <a:solidFill>
                  <a:srgbClr val="000000"/>
                </a:solidFill>
              </a:rPr>
              <a:t>Data from IEEE</a:t>
            </a:r>
            <a:endParaRPr lang="fr-CA" altLang="fr-FR" sz="2400"/>
          </a:p>
        </p:txBody>
      </p:sp>
      <p:sp>
        <p:nvSpPr>
          <p:cNvPr id="21570" name="Line 66">
            <a:extLst>
              <a:ext uri="{FF2B5EF4-FFF2-40B4-BE49-F238E27FC236}">
                <a16:creationId xmlns:a16="http://schemas.microsoft.com/office/drawing/2014/main" id="{04D7E500-E469-5866-A5E6-776E975518E2}"/>
              </a:ext>
            </a:extLst>
          </p:cNvPr>
          <p:cNvSpPr>
            <a:spLocks noChangeShapeType="1"/>
          </p:cNvSpPr>
          <p:nvPr/>
        </p:nvSpPr>
        <p:spPr bwMode="auto">
          <a:xfrm flipV="1">
            <a:off x="9912350" y="6381750"/>
            <a:ext cx="755650" cy="476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Tree>
    <p:extLst>
      <p:ext uri="{BB962C8B-B14F-4D97-AF65-F5344CB8AC3E}">
        <p14:creationId xmlns:p14="http://schemas.microsoft.com/office/powerpoint/2010/main" val="28217672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5 (Configuration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Characteristics </a:t>
            </a:r>
            <a:r>
              <a:rPr lang="en-US" sz="2000"/>
              <a:t>required for a </a:t>
            </a:r>
            <a:r>
              <a:rPr lang="en-US" sz="2000" dirty="0"/>
              <a:t>good configuration management system</a:t>
            </a:r>
          </a:p>
        </p:txBody>
      </p:sp>
      <p:pic>
        <p:nvPicPr>
          <p:cNvPr id="6" name="Picture 5" descr="figure5.1.png"/>
          <p:cNvPicPr>
            <a:picLocks noChangeAspect="1"/>
          </p:cNvPicPr>
          <p:nvPr/>
        </p:nvPicPr>
        <p:blipFill>
          <a:blip r:embed="rId2" cstate="print"/>
          <a:stretch>
            <a:fillRect/>
          </a:stretch>
        </p:blipFill>
        <p:spPr>
          <a:xfrm>
            <a:off x="3085680" y="3057228"/>
            <a:ext cx="6020641" cy="21243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5 (Configuration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Document attributes needed to keep documents unique</a:t>
            </a:r>
          </a:p>
        </p:txBody>
      </p:sp>
      <p:pic>
        <p:nvPicPr>
          <p:cNvPr id="5" name="Picture 4" descr="figure5.2.png"/>
          <p:cNvPicPr>
            <a:picLocks noChangeAspect="1"/>
          </p:cNvPicPr>
          <p:nvPr/>
        </p:nvPicPr>
        <p:blipFill>
          <a:blip r:embed="rId2" cstate="print"/>
          <a:stretch>
            <a:fillRect/>
          </a:stretch>
        </p:blipFill>
        <p:spPr>
          <a:xfrm>
            <a:off x="3061864" y="3152482"/>
            <a:ext cx="6068272" cy="21053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5 (Configuration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Document version control in configuration management system</a:t>
            </a:r>
          </a:p>
        </p:txBody>
      </p:sp>
      <p:pic>
        <p:nvPicPr>
          <p:cNvPr id="5" name="Picture 4" descr="figure5.3.png"/>
          <p:cNvPicPr>
            <a:picLocks noChangeAspect="1"/>
          </p:cNvPicPr>
          <p:nvPr/>
        </p:nvPicPr>
        <p:blipFill>
          <a:blip r:embed="rId2" cstate="print"/>
          <a:stretch>
            <a:fillRect/>
          </a:stretch>
        </p:blipFill>
        <p:spPr>
          <a:xfrm>
            <a:off x="3080917" y="2190258"/>
            <a:ext cx="6030167" cy="3524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5 (Configuration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Characteristics of a good configuration management system</a:t>
            </a:r>
          </a:p>
        </p:txBody>
      </p:sp>
      <p:pic>
        <p:nvPicPr>
          <p:cNvPr id="7" name="Picture 6" descr="figure5.5.png"/>
          <p:cNvPicPr>
            <a:picLocks noChangeAspect="1"/>
          </p:cNvPicPr>
          <p:nvPr/>
        </p:nvPicPr>
        <p:blipFill>
          <a:blip r:embed="rId2" cstate="print"/>
          <a:stretch>
            <a:fillRect/>
          </a:stretch>
        </p:blipFill>
        <p:spPr>
          <a:xfrm>
            <a:off x="3609628" y="2409438"/>
            <a:ext cx="4972744" cy="27721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5 (Configuration Management)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Characteristics go a good configuration management system</a:t>
            </a:r>
          </a:p>
        </p:txBody>
      </p:sp>
      <p:pic>
        <p:nvPicPr>
          <p:cNvPr id="6" name="Picture 5" descr="figure5.1.png"/>
          <p:cNvPicPr>
            <a:picLocks noChangeAspect="1"/>
          </p:cNvPicPr>
          <p:nvPr/>
        </p:nvPicPr>
        <p:blipFill>
          <a:blip r:embed="rId2" cstate="print"/>
          <a:stretch>
            <a:fillRect/>
          </a:stretch>
        </p:blipFill>
        <p:spPr>
          <a:xfrm>
            <a:off x="3085680" y="3057228"/>
            <a:ext cx="6020641" cy="21243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B808099-FAC7-0A84-F0B7-7FD016F32DF0}"/>
              </a:ext>
            </a:extLst>
          </p:cNvPr>
          <p:cNvSpPr>
            <a:spLocks noGrp="1"/>
          </p:cNvSpPr>
          <p:nvPr>
            <p:ph type="dt" sz="half" idx="10"/>
          </p:nvPr>
        </p:nvSpPr>
        <p:spPr/>
        <p:txBody>
          <a:bodyPr/>
          <a:lstStyle/>
          <a:p>
            <a:fld id="{4E55A8AC-672D-4C48-A525-162B9F7FB3DF}"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9CA00457-E768-6DFB-FB28-B286F97D2862}"/>
              </a:ext>
            </a:extLst>
          </p:cNvPr>
          <p:cNvSpPr>
            <a:spLocks noGrp="1"/>
          </p:cNvSpPr>
          <p:nvPr>
            <p:ph type="sldNum" sz="quarter" idx="11"/>
          </p:nvPr>
        </p:nvSpPr>
        <p:spPr/>
        <p:txBody>
          <a:bodyPr/>
          <a:lstStyle/>
          <a:p>
            <a:fld id="{DFDE7009-C8BB-493F-B0F8-332C2AEB8E76}" type="slidenum">
              <a:rPr lang="en-US" altLang="fr-FR"/>
              <a:pPr/>
              <a:t>16</a:t>
            </a:fld>
            <a:endParaRPr lang="en-US" altLang="fr-FR"/>
          </a:p>
        </p:txBody>
      </p:sp>
      <p:sp>
        <p:nvSpPr>
          <p:cNvPr id="60418" name="Rectangle 2">
            <a:extLst>
              <a:ext uri="{FF2B5EF4-FFF2-40B4-BE49-F238E27FC236}">
                <a16:creationId xmlns:a16="http://schemas.microsoft.com/office/drawing/2014/main" id="{B31C5CBC-6F06-B792-9980-1341A0CF9E27}"/>
              </a:ext>
            </a:extLst>
          </p:cNvPr>
          <p:cNvSpPr>
            <a:spLocks noGrp="1" noChangeArrowheads="1"/>
          </p:cNvSpPr>
          <p:nvPr>
            <p:ph type="title"/>
          </p:nvPr>
        </p:nvSpPr>
        <p:spPr>
          <a:xfrm>
            <a:off x="2063751" y="1277938"/>
            <a:ext cx="8278813" cy="1143000"/>
          </a:xfrm>
        </p:spPr>
        <p:txBody>
          <a:bodyPr/>
          <a:lstStyle/>
          <a:p>
            <a:r>
              <a:rPr lang="en-US" altLang="fr-FR" sz="3600"/>
              <a:t>Purpose of Configuration Management</a:t>
            </a:r>
          </a:p>
        </p:txBody>
      </p:sp>
      <p:sp>
        <p:nvSpPr>
          <p:cNvPr id="60419" name="Rectangle 3">
            <a:extLst>
              <a:ext uri="{FF2B5EF4-FFF2-40B4-BE49-F238E27FC236}">
                <a16:creationId xmlns:a16="http://schemas.microsoft.com/office/drawing/2014/main" id="{4BF56302-F425-339A-629D-80E8F899BE79}"/>
              </a:ext>
            </a:extLst>
          </p:cNvPr>
          <p:cNvSpPr>
            <a:spLocks noGrp="1" noChangeArrowheads="1"/>
          </p:cNvSpPr>
          <p:nvPr>
            <p:ph type="body" idx="1"/>
          </p:nvPr>
        </p:nvSpPr>
        <p:spPr>
          <a:xfrm>
            <a:off x="2286000" y="2286000"/>
            <a:ext cx="7772400" cy="4495800"/>
          </a:xfrm>
        </p:spPr>
        <p:txBody>
          <a:bodyPr/>
          <a:lstStyle/>
          <a:p>
            <a:pPr marL="533400" indent="-533400"/>
            <a:r>
              <a:rPr lang="en-US" altLang="fr-FR">
                <a:cs typeface="Times New Roman" panose="02020603050405020304" pitchFamily="18" charset="0"/>
              </a:rPr>
              <a:t>To </a:t>
            </a:r>
            <a:r>
              <a:rPr lang="en-US" altLang="fr-FR" u="sng">
                <a:cs typeface="Times New Roman" panose="02020603050405020304" pitchFamily="18" charset="0"/>
              </a:rPr>
              <a:t>establish</a:t>
            </a:r>
            <a:r>
              <a:rPr lang="en-US" altLang="fr-FR">
                <a:cs typeface="Times New Roman" panose="02020603050405020304" pitchFamily="18" charset="0"/>
              </a:rPr>
              <a:t> and </a:t>
            </a:r>
            <a:r>
              <a:rPr lang="en-US" altLang="fr-FR" u="sng">
                <a:cs typeface="Times New Roman" panose="02020603050405020304" pitchFamily="18" charset="0"/>
              </a:rPr>
              <a:t>maintain</a:t>
            </a:r>
            <a:r>
              <a:rPr lang="en-US" altLang="fr-FR">
                <a:cs typeface="Times New Roman" panose="02020603050405020304" pitchFamily="18" charset="0"/>
              </a:rPr>
              <a:t> the </a:t>
            </a:r>
            <a:r>
              <a:rPr lang="en-US" altLang="fr-FR" u="sng">
                <a:cs typeface="Times New Roman" panose="02020603050405020304" pitchFamily="18" charset="0"/>
              </a:rPr>
              <a:t>integrity</a:t>
            </a:r>
            <a:r>
              <a:rPr lang="en-US" altLang="fr-FR">
                <a:cs typeface="Times New Roman" panose="02020603050405020304" pitchFamily="18" charset="0"/>
              </a:rPr>
              <a:t> of work products </a:t>
            </a:r>
            <a:r>
              <a:rPr lang="en-US" altLang="fr-FR" u="sng">
                <a:cs typeface="Times New Roman" panose="02020603050405020304" pitchFamily="18" charset="0"/>
              </a:rPr>
              <a:t>using</a:t>
            </a:r>
            <a:r>
              <a:rPr lang="fr-CA" altLang="fr-FR">
                <a:cs typeface="Times New Roman" panose="02020603050405020304" pitchFamily="18" charset="0"/>
              </a:rPr>
              <a:t>:</a:t>
            </a:r>
          </a:p>
          <a:p>
            <a:pPr marL="990600" lvl="1" indent="-533400">
              <a:buFontTx/>
              <a:buAutoNum type="arabicPeriod"/>
            </a:pPr>
            <a:r>
              <a:rPr lang="en-US" altLang="fr-FR">
                <a:cs typeface="Times New Roman" panose="02020603050405020304" pitchFamily="18" charset="0"/>
              </a:rPr>
              <a:t>configuration </a:t>
            </a:r>
            <a:r>
              <a:rPr lang="en-US" altLang="fr-FR" u="sng">
                <a:cs typeface="Times New Roman" panose="02020603050405020304" pitchFamily="18" charset="0"/>
              </a:rPr>
              <a:t>identification</a:t>
            </a:r>
            <a:r>
              <a:rPr lang="en-US" altLang="fr-FR">
                <a:cs typeface="Times New Roman" panose="02020603050405020304" pitchFamily="18" charset="0"/>
              </a:rPr>
              <a:t>, </a:t>
            </a:r>
            <a:endParaRPr lang="fr-CA" altLang="fr-FR">
              <a:cs typeface="Times New Roman" panose="02020603050405020304" pitchFamily="18" charset="0"/>
            </a:endParaRPr>
          </a:p>
          <a:p>
            <a:pPr marL="990600" lvl="1" indent="-533400">
              <a:buFontTx/>
              <a:buAutoNum type="arabicPeriod"/>
            </a:pPr>
            <a:r>
              <a:rPr lang="en-US" altLang="fr-FR">
                <a:cs typeface="Times New Roman" panose="02020603050405020304" pitchFamily="18" charset="0"/>
              </a:rPr>
              <a:t>configuration </a:t>
            </a:r>
            <a:r>
              <a:rPr lang="en-US" altLang="fr-FR" u="sng">
                <a:cs typeface="Times New Roman" panose="02020603050405020304" pitchFamily="18" charset="0"/>
              </a:rPr>
              <a:t>control</a:t>
            </a:r>
            <a:r>
              <a:rPr lang="en-US" altLang="fr-FR">
                <a:cs typeface="Times New Roman" panose="02020603050405020304" pitchFamily="18" charset="0"/>
              </a:rPr>
              <a:t>, </a:t>
            </a:r>
            <a:endParaRPr lang="fr-CA" altLang="fr-FR">
              <a:cs typeface="Times New Roman" panose="02020603050405020304" pitchFamily="18" charset="0"/>
            </a:endParaRPr>
          </a:p>
          <a:p>
            <a:pPr marL="990600" lvl="1" indent="-533400">
              <a:buFontTx/>
              <a:buAutoNum type="arabicPeriod"/>
            </a:pPr>
            <a:r>
              <a:rPr lang="en-US" altLang="fr-FR">
                <a:cs typeface="Times New Roman" panose="02020603050405020304" pitchFamily="18" charset="0"/>
              </a:rPr>
              <a:t>configuration </a:t>
            </a:r>
            <a:r>
              <a:rPr lang="en-US" altLang="fr-FR" u="sng">
                <a:cs typeface="Times New Roman" panose="02020603050405020304" pitchFamily="18" charset="0"/>
              </a:rPr>
              <a:t>status accounting</a:t>
            </a:r>
            <a:r>
              <a:rPr lang="en-US" altLang="fr-FR">
                <a:cs typeface="Times New Roman" panose="02020603050405020304" pitchFamily="18" charset="0"/>
              </a:rPr>
              <a:t>,</a:t>
            </a:r>
            <a:endParaRPr lang="fr-CA" altLang="fr-FR">
              <a:cs typeface="Times New Roman" panose="02020603050405020304" pitchFamily="18" charset="0"/>
            </a:endParaRPr>
          </a:p>
          <a:p>
            <a:pPr marL="990600" lvl="1" indent="-533400">
              <a:buFontTx/>
              <a:buAutoNum type="arabicPeriod"/>
            </a:pPr>
            <a:r>
              <a:rPr lang="en-US" altLang="fr-FR">
                <a:cs typeface="Times New Roman" panose="02020603050405020304" pitchFamily="18" charset="0"/>
              </a:rPr>
              <a:t>configuration </a:t>
            </a:r>
            <a:r>
              <a:rPr lang="en-US" altLang="fr-FR" u="sng">
                <a:cs typeface="Times New Roman" panose="02020603050405020304" pitchFamily="18" charset="0"/>
              </a:rPr>
              <a:t>audits</a:t>
            </a:r>
            <a:r>
              <a:rPr lang="en-US" altLang="fr-FR">
                <a:cs typeface="Times New Roman" panose="02020603050405020304" pitchFamily="18" charset="0"/>
              </a:rPr>
              <a:t>. </a:t>
            </a:r>
            <a:endParaRPr lang="en-US" altLang="fr-FR"/>
          </a:p>
          <a:p>
            <a:pPr marL="533400" indent="-533400">
              <a:buFontTx/>
              <a:buNone/>
            </a:pPr>
            <a:endParaRPr lang="en-US" altLang="fr-FR"/>
          </a:p>
        </p:txBody>
      </p:sp>
    </p:spTree>
    <p:extLst>
      <p:ext uri="{BB962C8B-B14F-4D97-AF65-F5344CB8AC3E}">
        <p14:creationId xmlns:p14="http://schemas.microsoft.com/office/powerpoint/2010/main" val="395102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309DF-5BD9-94C3-FF16-D73680B9A209}"/>
              </a:ext>
            </a:extLst>
          </p:cNvPr>
          <p:cNvSpPr>
            <a:spLocks noGrp="1"/>
          </p:cNvSpPr>
          <p:nvPr>
            <p:ph type="dt" sz="half" idx="10"/>
          </p:nvPr>
        </p:nvSpPr>
        <p:spPr/>
        <p:txBody>
          <a:bodyPr/>
          <a:lstStyle/>
          <a:p>
            <a:fld id="{B8D93C7A-9AE2-4304-850A-301B2A97515F}"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51E352BF-73C4-6E48-FEAE-59D91DAB0403}"/>
              </a:ext>
            </a:extLst>
          </p:cNvPr>
          <p:cNvSpPr>
            <a:spLocks noGrp="1"/>
          </p:cNvSpPr>
          <p:nvPr>
            <p:ph type="sldNum" sz="quarter" idx="11"/>
          </p:nvPr>
        </p:nvSpPr>
        <p:spPr/>
        <p:txBody>
          <a:bodyPr/>
          <a:lstStyle/>
          <a:p>
            <a:fld id="{7BB81BD6-86A8-4719-B285-F75596BD16B0}" type="slidenum">
              <a:rPr lang="en-US" altLang="fr-FR"/>
              <a:pPr/>
              <a:t>17</a:t>
            </a:fld>
            <a:endParaRPr lang="en-US" altLang="fr-FR"/>
          </a:p>
        </p:txBody>
      </p:sp>
      <p:sp>
        <p:nvSpPr>
          <p:cNvPr id="48130" name="Rectangle 2">
            <a:extLst>
              <a:ext uri="{FF2B5EF4-FFF2-40B4-BE49-F238E27FC236}">
                <a16:creationId xmlns:a16="http://schemas.microsoft.com/office/drawing/2014/main" id="{7B9D7530-9821-A3C9-E203-7AAF19677B21}"/>
              </a:ext>
            </a:extLst>
          </p:cNvPr>
          <p:cNvSpPr>
            <a:spLocks noChangeArrowheads="1"/>
          </p:cNvSpPr>
          <p:nvPr/>
        </p:nvSpPr>
        <p:spPr bwMode="auto">
          <a:xfrm>
            <a:off x="2286000" y="-1714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CA" altLang="fr-FR" sz="4000" b="1">
                <a:solidFill>
                  <a:schemeClr val="accent2"/>
                </a:solidFill>
              </a:rPr>
              <a:t>Four Key </a:t>
            </a:r>
            <a:r>
              <a:rPr lang="en-CA" altLang="fr-FR" sz="3600" b="1">
                <a:solidFill>
                  <a:schemeClr val="accent2"/>
                </a:solidFill>
              </a:rPr>
              <a:t>Functions</a:t>
            </a:r>
            <a:r>
              <a:rPr lang="en-CA" altLang="fr-FR" sz="4000" b="1">
                <a:solidFill>
                  <a:schemeClr val="accent2"/>
                </a:solidFill>
              </a:rPr>
              <a:t> of CM</a:t>
            </a:r>
          </a:p>
        </p:txBody>
      </p:sp>
      <p:pic>
        <p:nvPicPr>
          <p:cNvPr id="48132" name="Picture 4">
            <a:extLst>
              <a:ext uri="{FF2B5EF4-FFF2-40B4-BE49-F238E27FC236}">
                <a16:creationId xmlns:a16="http://schemas.microsoft.com/office/drawing/2014/main" id="{1848C8EA-F484-759E-4FC6-3E43CC289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6" y="668339"/>
            <a:ext cx="8893175" cy="593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05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303FECA-D43D-F442-235C-9D2A1C2FD633}"/>
              </a:ext>
            </a:extLst>
          </p:cNvPr>
          <p:cNvSpPr>
            <a:spLocks noGrp="1"/>
          </p:cNvSpPr>
          <p:nvPr>
            <p:ph type="dt" sz="half" idx="10"/>
          </p:nvPr>
        </p:nvSpPr>
        <p:spPr/>
        <p:txBody>
          <a:bodyPr/>
          <a:lstStyle/>
          <a:p>
            <a:fld id="{23670A0A-CF45-4822-9559-6559ECDD7359}"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FCC5CE64-2C67-6F6C-2798-698209EF19AC}"/>
              </a:ext>
            </a:extLst>
          </p:cNvPr>
          <p:cNvSpPr>
            <a:spLocks noGrp="1"/>
          </p:cNvSpPr>
          <p:nvPr>
            <p:ph type="sldNum" sz="quarter" idx="11"/>
          </p:nvPr>
        </p:nvSpPr>
        <p:spPr/>
        <p:txBody>
          <a:bodyPr/>
          <a:lstStyle/>
          <a:p>
            <a:fld id="{1BFCF132-5A29-4F0F-9C81-6CE1999B0BE4}" type="slidenum">
              <a:rPr lang="en-US" altLang="fr-FR"/>
              <a:pPr/>
              <a:t>18</a:t>
            </a:fld>
            <a:endParaRPr lang="en-US" altLang="fr-FR"/>
          </a:p>
        </p:txBody>
      </p:sp>
      <p:sp>
        <p:nvSpPr>
          <p:cNvPr id="10242" name="Rectangle 2">
            <a:extLst>
              <a:ext uri="{FF2B5EF4-FFF2-40B4-BE49-F238E27FC236}">
                <a16:creationId xmlns:a16="http://schemas.microsoft.com/office/drawing/2014/main" id="{BE493A13-E3E7-20C1-ABFB-2906FB3D6E7D}"/>
              </a:ext>
            </a:extLst>
          </p:cNvPr>
          <p:cNvSpPr>
            <a:spLocks noGrp="1" noChangeArrowheads="1"/>
          </p:cNvSpPr>
          <p:nvPr>
            <p:ph type="title"/>
          </p:nvPr>
        </p:nvSpPr>
        <p:spPr>
          <a:xfrm>
            <a:off x="2286000" y="125413"/>
            <a:ext cx="7772400" cy="1143000"/>
          </a:xfrm>
        </p:spPr>
        <p:txBody>
          <a:bodyPr/>
          <a:lstStyle/>
          <a:p>
            <a:r>
              <a:rPr lang="fr-CA" altLang="fr-FR" sz="3600"/>
              <a:t>Functions</a:t>
            </a:r>
            <a:r>
              <a:rPr lang="en-US" altLang="fr-FR" sz="3600"/>
              <a:t> of CM</a:t>
            </a:r>
            <a:br>
              <a:rPr lang="fr-CA" altLang="fr-FR" sz="3600"/>
            </a:br>
            <a:r>
              <a:rPr lang="fr-CA" altLang="fr-FR" sz="3600"/>
              <a:t> 1. Configuration </a:t>
            </a:r>
            <a:r>
              <a:rPr lang="en-US" altLang="fr-FR" sz="3600"/>
              <a:t>Identification</a:t>
            </a:r>
          </a:p>
        </p:txBody>
      </p:sp>
      <p:sp>
        <p:nvSpPr>
          <p:cNvPr id="10243" name="Rectangle 3">
            <a:extLst>
              <a:ext uri="{FF2B5EF4-FFF2-40B4-BE49-F238E27FC236}">
                <a16:creationId xmlns:a16="http://schemas.microsoft.com/office/drawing/2014/main" id="{169BC4D0-B55B-EA65-0017-66C6F64DC4E8}"/>
              </a:ext>
            </a:extLst>
          </p:cNvPr>
          <p:cNvSpPr>
            <a:spLocks noGrp="1" noChangeArrowheads="1"/>
          </p:cNvSpPr>
          <p:nvPr>
            <p:ph type="body" idx="1"/>
          </p:nvPr>
        </p:nvSpPr>
        <p:spPr>
          <a:xfrm>
            <a:off x="1828801" y="1570038"/>
            <a:ext cx="8659813" cy="5099050"/>
          </a:xfrm>
        </p:spPr>
        <p:txBody>
          <a:bodyPr/>
          <a:lstStyle/>
          <a:p>
            <a:pPr marL="457200" indent="-457200"/>
            <a:r>
              <a:rPr lang="fr-CA" altLang="fr-FR" sz="2400" b="1"/>
              <a:t>Role</a:t>
            </a:r>
            <a:r>
              <a:rPr lang="fr-CA" altLang="fr-FR" sz="2400"/>
              <a:t>: To define baseline components</a:t>
            </a:r>
          </a:p>
          <a:p>
            <a:pPr marL="457200" indent="-457200"/>
            <a:r>
              <a:rPr lang="fr-CA" altLang="fr-FR" sz="2400" b="1"/>
              <a:t>Question</a:t>
            </a:r>
            <a:r>
              <a:rPr lang="fr-CA" altLang="fr-FR" sz="2400"/>
              <a:t>: </a:t>
            </a:r>
            <a:r>
              <a:rPr lang="en-US" altLang="fr-FR" sz="2400" b="1" u="sng"/>
              <a:t>What</a:t>
            </a:r>
            <a:r>
              <a:rPr lang="en-US" altLang="fr-FR" sz="2400"/>
              <a:t> is my system configuration ?</a:t>
            </a:r>
          </a:p>
          <a:p>
            <a:pPr marL="914400" lvl="1" indent="-457200"/>
            <a:r>
              <a:rPr lang="en-US" altLang="fr-FR" sz="2400"/>
              <a:t>Your system configuration consists of the following items: Item1, Item2, Item3,…</a:t>
            </a:r>
            <a:endParaRPr lang="fr-CA" altLang="fr-FR" sz="2400" b="1"/>
          </a:p>
          <a:p>
            <a:pPr marL="457200" indent="-457200"/>
            <a:r>
              <a:rPr lang="fr-CA" altLang="fr-FR" sz="2400" b="1"/>
              <a:t>Major Activities</a:t>
            </a:r>
          </a:p>
          <a:p>
            <a:pPr marL="1295400" lvl="2" indent="-381000">
              <a:lnSpc>
                <a:spcPct val="30000"/>
              </a:lnSpc>
            </a:pPr>
            <a:endParaRPr lang="en-US" altLang="fr-FR" sz="2000"/>
          </a:p>
        </p:txBody>
      </p:sp>
      <p:pic>
        <p:nvPicPr>
          <p:cNvPr id="10244" name="Picture 4">
            <a:extLst>
              <a:ext uri="{FF2B5EF4-FFF2-40B4-BE49-F238E27FC236}">
                <a16:creationId xmlns:a16="http://schemas.microsoft.com/office/drawing/2014/main" id="{C9529062-727C-A992-2F4A-64658D1DB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3644900"/>
            <a:ext cx="6840538"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a:extLst>
              <a:ext uri="{FF2B5EF4-FFF2-40B4-BE49-F238E27FC236}">
                <a16:creationId xmlns:a16="http://schemas.microsoft.com/office/drawing/2014/main" id="{9495DADB-D300-9E3C-C320-476FBCD36B4B}"/>
              </a:ext>
            </a:extLst>
          </p:cNvPr>
          <p:cNvSpPr>
            <a:spLocks noChangeArrowheads="1"/>
          </p:cNvSpPr>
          <p:nvPr/>
        </p:nvSpPr>
        <p:spPr bwMode="auto">
          <a:xfrm>
            <a:off x="2208213" y="5084763"/>
            <a:ext cx="1439862"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10246" name="Rectangle 6">
            <a:extLst>
              <a:ext uri="{FF2B5EF4-FFF2-40B4-BE49-F238E27FC236}">
                <a16:creationId xmlns:a16="http://schemas.microsoft.com/office/drawing/2014/main" id="{C41B8517-77C3-B7B6-5BA0-7C0624D7B516}"/>
              </a:ext>
            </a:extLst>
          </p:cNvPr>
          <p:cNvSpPr>
            <a:spLocks noChangeArrowheads="1"/>
          </p:cNvSpPr>
          <p:nvPr/>
        </p:nvSpPr>
        <p:spPr bwMode="auto">
          <a:xfrm>
            <a:off x="7824789" y="5084763"/>
            <a:ext cx="1584325"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Tree>
    <p:extLst>
      <p:ext uri="{BB962C8B-B14F-4D97-AF65-F5344CB8AC3E}">
        <p14:creationId xmlns:p14="http://schemas.microsoft.com/office/powerpoint/2010/main" val="392947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CEA52-0ACC-8B41-5A08-BE5425339D8F}"/>
              </a:ext>
            </a:extLst>
          </p:cNvPr>
          <p:cNvSpPr>
            <a:spLocks noGrp="1"/>
          </p:cNvSpPr>
          <p:nvPr>
            <p:ph type="dt" sz="half" idx="10"/>
          </p:nvPr>
        </p:nvSpPr>
        <p:spPr/>
        <p:txBody>
          <a:bodyPr/>
          <a:lstStyle/>
          <a:p>
            <a:fld id="{10EF9AAA-AF01-412A-BE2F-5D0107A5FE2A}"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4B7ED224-4A1C-32B1-A558-6016231B639D}"/>
              </a:ext>
            </a:extLst>
          </p:cNvPr>
          <p:cNvSpPr>
            <a:spLocks noGrp="1"/>
          </p:cNvSpPr>
          <p:nvPr>
            <p:ph type="sldNum" sz="quarter" idx="11"/>
          </p:nvPr>
        </p:nvSpPr>
        <p:spPr/>
        <p:txBody>
          <a:bodyPr/>
          <a:lstStyle/>
          <a:p>
            <a:fld id="{B2592BA3-E70B-4FE4-8148-723D4C9B0078}" type="slidenum">
              <a:rPr lang="en-US" altLang="fr-FR"/>
              <a:pPr/>
              <a:t>19</a:t>
            </a:fld>
            <a:endParaRPr lang="en-US" altLang="fr-FR"/>
          </a:p>
        </p:txBody>
      </p:sp>
      <p:sp>
        <p:nvSpPr>
          <p:cNvPr id="49155" name="Rectangle 3">
            <a:extLst>
              <a:ext uri="{FF2B5EF4-FFF2-40B4-BE49-F238E27FC236}">
                <a16:creationId xmlns:a16="http://schemas.microsoft.com/office/drawing/2014/main" id="{396FEEDE-14FE-70D0-4E0A-CB89FC6C9887}"/>
              </a:ext>
            </a:extLst>
          </p:cNvPr>
          <p:cNvSpPr>
            <a:spLocks noChangeArrowheads="1"/>
          </p:cNvSpPr>
          <p:nvPr/>
        </p:nvSpPr>
        <p:spPr bwMode="auto">
          <a:xfrm>
            <a:off x="1558925" y="1484313"/>
            <a:ext cx="64087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295400" indent="-3810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lvl="2" eaLnBrk="1" hangingPunct="1">
              <a:lnSpc>
                <a:spcPct val="30000"/>
              </a:lnSpc>
              <a:spcBef>
                <a:spcPct val="20000"/>
              </a:spcBef>
            </a:pPr>
            <a:endParaRPr lang="en-CA" altLang="fr-FR" sz="2000" dirty="0"/>
          </a:p>
          <a:p>
            <a:pPr eaLnBrk="1" hangingPunct="1">
              <a:lnSpc>
                <a:spcPct val="90000"/>
              </a:lnSpc>
              <a:spcBef>
                <a:spcPct val="20000"/>
              </a:spcBef>
              <a:buFontTx/>
              <a:buChar char="–"/>
            </a:pPr>
            <a:r>
              <a:rPr lang="en-CA" altLang="fr-FR" sz="2400" b="1" dirty="0"/>
              <a:t>Role: </a:t>
            </a:r>
            <a:r>
              <a:rPr lang="en-CA" altLang="fr-FR" sz="2400" dirty="0"/>
              <a:t>To provide a </a:t>
            </a:r>
            <a:r>
              <a:rPr lang="en-CA" altLang="fr-FR" sz="2400" b="1" u="sng" dirty="0"/>
              <a:t>mechanism</a:t>
            </a:r>
            <a:r>
              <a:rPr lang="en-CA" altLang="fr-FR" sz="2400" dirty="0"/>
              <a:t> (i.e. documentation, organizational body, procedures) for preparing, evaluating, approving or disapproving </a:t>
            </a:r>
            <a:r>
              <a:rPr lang="en-CA" altLang="fr-FR" sz="2400" u="sng" dirty="0"/>
              <a:t>all changes</a:t>
            </a:r>
            <a:r>
              <a:rPr lang="en-CA" altLang="fr-FR" sz="2400" dirty="0"/>
              <a:t> throughout the lifecycle</a:t>
            </a:r>
            <a:endParaRPr lang="en-CA" altLang="fr-FR" sz="2600" dirty="0"/>
          </a:p>
          <a:p>
            <a:pPr eaLnBrk="1" hangingPunct="1">
              <a:lnSpc>
                <a:spcPct val="90000"/>
              </a:lnSpc>
              <a:spcBef>
                <a:spcPct val="20000"/>
              </a:spcBef>
              <a:buFontTx/>
              <a:buChar char="–"/>
            </a:pPr>
            <a:r>
              <a:rPr lang="en-CA" altLang="fr-FR" sz="2400" b="1" dirty="0"/>
              <a:t>Question</a:t>
            </a:r>
            <a:r>
              <a:rPr lang="en-CA" altLang="fr-FR" sz="2400" dirty="0"/>
              <a:t>: </a:t>
            </a:r>
            <a:r>
              <a:rPr lang="en-CA" altLang="fr-FR" sz="2400" b="1" u="sng" dirty="0"/>
              <a:t>How </a:t>
            </a:r>
            <a:r>
              <a:rPr lang="en-CA" altLang="fr-FR" sz="2400" dirty="0"/>
              <a:t>do I </a:t>
            </a:r>
            <a:r>
              <a:rPr lang="en-CA" altLang="fr-FR" sz="2400" u="sng" dirty="0"/>
              <a:t>control</a:t>
            </a:r>
            <a:r>
              <a:rPr lang="en-CA" altLang="fr-FR" sz="2400" dirty="0"/>
              <a:t> changes to my configuration ?</a:t>
            </a:r>
          </a:p>
          <a:p>
            <a:pPr lvl="1" eaLnBrk="1" hangingPunct="1">
              <a:lnSpc>
                <a:spcPct val="90000"/>
              </a:lnSpc>
              <a:spcBef>
                <a:spcPct val="20000"/>
              </a:spcBef>
              <a:buFontTx/>
              <a:buChar char="•"/>
            </a:pPr>
            <a:r>
              <a:rPr lang="en-CA" altLang="fr-FR" sz="2000" dirty="0"/>
              <a:t>The steps in processing changes are: Step1, Step2,…</a:t>
            </a:r>
            <a:r>
              <a:rPr lang="en-CA" altLang="fr-FR" sz="2000" dirty="0">
                <a:solidFill>
                  <a:schemeClr val="accent2"/>
                </a:solidFill>
              </a:rPr>
              <a:t>*</a:t>
            </a:r>
          </a:p>
          <a:p>
            <a:pPr eaLnBrk="1" hangingPunct="1">
              <a:lnSpc>
                <a:spcPct val="90000"/>
              </a:lnSpc>
              <a:spcBef>
                <a:spcPct val="20000"/>
              </a:spcBef>
              <a:buFontTx/>
              <a:buChar char="•"/>
            </a:pPr>
            <a:endParaRPr lang="en-CA" altLang="fr-FR" sz="2000" dirty="0"/>
          </a:p>
        </p:txBody>
      </p:sp>
      <p:sp>
        <p:nvSpPr>
          <p:cNvPr id="49156" name="Rectangle 4">
            <a:extLst>
              <a:ext uri="{FF2B5EF4-FFF2-40B4-BE49-F238E27FC236}">
                <a16:creationId xmlns:a16="http://schemas.microsoft.com/office/drawing/2014/main" id="{B4B7B6A6-213A-165C-CE0E-20A449E62B2B}"/>
              </a:ext>
            </a:extLst>
          </p:cNvPr>
          <p:cNvSpPr>
            <a:spLocks noChangeArrowheads="1"/>
          </p:cNvSpPr>
          <p:nvPr/>
        </p:nvSpPr>
        <p:spPr bwMode="auto">
          <a:xfrm>
            <a:off x="2209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r>
              <a:rPr lang="fr-CA" altLang="fr-FR" sz="3600" b="1">
                <a:solidFill>
                  <a:schemeClr val="accent2"/>
                </a:solidFill>
              </a:rPr>
              <a:t>Functions</a:t>
            </a:r>
            <a:r>
              <a:rPr lang="en-US" altLang="fr-FR" sz="3600" b="1">
                <a:solidFill>
                  <a:schemeClr val="accent2"/>
                </a:solidFill>
              </a:rPr>
              <a:t> of CM</a:t>
            </a:r>
            <a:br>
              <a:rPr lang="fr-CA" altLang="fr-FR" sz="3600" b="1">
                <a:solidFill>
                  <a:schemeClr val="accent2"/>
                </a:solidFill>
              </a:rPr>
            </a:br>
            <a:r>
              <a:rPr lang="fr-CA" altLang="fr-FR" sz="3600" b="1">
                <a:solidFill>
                  <a:schemeClr val="accent2"/>
                </a:solidFill>
              </a:rPr>
              <a:t>2. Configuration Control</a:t>
            </a:r>
            <a:endParaRPr lang="en-US" altLang="fr-FR" sz="3600" b="1">
              <a:solidFill>
                <a:schemeClr val="accent2"/>
              </a:solidFill>
            </a:endParaRPr>
          </a:p>
        </p:txBody>
      </p:sp>
      <p:pic>
        <p:nvPicPr>
          <p:cNvPr id="49157" name="Picture 5">
            <a:extLst>
              <a:ext uri="{FF2B5EF4-FFF2-40B4-BE49-F238E27FC236}">
                <a16:creationId xmlns:a16="http://schemas.microsoft.com/office/drawing/2014/main" id="{5A818C99-44DA-0B58-2A03-78C83C015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764" y="1990725"/>
            <a:ext cx="29813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8" name="Rectangle 6">
            <a:extLst>
              <a:ext uri="{FF2B5EF4-FFF2-40B4-BE49-F238E27FC236}">
                <a16:creationId xmlns:a16="http://schemas.microsoft.com/office/drawing/2014/main" id="{E45C5C1D-857D-021B-170B-1ECE71052495}"/>
              </a:ext>
            </a:extLst>
          </p:cNvPr>
          <p:cNvSpPr>
            <a:spLocks noChangeArrowheads="1"/>
          </p:cNvSpPr>
          <p:nvPr/>
        </p:nvSpPr>
        <p:spPr bwMode="auto">
          <a:xfrm>
            <a:off x="7535864" y="4221163"/>
            <a:ext cx="1512887" cy="792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49159" name="Rectangle 7">
            <a:extLst>
              <a:ext uri="{FF2B5EF4-FFF2-40B4-BE49-F238E27FC236}">
                <a16:creationId xmlns:a16="http://schemas.microsoft.com/office/drawing/2014/main" id="{1B971CC1-3EE7-C124-675E-B083FE6B09DF}"/>
              </a:ext>
            </a:extLst>
          </p:cNvPr>
          <p:cNvSpPr>
            <a:spLocks noChangeArrowheads="1"/>
          </p:cNvSpPr>
          <p:nvPr/>
        </p:nvSpPr>
        <p:spPr bwMode="auto">
          <a:xfrm>
            <a:off x="7464425" y="1844676"/>
            <a:ext cx="1512888" cy="792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Tree>
    <p:extLst>
      <p:ext uri="{BB962C8B-B14F-4D97-AF65-F5344CB8AC3E}">
        <p14:creationId xmlns:p14="http://schemas.microsoft.com/office/powerpoint/2010/main" val="210587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8A4D-6D80-49E7-4E3C-47E67CAE96F1}"/>
              </a:ext>
            </a:extLst>
          </p:cNvPr>
          <p:cNvSpPr>
            <a:spLocks noGrp="1"/>
          </p:cNvSpPr>
          <p:nvPr>
            <p:ph type="ctrTitle"/>
          </p:nvPr>
        </p:nvSpPr>
        <p:spPr>
          <a:xfrm>
            <a:off x="1381125" y="525463"/>
            <a:ext cx="9144000" cy="696912"/>
          </a:xfrm>
        </p:spPr>
        <p:txBody>
          <a:bodyPr>
            <a:normAutofit fontScale="90000"/>
          </a:bodyPr>
          <a:lstStyle/>
          <a:p>
            <a:r>
              <a:rPr lang="en-CA"/>
              <a:t>Chapter 5</a:t>
            </a:r>
            <a:endParaRPr lang="fr-CA" dirty="0"/>
          </a:p>
        </p:txBody>
      </p:sp>
      <p:sp>
        <p:nvSpPr>
          <p:cNvPr id="3" name="Subtitle 2">
            <a:extLst>
              <a:ext uri="{FF2B5EF4-FFF2-40B4-BE49-F238E27FC236}">
                <a16:creationId xmlns:a16="http://schemas.microsoft.com/office/drawing/2014/main" id="{0221B10D-955C-1C86-5603-9307369EF2B4}"/>
              </a:ext>
            </a:extLst>
          </p:cNvPr>
          <p:cNvSpPr>
            <a:spLocks noGrp="1"/>
          </p:cNvSpPr>
          <p:nvPr>
            <p:ph type="subTitle" idx="1"/>
          </p:nvPr>
        </p:nvSpPr>
        <p:spPr>
          <a:xfrm>
            <a:off x="1524000" y="1419225"/>
            <a:ext cx="9144000" cy="5086350"/>
          </a:xfrm>
        </p:spPr>
        <p:txBody>
          <a:bodyPr>
            <a:normAutofit/>
          </a:bodyPr>
          <a:lstStyle/>
          <a:p>
            <a:pPr algn="l"/>
            <a:r>
              <a:rPr lang="en-US" sz="3600" b="1" i="0" u="none" strike="noStrike" baseline="0" dirty="0">
                <a:latin typeface="AGaramondPro-Bold"/>
              </a:rPr>
              <a:t>In the previous chapter, we learned</a:t>
            </a:r>
          </a:p>
          <a:p>
            <a:pPr marL="742950" lvl="1" indent="-285750" algn="l">
              <a:buFont typeface="Arial" panose="020B0604020202020204" pitchFamily="34" charset="0"/>
              <a:buChar char="•"/>
            </a:pPr>
            <a:r>
              <a:rPr lang="en-US" b="0" i="0" u="none" strike="noStrike" baseline="0" dirty="0">
                <a:latin typeface="AGaramondPro-Regular"/>
              </a:rPr>
              <a:t>What is a risk on a project?</a:t>
            </a:r>
          </a:p>
          <a:p>
            <a:pPr marL="742950" lvl="1" indent="-285750" algn="l">
              <a:buFont typeface="Arial" panose="020B0604020202020204" pitchFamily="34" charset="0"/>
              <a:buChar char="•"/>
            </a:pPr>
            <a:r>
              <a:rPr lang="en-US" b="0" i="0" u="none" strike="noStrike" baseline="0" dirty="0">
                <a:latin typeface="AGaramondPro-Regular"/>
              </a:rPr>
              <a:t>What kinds of risks exist for a project?</a:t>
            </a:r>
          </a:p>
          <a:p>
            <a:pPr marL="742950" lvl="1" indent="-285750" algn="l">
              <a:buFont typeface="Arial" panose="020B0604020202020204" pitchFamily="34" charset="0"/>
              <a:buChar char="•"/>
            </a:pPr>
            <a:r>
              <a:rPr lang="en-US" b="0" i="0" u="none" strike="noStrike" baseline="0" dirty="0">
                <a:latin typeface="AGaramondPro-Regular"/>
              </a:rPr>
              <a:t>What kind of impact may risk have on a project?</a:t>
            </a:r>
          </a:p>
          <a:p>
            <a:pPr marL="742950" lvl="1" indent="-285750" algn="l">
              <a:buFont typeface="Arial" panose="020B0604020202020204" pitchFamily="34" charset="0"/>
              <a:buChar char="•"/>
            </a:pPr>
            <a:r>
              <a:rPr lang="en-US" b="0" i="0" u="none" strike="noStrike" baseline="0" dirty="0">
                <a:latin typeface="AGaramondPro-Regular"/>
              </a:rPr>
              <a:t>What strategy is needed to deal with risks?</a:t>
            </a:r>
          </a:p>
          <a:p>
            <a:pPr algn="l"/>
            <a:r>
              <a:rPr lang="en-US" sz="3600" b="1" i="0" u="none" strike="noStrike" baseline="0" dirty="0">
                <a:latin typeface="AGaramondPro-Bold"/>
              </a:rPr>
              <a:t>In this chapter, we will learn</a:t>
            </a:r>
          </a:p>
          <a:p>
            <a:pPr marL="742950" lvl="1" indent="-285750" algn="l">
              <a:buFont typeface="Arial" panose="020B0604020202020204" pitchFamily="34" charset="0"/>
              <a:buChar char="•"/>
            </a:pPr>
            <a:r>
              <a:rPr lang="en-US" b="0" i="0" u="none" strike="noStrike" baseline="0" dirty="0">
                <a:latin typeface="AGaramondPro-Regular"/>
              </a:rPr>
              <a:t>What is a configuration management system?</a:t>
            </a:r>
          </a:p>
          <a:p>
            <a:pPr marL="742950" lvl="1" indent="-285750" algn="l">
              <a:buFont typeface="Arial" panose="020B0604020202020204" pitchFamily="34" charset="0"/>
              <a:buChar char="•"/>
            </a:pPr>
            <a:r>
              <a:rPr lang="en-US" b="0" i="0" u="none" strike="noStrike" baseline="0" dirty="0">
                <a:latin typeface="AGaramondPro-Regular"/>
              </a:rPr>
              <a:t>What are the parts of a configuration management system?</a:t>
            </a:r>
          </a:p>
          <a:p>
            <a:pPr marL="742950" lvl="1" indent="-285750" algn="l">
              <a:buFont typeface="Arial" panose="020B0604020202020204" pitchFamily="34" charset="0"/>
              <a:buChar char="•"/>
            </a:pPr>
            <a:r>
              <a:rPr lang="en-US" b="0" i="0" u="none" strike="noStrike" baseline="0" dirty="0">
                <a:latin typeface="AGaramondPro-Regular"/>
              </a:rPr>
              <a:t>Why is a configuration management system required on a software project?</a:t>
            </a:r>
          </a:p>
          <a:p>
            <a:pPr marL="742950" lvl="1" indent="-285750" algn="l">
              <a:buFont typeface="Arial" panose="020B0604020202020204" pitchFamily="34" charset="0"/>
              <a:buChar char="•"/>
            </a:pPr>
            <a:r>
              <a:rPr lang="en-US" b="0" i="0" u="none" strike="noStrike" baseline="0" dirty="0">
                <a:latin typeface="AGaramondPro-Regular"/>
              </a:rPr>
              <a:t>What strategies can be made to deploy a configuration management system successfully </a:t>
            </a:r>
            <a:r>
              <a:rPr lang="fr-CA" b="0" i="0" u="none" strike="noStrike" baseline="0" dirty="0">
                <a:latin typeface="AGaramondPro-Regular"/>
              </a:rPr>
              <a:t>for a </a:t>
            </a:r>
            <a:r>
              <a:rPr lang="fr-CA" b="0" i="0" u="none" strike="noStrike" baseline="0" dirty="0" err="1">
                <a:latin typeface="AGaramondPro-Regular"/>
              </a:rPr>
              <a:t>project</a:t>
            </a:r>
            <a:r>
              <a:rPr lang="fr-CA" b="0" i="0" u="none" strike="noStrike" baseline="0" dirty="0">
                <a:latin typeface="AGaramondPro-Regular"/>
              </a:rPr>
              <a:t>?</a:t>
            </a:r>
            <a:endParaRPr lang="fr-CA" sz="3600" dirty="0"/>
          </a:p>
        </p:txBody>
      </p:sp>
    </p:spTree>
    <p:extLst>
      <p:ext uri="{BB962C8B-B14F-4D97-AF65-F5344CB8AC3E}">
        <p14:creationId xmlns:p14="http://schemas.microsoft.com/office/powerpoint/2010/main" val="74549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3FBBF44-55C6-5D19-803C-2823AAEB5031}"/>
              </a:ext>
            </a:extLst>
          </p:cNvPr>
          <p:cNvSpPr>
            <a:spLocks noGrp="1"/>
          </p:cNvSpPr>
          <p:nvPr>
            <p:ph type="dt" sz="half" idx="10"/>
          </p:nvPr>
        </p:nvSpPr>
        <p:spPr/>
        <p:txBody>
          <a:bodyPr/>
          <a:lstStyle/>
          <a:p>
            <a:fld id="{94608123-BC40-46EB-BA39-57144BD8A8B4}"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1100B184-B2EF-319F-647D-9C91977979D7}"/>
              </a:ext>
            </a:extLst>
          </p:cNvPr>
          <p:cNvSpPr>
            <a:spLocks noGrp="1"/>
          </p:cNvSpPr>
          <p:nvPr>
            <p:ph type="sldNum" sz="quarter" idx="11"/>
          </p:nvPr>
        </p:nvSpPr>
        <p:spPr/>
        <p:txBody>
          <a:bodyPr/>
          <a:lstStyle/>
          <a:p>
            <a:fld id="{42F26823-74EC-4EE4-9650-AD541E2CCB52}" type="slidenum">
              <a:rPr lang="en-US" altLang="fr-FR"/>
              <a:pPr/>
              <a:t>20</a:t>
            </a:fld>
            <a:endParaRPr lang="en-US" altLang="fr-FR"/>
          </a:p>
        </p:txBody>
      </p:sp>
      <p:sp>
        <p:nvSpPr>
          <p:cNvPr id="56322" name="Rectangle 2">
            <a:extLst>
              <a:ext uri="{FF2B5EF4-FFF2-40B4-BE49-F238E27FC236}">
                <a16:creationId xmlns:a16="http://schemas.microsoft.com/office/drawing/2014/main" id="{1D930AF8-AD50-D49F-8352-DFC12B656F27}"/>
              </a:ext>
            </a:extLst>
          </p:cNvPr>
          <p:cNvSpPr>
            <a:spLocks noGrp="1" noChangeArrowheads="1"/>
          </p:cNvSpPr>
          <p:nvPr>
            <p:ph type="title"/>
          </p:nvPr>
        </p:nvSpPr>
        <p:spPr>
          <a:xfrm>
            <a:off x="2209800" y="76200"/>
            <a:ext cx="7772400" cy="1143000"/>
          </a:xfrm>
        </p:spPr>
        <p:txBody>
          <a:bodyPr/>
          <a:lstStyle/>
          <a:p>
            <a:r>
              <a:rPr lang="en-CA" altLang="fr-FR" sz="3600"/>
              <a:t>Elements of Change Control Process</a:t>
            </a:r>
          </a:p>
        </p:txBody>
      </p:sp>
      <p:sp>
        <p:nvSpPr>
          <p:cNvPr id="56323" name="Rectangle 3">
            <a:extLst>
              <a:ext uri="{FF2B5EF4-FFF2-40B4-BE49-F238E27FC236}">
                <a16:creationId xmlns:a16="http://schemas.microsoft.com/office/drawing/2014/main" id="{29BCE6CB-8EFA-2BEA-29F0-D5543320041E}"/>
              </a:ext>
            </a:extLst>
          </p:cNvPr>
          <p:cNvSpPr>
            <a:spLocks noGrp="1" noChangeArrowheads="1"/>
          </p:cNvSpPr>
          <p:nvPr>
            <p:ph type="body" idx="1"/>
          </p:nvPr>
        </p:nvSpPr>
        <p:spPr>
          <a:xfrm>
            <a:off x="2209800" y="1066800"/>
            <a:ext cx="7772400" cy="4495800"/>
          </a:xfrm>
        </p:spPr>
        <p:txBody>
          <a:bodyPr/>
          <a:lstStyle/>
          <a:p>
            <a:pPr marL="457200" indent="-457200">
              <a:lnSpc>
                <a:spcPct val="90000"/>
              </a:lnSpc>
              <a:buFontTx/>
              <a:buAutoNum type="arabicPeriod"/>
            </a:pPr>
            <a:r>
              <a:rPr lang="en-US" altLang="fr-FR" sz="2000" u="sng"/>
              <a:t>Who can initiate</a:t>
            </a:r>
            <a:r>
              <a:rPr lang="en-US" altLang="fr-FR" sz="2000"/>
              <a:t> the change requests </a:t>
            </a:r>
          </a:p>
          <a:p>
            <a:pPr marL="457200" indent="-457200">
              <a:lnSpc>
                <a:spcPct val="90000"/>
              </a:lnSpc>
              <a:buFontTx/>
              <a:buAutoNum type="arabicPeriod"/>
            </a:pPr>
            <a:r>
              <a:rPr lang="en-US" altLang="fr-FR" sz="2000"/>
              <a:t>The individuals, group, or groups who are </a:t>
            </a:r>
            <a:r>
              <a:rPr lang="en-US" altLang="fr-FR" sz="2000" u="sng"/>
              <a:t>responsible</a:t>
            </a:r>
            <a:r>
              <a:rPr lang="en-US" altLang="fr-FR" sz="2000"/>
              <a:t> for evaluating, accepting, and tracking the change proposals for the various </a:t>
            </a:r>
            <a:r>
              <a:rPr lang="en-US" altLang="fr-FR" sz="2000" u="sng"/>
              <a:t>baselined products </a:t>
            </a:r>
          </a:p>
          <a:p>
            <a:pPr marL="457200" indent="-457200">
              <a:lnSpc>
                <a:spcPct val="90000"/>
              </a:lnSpc>
              <a:buFontTx/>
              <a:buAutoNum type="arabicPeriod"/>
            </a:pPr>
            <a:r>
              <a:rPr lang="en-US" altLang="fr-FR" sz="2000"/>
              <a:t>What the </a:t>
            </a:r>
            <a:r>
              <a:rPr lang="en-US" altLang="fr-FR" sz="2000" u="sng"/>
              <a:t>criteria</a:t>
            </a:r>
            <a:r>
              <a:rPr lang="en-US" altLang="fr-FR" sz="2000"/>
              <a:t> are for placing the software components under </a:t>
            </a:r>
            <a:r>
              <a:rPr lang="en-US" altLang="fr-FR" sz="2000" u="sng"/>
              <a:t>formal change control </a:t>
            </a:r>
          </a:p>
          <a:p>
            <a:pPr marL="457200" indent="-457200">
              <a:lnSpc>
                <a:spcPct val="90000"/>
              </a:lnSpc>
              <a:buFontTx/>
              <a:buAutoNum type="arabicPeriod"/>
            </a:pPr>
            <a:r>
              <a:rPr lang="en-US" altLang="fr-FR" sz="2000"/>
              <a:t>The </a:t>
            </a:r>
            <a:r>
              <a:rPr lang="en-US" altLang="fr-FR" sz="2000" u="sng"/>
              <a:t>“change impact” analysis expected</a:t>
            </a:r>
            <a:r>
              <a:rPr lang="en-US" altLang="fr-FR" sz="2000"/>
              <a:t> for each requested change </a:t>
            </a:r>
          </a:p>
          <a:p>
            <a:pPr marL="457200" indent="-457200">
              <a:lnSpc>
                <a:spcPct val="90000"/>
              </a:lnSpc>
              <a:buFontTx/>
              <a:buAutoNum type="arabicPeriod"/>
            </a:pPr>
            <a:r>
              <a:rPr lang="en-US" altLang="fr-FR" sz="2000"/>
              <a:t>How </a:t>
            </a:r>
            <a:r>
              <a:rPr lang="en-US" altLang="fr-FR" sz="2000" u="sng"/>
              <a:t>revision history</a:t>
            </a:r>
            <a:r>
              <a:rPr lang="en-US" altLang="fr-FR" sz="2000"/>
              <a:t> should be kept </a:t>
            </a:r>
          </a:p>
          <a:p>
            <a:pPr marL="457200" indent="-457200">
              <a:lnSpc>
                <a:spcPct val="90000"/>
              </a:lnSpc>
              <a:buFontTx/>
              <a:buAutoNum type="arabicPeriod"/>
            </a:pPr>
            <a:r>
              <a:rPr lang="en-US" altLang="fr-FR" sz="2000"/>
              <a:t>The </a:t>
            </a:r>
            <a:r>
              <a:rPr lang="en-US" altLang="fr-FR" sz="2000" u="sng"/>
              <a:t>check-in/check-out</a:t>
            </a:r>
            <a:r>
              <a:rPr lang="en-US" altLang="fr-FR" sz="2000"/>
              <a:t> procedures </a:t>
            </a:r>
          </a:p>
          <a:p>
            <a:pPr marL="457200" indent="-457200">
              <a:lnSpc>
                <a:spcPct val="90000"/>
              </a:lnSpc>
              <a:buFontTx/>
              <a:buAutoNum type="arabicPeriod"/>
            </a:pPr>
            <a:r>
              <a:rPr lang="en-US" altLang="fr-FR" sz="2000"/>
              <a:t>The </a:t>
            </a:r>
            <a:r>
              <a:rPr lang="en-US" altLang="fr-FR" sz="2000" u="sng"/>
              <a:t>process</a:t>
            </a:r>
            <a:r>
              <a:rPr lang="en-US" altLang="fr-FR" sz="2000"/>
              <a:t> the software configuration control board (</a:t>
            </a:r>
            <a:r>
              <a:rPr lang="en-US" altLang="fr-FR" sz="2000" u="sng"/>
              <a:t>SCCB</a:t>
            </a:r>
            <a:r>
              <a:rPr lang="en-US" altLang="fr-FR" sz="2000"/>
              <a:t>) follows to approve changes </a:t>
            </a:r>
          </a:p>
          <a:p>
            <a:pPr marL="457200" indent="-457200">
              <a:lnSpc>
                <a:spcPct val="90000"/>
              </a:lnSpc>
              <a:buFontTx/>
              <a:buAutoNum type="arabicPeriod"/>
            </a:pPr>
            <a:r>
              <a:rPr lang="en-US" altLang="fr-FR" sz="2000"/>
              <a:t>How change requests will be linked to the </a:t>
            </a:r>
            <a:r>
              <a:rPr lang="en-US" altLang="fr-FR" sz="2000" u="sng"/>
              <a:t>trouble-reporting system</a:t>
            </a:r>
            <a:r>
              <a:rPr lang="en-US" altLang="fr-FR" sz="2000"/>
              <a:t> </a:t>
            </a:r>
          </a:p>
          <a:p>
            <a:pPr marL="457200" indent="-457200">
              <a:lnSpc>
                <a:spcPct val="90000"/>
              </a:lnSpc>
              <a:buFontTx/>
              <a:buAutoNum type="arabicPeriod"/>
            </a:pPr>
            <a:r>
              <a:rPr lang="en-US" altLang="fr-FR" sz="2000"/>
              <a:t>How change requests are </a:t>
            </a:r>
            <a:r>
              <a:rPr lang="en-US" altLang="fr-FR" sz="2000" u="sng"/>
              <a:t>tracked and resolved</a:t>
            </a:r>
            <a:r>
              <a:rPr lang="en-US" altLang="fr-FR" sz="2000"/>
              <a:t> </a:t>
            </a:r>
          </a:p>
          <a:p>
            <a:pPr marL="457200" indent="-457200">
              <a:lnSpc>
                <a:spcPct val="90000"/>
              </a:lnSpc>
              <a:buFontTx/>
              <a:buAutoNum type="arabicPeriod"/>
            </a:pPr>
            <a:r>
              <a:rPr lang="en-US" altLang="fr-FR" sz="2000"/>
              <a:t>The reviews and/or </a:t>
            </a:r>
            <a:r>
              <a:rPr lang="en-US" altLang="fr-FR" sz="2000" u="sng"/>
              <a:t>regression tests</a:t>
            </a:r>
            <a:r>
              <a:rPr lang="en-US" altLang="fr-FR" sz="2000"/>
              <a:t> that must be performed to ensure that changes have not caused </a:t>
            </a:r>
            <a:r>
              <a:rPr lang="en-US" altLang="fr-FR" sz="2000" u="sng"/>
              <a:t>unintended effects on the baseline</a:t>
            </a:r>
            <a:r>
              <a:rPr lang="en-US" altLang="fr-FR" sz="2000"/>
              <a:t> </a:t>
            </a:r>
          </a:p>
          <a:p>
            <a:pPr marL="457200" indent="-457200">
              <a:lnSpc>
                <a:spcPct val="90000"/>
              </a:lnSpc>
              <a:buFontTx/>
              <a:buAutoNum type="arabicPeriod"/>
            </a:pPr>
            <a:r>
              <a:rPr lang="en-US" altLang="fr-FR" sz="2000"/>
              <a:t>The procedure that will be followed to </a:t>
            </a:r>
            <a:r>
              <a:rPr lang="en-US" altLang="fr-FR" sz="2000" u="sng"/>
              <a:t>update all affected software.</a:t>
            </a:r>
            <a:r>
              <a:rPr lang="en-US" altLang="fr-FR" sz="2000"/>
              <a:t> </a:t>
            </a:r>
          </a:p>
        </p:txBody>
      </p:sp>
    </p:spTree>
    <p:extLst>
      <p:ext uri="{BB962C8B-B14F-4D97-AF65-F5344CB8AC3E}">
        <p14:creationId xmlns:p14="http://schemas.microsoft.com/office/powerpoint/2010/main" val="2909961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anim calcmode="lin" valueType="num">
                                      <p:cBhvr additive="base">
                                        <p:cTn id="11"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 calcmode="lin" valueType="num">
                                      <p:cBhvr additive="base">
                                        <p:cTn id="15"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additive="base">
                                        <p:cTn id="19"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anim calcmode="lin" valueType="num">
                                      <p:cBhvr additive="base">
                                        <p:cTn id="23"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anim calcmode="lin" valueType="num">
                                      <p:cBhvr additive="base">
                                        <p:cTn id="27"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anim calcmode="lin" valueType="num">
                                      <p:cBhvr additive="base">
                                        <p:cTn id="31"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anim calcmode="lin" valueType="num">
                                      <p:cBhvr additive="base">
                                        <p:cTn id="35"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632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6323">
                                            <p:txEl>
                                              <p:pRg st="8" end="8"/>
                                            </p:txEl>
                                          </p:spTgt>
                                        </p:tgtEl>
                                        <p:attrNameLst>
                                          <p:attrName>style.visibility</p:attrName>
                                        </p:attrNameLst>
                                      </p:cBhvr>
                                      <p:to>
                                        <p:strVal val="visible"/>
                                      </p:to>
                                    </p:set>
                                    <p:anim calcmode="lin" valueType="num">
                                      <p:cBhvr additive="base">
                                        <p:cTn id="39" dur="500" fill="hold"/>
                                        <p:tgtEl>
                                          <p:spTgt spid="5632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632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6323">
                                            <p:txEl>
                                              <p:pRg st="9" end="9"/>
                                            </p:txEl>
                                          </p:spTgt>
                                        </p:tgtEl>
                                        <p:attrNameLst>
                                          <p:attrName>style.visibility</p:attrName>
                                        </p:attrNameLst>
                                      </p:cBhvr>
                                      <p:to>
                                        <p:strVal val="visible"/>
                                      </p:to>
                                    </p:set>
                                    <p:anim calcmode="lin" valueType="num">
                                      <p:cBhvr additive="base">
                                        <p:cTn id="43" dur="500" fill="hold"/>
                                        <p:tgtEl>
                                          <p:spTgt spid="5632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6323">
                                            <p:txEl>
                                              <p:pRg st="10" end="10"/>
                                            </p:txEl>
                                          </p:spTgt>
                                        </p:tgtEl>
                                        <p:attrNameLst>
                                          <p:attrName>style.visibility</p:attrName>
                                        </p:attrNameLst>
                                      </p:cBhvr>
                                      <p:to>
                                        <p:strVal val="visible"/>
                                      </p:to>
                                    </p:set>
                                    <p:anim calcmode="lin" valueType="num">
                                      <p:cBhvr additive="base">
                                        <p:cTn id="47" dur="500" fill="hold"/>
                                        <p:tgtEl>
                                          <p:spTgt spid="5632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63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B798B9E9-740D-9E40-54E2-048A82218BE3}"/>
              </a:ext>
            </a:extLst>
          </p:cNvPr>
          <p:cNvSpPr>
            <a:spLocks noGrp="1"/>
          </p:cNvSpPr>
          <p:nvPr>
            <p:ph type="dt" sz="half" idx="10"/>
          </p:nvPr>
        </p:nvSpPr>
        <p:spPr/>
        <p:txBody>
          <a:bodyPr/>
          <a:lstStyle/>
          <a:p>
            <a:fld id="{347BF8C0-3A00-41FD-B775-FCC286A155D0}" type="datetime1">
              <a:rPr lang="en-US" altLang="fr-FR"/>
              <a:pPr/>
              <a:t>1/31/2024</a:t>
            </a:fld>
            <a:endParaRPr lang="en-US" altLang="fr-FR"/>
          </a:p>
        </p:txBody>
      </p:sp>
      <p:sp>
        <p:nvSpPr>
          <p:cNvPr id="3" name="Slide Number Placeholder 3">
            <a:extLst>
              <a:ext uri="{FF2B5EF4-FFF2-40B4-BE49-F238E27FC236}">
                <a16:creationId xmlns:a16="http://schemas.microsoft.com/office/drawing/2014/main" id="{CF040325-6F58-49A1-3334-21E9BE780E5A}"/>
              </a:ext>
            </a:extLst>
          </p:cNvPr>
          <p:cNvSpPr>
            <a:spLocks noGrp="1"/>
          </p:cNvSpPr>
          <p:nvPr>
            <p:ph type="sldNum" sz="quarter" idx="11"/>
          </p:nvPr>
        </p:nvSpPr>
        <p:spPr/>
        <p:txBody>
          <a:bodyPr/>
          <a:lstStyle/>
          <a:p>
            <a:fld id="{8FD92246-1261-491E-95D8-837C3E762B0B}" type="slidenum">
              <a:rPr lang="en-US" altLang="fr-FR"/>
              <a:pPr/>
              <a:t>21</a:t>
            </a:fld>
            <a:endParaRPr lang="en-US" altLang="fr-FR"/>
          </a:p>
        </p:txBody>
      </p:sp>
      <p:sp>
        <p:nvSpPr>
          <p:cNvPr id="22530" name="Rectangle 2">
            <a:extLst>
              <a:ext uri="{FF2B5EF4-FFF2-40B4-BE49-F238E27FC236}">
                <a16:creationId xmlns:a16="http://schemas.microsoft.com/office/drawing/2014/main" id="{DAEB4277-6776-9637-140C-79E520DDD33B}"/>
              </a:ext>
            </a:extLst>
          </p:cNvPr>
          <p:cNvSpPr>
            <a:spLocks noGrp="1" noChangeArrowheads="1"/>
          </p:cNvSpPr>
          <p:nvPr>
            <p:ph type="title"/>
          </p:nvPr>
        </p:nvSpPr>
        <p:spPr>
          <a:xfrm>
            <a:off x="2362200" y="-304800"/>
            <a:ext cx="7772400" cy="1143000"/>
          </a:xfrm>
        </p:spPr>
        <p:txBody>
          <a:bodyPr/>
          <a:lstStyle/>
          <a:p>
            <a:r>
              <a:rPr lang="en-US" altLang="fr-FR" sz="3600"/>
              <a:t>Flow of a Change Request</a:t>
            </a:r>
          </a:p>
        </p:txBody>
      </p:sp>
      <p:sp>
        <p:nvSpPr>
          <p:cNvPr id="22534" name="Text Box 6">
            <a:extLst>
              <a:ext uri="{FF2B5EF4-FFF2-40B4-BE49-F238E27FC236}">
                <a16:creationId xmlns:a16="http://schemas.microsoft.com/office/drawing/2014/main" id="{0677367D-C903-EBFF-39A1-91A02D43D7C5}"/>
              </a:ext>
            </a:extLst>
          </p:cNvPr>
          <p:cNvSpPr txBox="1">
            <a:spLocks noChangeArrowheads="1"/>
          </p:cNvSpPr>
          <p:nvPr/>
        </p:nvSpPr>
        <p:spPr bwMode="auto">
          <a:xfrm>
            <a:off x="5562600" y="685800"/>
            <a:ext cx="1695450" cy="496888"/>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400" b="1">
                <a:latin typeface="Arial" panose="020B0604020202020204" pitchFamily="34" charset="0"/>
              </a:rPr>
              <a:t>Business Requirement</a:t>
            </a:r>
          </a:p>
        </p:txBody>
      </p:sp>
      <p:sp>
        <p:nvSpPr>
          <p:cNvPr id="22535" name="Text Box 7">
            <a:extLst>
              <a:ext uri="{FF2B5EF4-FFF2-40B4-BE49-F238E27FC236}">
                <a16:creationId xmlns:a16="http://schemas.microsoft.com/office/drawing/2014/main" id="{E17B1EC5-05C9-80A0-8803-8460DE8631B3}"/>
              </a:ext>
            </a:extLst>
          </p:cNvPr>
          <p:cNvSpPr txBox="1">
            <a:spLocks noChangeArrowheads="1"/>
          </p:cNvSpPr>
          <p:nvPr/>
        </p:nvSpPr>
        <p:spPr bwMode="auto">
          <a:xfrm>
            <a:off x="5537200" y="1676400"/>
            <a:ext cx="2006600" cy="914400"/>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200" b="1">
                <a:latin typeface="Arial" panose="020B0604020202020204" pitchFamily="34" charset="0"/>
              </a:rPr>
              <a:t>System Requirement, Use Case,</a:t>
            </a:r>
            <a:r>
              <a:rPr lang="fr-CA" altLang="fr-FR" sz="1200" b="1">
                <a:latin typeface="Arial" panose="020B0604020202020204" pitchFamily="34" charset="0"/>
              </a:rPr>
              <a:t> </a:t>
            </a:r>
            <a:r>
              <a:rPr lang="en-US" altLang="fr-FR" sz="1200" b="1">
                <a:latin typeface="Arial" panose="020B0604020202020204" pitchFamily="34" charset="0"/>
              </a:rPr>
              <a:t>External Interface Requirement</a:t>
            </a:r>
            <a:r>
              <a:rPr lang="fr-CA" altLang="fr-FR" sz="1200" b="1">
                <a:latin typeface="Arial" panose="020B0604020202020204" pitchFamily="34" charset="0"/>
              </a:rPr>
              <a:t>,</a:t>
            </a:r>
          </a:p>
          <a:p>
            <a:pPr algn="ctr" eaLnBrk="0" hangingPunct="0">
              <a:lnSpc>
                <a:spcPct val="96000"/>
              </a:lnSpc>
            </a:pPr>
            <a:r>
              <a:rPr lang="fr-CA" altLang="fr-FR" sz="1200" b="1">
                <a:latin typeface="Arial" panose="020B0604020202020204" pitchFamily="34" charset="0"/>
              </a:rPr>
              <a:t>Quality attributes</a:t>
            </a:r>
            <a:endParaRPr lang="en-US" altLang="fr-FR" sz="1200" b="1">
              <a:latin typeface="Arial" panose="020B0604020202020204" pitchFamily="34" charset="0"/>
            </a:endParaRPr>
          </a:p>
        </p:txBody>
      </p:sp>
      <p:sp>
        <p:nvSpPr>
          <p:cNvPr id="22536" name="Text Box 8">
            <a:extLst>
              <a:ext uri="{FF2B5EF4-FFF2-40B4-BE49-F238E27FC236}">
                <a16:creationId xmlns:a16="http://schemas.microsoft.com/office/drawing/2014/main" id="{DAFC2A1D-4CAA-92FD-2DF5-F5ADCD6FBEA8}"/>
              </a:ext>
            </a:extLst>
          </p:cNvPr>
          <p:cNvSpPr txBox="1">
            <a:spLocks noChangeArrowheads="1"/>
          </p:cNvSpPr>
          <p:nvPr/>
        </p:nvSpPr>
        <p:spPr bwMode="auto">
          <a:xfrm>
            <a:off x="3124200" y="1989138"/>
            <a:ext cx="1093788" cy="601662"/>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600" b="1">
                <a:latin typeface="Arial" panose="020B0604020202020204" pitchFamily="34" charset="0"/>
              </a:rPr>
              <a:t>Change Request</a:t>
            </a:r>
          </a:p>
        </p:txBody>
      </p:sp>
      <p:sp>
        <p:nvSpPr>
          <p:cNvPr id="22537" name="Text Box 9">
            <a:extLst>
              <a:ext uri="{FF2B5EF4-FFF2-40B4-BE49-F238E27FC236}">
                <a16:creationId xmlns:a16="http://schemas.microsoft.com/office/drawing/2014/main" id="{71E52A00-A5A8-05C0-AC14-458D03991088}"/>
              </a:ext>
            </a:extLst>
          </p:cNvPr>
          <p:cNvSpPr txBox="1">
            <a:spLocks noChangeArrowheads="1"/>
          </p:cNvSpPr>
          <p:nvPr/>
        </p:nvSpPr>
        <p:spPr bwMode="auto">
          <a:xfrm>
            <a:off x="5554663" y="3048000"/>
            <a:ext cx="1695450" cy="685800"/>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400" b="1">
                <a:latin typeface="Arial" panose="020B0604020202020204" pitchFamily="34" charset="0"/>
              </a:rPr>
              <a:t>Software Functional Requirement</a:t>
            </a:r>
          </a:p>
        </p:txBody>
      </p:sp>
      <p:sp>
        <p:nvSpPr>
          <p:cNvPr id="22538" name="Text Box 10">
            <a:extLst>
              <a:ext uri="{FF2B5EF4-FFF2-40B4-BE49-F238E27FC236}">
                <a16:creationId xmlns:a16="http://schemas.microsoft.com/office/drawing/2014/main" id="{6191FAEE-599F-2FA0-D63E-634341A511AA}"/>
              </a:ext>
            </a:extLst>
          </p:cNvPr>
          <p:cNvSpPr txBox="1">
            <a:spLocks noChangeArrowheads="1"/>
          </p:cNvSpPr>
          <p:nvPr/>
        </p:nvSpPr>
        <p:spPr bwMode="auto">
          <a:xfrm>
            <a:off x="2667000" y="4419601"/>
            <a:ext cx="2209800" cy="758825"/>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400" b="1">
                <a:latin typeface="Arial" panose="020B0604020202020204" pitchFamily="34" charset="0"/>
              </a:rPr>
              <a:t>Architecture, User Interface, Functional Design</a:t>
            </a:r>
          </a:p>
        </p:txBody>
      </p:sp>
      <p:sp>
        <p:nvSpPr>
          <p:cNvPr id="22539" name="Text Box 11">
            <a:extLst>
              <a:ext uri="{FF2B5EF4-FFF2-40B4-BE49-F238E27FC236}">
                <a16:creationId xmlns:a16="http://schemas.microsoft.com/office/drawing/2014/main" id="{FF35A53D-B21B-EBE0-D050-359C8CE1A0D9}"/>
              </a:ext>
            </a:extLst>
          </p:cNvPr>
          <p:cNvSpPr txBox="1">
            <a:spLocks noChangeArrowheads="1"/>
          </p:cNvSpPr>
          <p:nvPr/>
        </p:nvSpPr>
        <p:spPr bwMode="auto">
          <a:xfrm>
            <a:off x="3822700" y="5462588"/>
            <a:ext cx="736600" cy="328612"/>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800" b="1"/>
              <a:t>Code</a:t>
            </a:r>
          </a:p>
        </p:txBody>
      </p:sp>
      <p:sp>
        <p:nvSpPr>
          <p:cNvPr id="22540" name="Text Box 12">
            <a:extLst>
              <a:ext uri="{FF2B5EF4-FFF2-40B4-BE49-F238E27FC236}">
                <a16:creationId xmlns:a16="http://schemas.microsoft.com/office/drawing/2014/main" id="{913BE78E-0F8C-D045-7DA1-D9E8A80327E1}"/>
              </a:ext>
            </a:extLst>
          </p:cNvPr>
          <p:cNvSpPr txBox="1">
            <a:spLocks noChangeArrowheads="1"/>
          </p:cNvSpPr>
          <p:nvPr/>
        </p:nvSpPr>
        <p:spPr bwMode="auto">
          <a:xfrm>
            <a:off x="5943600" y="4572000"/>
            <a:ext cx="935038" cy="533400"/>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fr-CA" altLang="fr-FR" sz="1600" b="1">
                <a:latin typeface="Arial" panose="020B0604020202020204" pitchFamily="34" charset="0"/>
              </a:rPr>
              <a:t>System</a:t>
            </a:r>
            <a:r>
              <a:rPr lang="en-US" altLang="fr-FR" sz="1600" b="1">
                <a:latin typeface="Arial" panose="020B0604020202020204" pitchFamily="34" charset="0"/>
              </a:rPr>
              <a:t> </a:t>
            </a:r>
            <a:r>
              <a:rPr lang="fr-CA" altLang="fr-FR" sz="1600" b="1">
                <a:latin typeface="Arial" panose="020B0604020202020204" pitchFamily="34" charset="0"/>
              </a:rPr>
              <a:t>Test</a:t>
            </a:r>
            <a:endParaRPr lang="en-US" altLang="fr-FR" sz="1600" b="1">
              <a:latin typeface="Arial" panose="020B0604020202020204" pitchFamily="34" charset="0"/>
            </a:endParaRPr>
          </a:p>
        </p:txBody>
      </p:sp>
      <p:sp>
        <p:nvSpPr>
          <p:cNvPr id="22543" name="Line 15">
            <a:extLst>
              <a:ext uri="{FF2B5EF4-FFF2-40B4-BE49-F238E27FC236}">
                <a16:creationId xmlns:a16="http://schemas.microsoft.com/office/drawing/2014/main" id="{F73E3690-AE38-B290-21BA-B1086902ACBF}"/>
              </a:ext>
            </a:extLst>
          </p:cNvPr>
          <p:cNvSpPr>
            <a:spLocks noChangeShapeType="1"/>
          </p:cNvSpPr>
          <p:nvPr/>
        </p:nvSpPr>
        <p:spPr bwMode="auto">
          <a:xfrm flipH="1">
            <a:off x="6384925" y="3741738"/>
            <a:ext cx="0" cy="7985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44" name="Line 16">
            <a:extLst>
              <a:ext uri="{FF2B5EF4-FFF2-40B4-BE49-F238E27FC236}">
                <a16:creationId xmlns:a16="http://schemas.microsoft.com/office/drawing/2014/main" id="{5E5BE07A-BBA9-3FF0-83DA-222C4996EF52}"/>
              </a:ext>
            </a:extLst>
          </p:cNvPr>
          <p:cNvSpPr>
            <a:spLocks noChangeShapeType="1"/>
          </p:cNvSpPr>
          <p:nvPr/>
        </p:nvSpPr>
        <p:spPr bwMode="auto">
          <a:xfrm flipH="1">
            <a:off x="4724400" y="3727450"/>
            <a:ext cx="1455738" cy="692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45" name="Line 17">
            <a:extLst>
              <a:ext uri="{FF2B5EF4-FFF2-40B4-BE49-F238E27FC236}">
                <a16:creationId xmlns:a16="http://schemas.microsoft.com/office/drawing/2014/main" id="{5AE2B304-B252-218B-1690-83DCEB3CF488}"/>
              </a:ext>
            </a:extLst>
          </p:cNvPr>
          <p:cNvSpPr>
            <a:spLocks noChangeShapeType="1"/>
          </p:cNvSpPr>
          <p:nvPr/>
        </p:nvSpPr>
        <p:spPr bwMode="auto">
          <a:xfrm>
            <a:off x="4191000" y="51816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46" name="Line 18">
            <a:extLst>
              <a:ext uri="{FF2B5EF4-FFF2-40B4-BE49-F238E27FC236}">
                <a16:creationId xmlns:a16="http://schemas.microsoft.com/office/drawing/2014/main" id="{5B48A649-EBD5-E25E-5ED7-BA8A9B616B12}"/>
              </a:ext>
            </a:extLst>
          </p:cNvPr>
          <p:cNvSpPr>
            <a:spLocks noChangeShapeType="1"/>
          </p:cNvSpPr>
          <p:nvPr/>
        </p:nvSpPr>
        <p:spPr bwMode="auto">
          <a:xfrm>
            <a:off x="4225926" y="2216150"/>
            <a:ext cx="1319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47" name="Line 19">
            <a:extLst>
              <a:ext uri="{FF2B5EF4-FFF2-40B4-BE49-F238E27FC236}">
                <a16:creationId xmlns:a16="http://schemas.microsoft.com/office/drawing/2014/main" id="{83805AAF-8201-6E48-8C68-2BDB2A339EAD}"/>
              </a:ext>
            </a:extLst>
          </p:cNvPr>
          <p:cNvSpPr>
            <a:spLocks noChangeShapeType="1"/>
          </p:cNvSpPr>
          <p:nvPr/>
        </p:nvSpPr>
        <p:spPr bwMode="auto">
          <a:xfrm>
            <a:off x="4243388" y="2232026"/>
            <a:ext cx="1319212" cy="1044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48" name="Line 20">
            <a:extLst>
              <a:ext uri="{FF2B5EF4-FFF2-40B4-BE49-F238E27FC236}">
                <a16:creationId xmlns:a16="http://schemas.microsoft.com/office/drawing/2014/main" id="{75364DC0-F84D-218C-5969-A7D226F10D45}"/>
              </a:ext>
            </a:extLst>
          </p:cNvPr>
          <p:cNvSpPr>
            <a:spLocks noChangeShapeType="1"/>
          </p:cNvSpPr>
          <p:nvPr/>
        </p:nvSpPr>
        <p:spPr bwMode="auto">
          <a:xfrm flipV="1">
            <a:off x="4208464" y="1025526"/>
            <a:ext cx="1336675" cy="11906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49" name="Text Box 21">
            <a:extLst>
              <a:ext uri="{FF2B5EF4-FFF2-40B4-BE49-F238E27FC236}">
                <a16:creationId xmlns:a16="http://schemas.microsoft.com/office/drawing/2014/main" id="{97F11F31-9D4A-1CCB-5903-108A1D0F0C2B}"/>
              </a:ext>
            </a:extLst>
          </p:cNvPr>
          <p:cNvSpPr txBox="1">
            <a:spLocks noChangeArrowheads="1"/>
          </p:cNvSpPr>
          <p:nvPr/>
        </p:nvSpPr>
        <p:spPr bwMode="auto">
          <a:xfrm>
            <a:off x="5486401" y="4038601"/>
            <a:ext cx="10271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400">
                <a:latin typeface="Arial" panose="020B0604020202020204" pitchFamily="34" charset="0"/>
              </a:rPr>
              <a:t>is </a:t>
            </a:r>
            <a:r>
              <a:rPr lang="en-US" altLang="fr-FR" sz="1400" u="sng">
                <a:latin typeface="Arial" panose="020B0604020202020204" pitchFamily="34" charset="0"/>
              </a:rPr>
              <a:t>verified</a:t>
            </a:r>
            <a:r>
              <a:rPr lang="en-US" altLang="fr-FR" sz="1400">
                <a:latin typeface="Arial" panose="020B0604020202020204" pitchFamily="34" charset="0"/>
              </a:rPr>
              <a:t> by</a:t>
            </a:r>
          </a:p>
        </p:txBody>
      </p:sp>
      <p:sp>
        <p:nvSpPr>
          <p:cNvPr id="22550" name="Text Box 22">
            <a:extLst>
              <a:ext uri="{FF2B5EF4-FFF2-40B4-BE49-F238E27FC236}">
                <a16:creationId xmlns:a16="http://schemas.microsoft.com/office/drawing/2014/main" id="{11D39E89-06C5-98EE-C526-F59E5F992669}"/>
              </a:ext>
            </a:extLst>
          </p:cNvPr>
          <p:cNvSpPr txBox="1">
            <a:spLocks noChangeArrowheads="1"/>
          </p:cNvSpPr>
          <p:nvPr/>
        </p:nvSpPr>
        <p:spPr bwMode="auto">
          <a:xfrm>
            <a:off x="4114800" y="3803650"/>
            <a:ext cx="1752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400">
                <a:latin typeface="Arial" panose="020B0604020202020204" pitchFamily="34" charset="0"/>
              </a:rPr>
              <a:t>is</a:t>
            </a:r>
            <a:r>
              <a:rPr lang="fr-CA" altLang="fr-FR" sz="1400">
                <a:latin typeface="Arial" panose="020B0604020202020204" pitchFamily="34" charset="0"/>
              </a:rPr>
              <a:t> satisfi</a:t>
            </a:r>
            <a:r>
              <a:rPr lang="en-US" altLang="fr-FR" sz="1400">
                <a:latin typeface="Arial" panose="020B0604020202020204" pitchFamily="34" charset="0"/>
              </a:rPr>
              <a:t>ed by</a:t>
            </a:r>
          </a:p>
        </p:txBody>
      </p:sp>
      <p:sp>
        <p:nvSpPr>
          <p:cNvPr id="22551" name="Text Box 23">
            <a:extLst>
              <a:ext uri="{FF2B5EF4-FFF2-40B4-BE49-F238E27FC236}">
                <a16:creationId xmlns:a16="http://schemas.microsoft.com/office/drawing/2014/main" id="{21872573-7FE9-8BAB-29D7-8EA7C7E652F4}"/>
              </a:ext>
            </a:extLst>
          </p:cNvPr>
          <p:cNvSpPr txBox="1">
            <a:spLocks noChangeArrowheads="1"/>
          </p:cNvSpPr>
          <p:nvPr/>
        </p:nvSpPr>
        <p:spPr bwMode="auto">
          <a:xfrm>
            <a:off x="4284664" y="5181600"/>
            <a:ext cx="1811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600">
                <a:latin typeface="Arial" panose="020B0604020202020204" pitchFamily="34" charset="0"/>
              </a:rPr>
              <a:t>is </a:t>
            </a:r>
            <a:r>
              <a:rPr lang="en-US" altLang="fr-FR" sz="1600" u="sng">
                <a:latin typeface="Arial" panose="020B0604020202020204" pitchFamily="34" charset="0"/>
              </a:rPr>
              <a:t>implemented</a:t>
            </a:r>
            <a:r>
              <a:rPr lang="en-US" altLang="fr-FR" sz="1600">
                <a:latin typeface="Arial" panose="020B0604020202020204" pitchFamily="34" charset="0"/>
              </a:rPr>
              <a:t> in</a:t>
            </a:r>
          </a:p>
        </p:txBody>
      </p:sp>
      <p:sp>
        <p:nvSpPr>
          <p:cNvPr id="22553" name="Text Box 25">
            <a:extLst>
              <a:ext uri="{FF2B5EF4-FFF2-40B4-BE49-F238E27FC236}">
                <a16:creationId xmlns:a16="http://schemas.microsoft.com/office/drawing/2014/main" id="{876BB23C-377B-9299-4DB1-FCEE0C146327}"/>
              </a:ext>
            </a:extLst>
          </p:cNvPr>
          <p:cNvSpPr txBox="1">
            <a:spLocks noChangeArrowheads="1"/>
          </p:cNvSpPr>
          <p:nvPr/>
        </p:nvSpPr>
        <p:spPr bwMode="auto">
          <a:xfrm>
            <a:off x="6324600" y="2667000"/>
            <a:ext cx="1130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400">
                <a:latin typeface="Arial" panose="020B0604020202020204" pitchFamily="34" charset="0"/>
              </a:rPr>
              <a:t>is origin of</a:t>
            </a:r>
          </a:p>
        </p:txBody>
      </p:sp>
      <p:sp>
        <p:nvSpPr>
          <p:cNvPr id="22554" name="Text Box 26">
            <a:extLst>
              <a:ext uri="{FF2B5EF4-FFF2-40B4-BE49-F238E27FC236}">
                <a16:creationId xmlns:a16="http://schemas.microsoft.com/office/drawing/2014/main" id="{0FC5C955-AD43-BA0B-D0F5-ACB93AA030FC}"/>
              </a:ext>
            </a:extLst>
          </p:cNvPr>
          <p:cNvSpPr txBox="1">
            <a:spLocks noChangeArrowheads="1"/>
          </p:cNvSpPr>
          <p:nvPr/>
        </p:nvSpPr>
        <p:spPr bwMode="auto">
          <a:xfrm>
            <a:off x="6400800" y="12954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400">
                <a:latin typeface="Arial" panose="020B0604020202020204" pitchFamily="34" charset="0"/>
              </a:rPr>
              <a:t>drives specification of</a:t>
            </a:r>
          </a:p>
        </p:txBody>
      </p:sp>
      <p:sp>
        <p:nvSpPr>
          <p:cNvPr id="22555" name="Text Box 27">
            <a:extLst>
              <a:ext uri="{FF2B5EF4-FFF2-40B4-BE49-F238E27FC236}">
                <a16:creationId xmlns:a16="http://schemas.microsoft.com/office/drawing/2014/main" id="{BB45EED2-E2B0-DCBB-AC14-0443A0B4D9BC}"/>
              </a:ext>
            </a:extLst>
          </p:cNvPr>
          <p:cNvSpPr txBox="1">
            <a:spLocks noChangeArrowheads="1"/>
          </p:cNvSpPr>
          <p:nvPr/>
        </p:nvSpPr>
        <p:spPr bwMode="auto">
          <a:xfrm>
            <a:off x="4090988" y="1219200"/>
            <a:ext cx="1090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6000"/>
              </a:lnSpc>
            </a:pPr>
            <a:r>
              <a:rPr lang="fr-CA" altLang="fr-FR" sz="1400">
                <a:latin typeface="Arial" panose="020B0604020202020204" pitchFamily="34" charset="0"/>
              </a:rPr>
              <a:t>Modifies</a:t>
            </a:r>
            <a:endParaRPr lang="en-US" altLang="fr-FR" sz="1400">
              <a:latin typeface="Arial" panose="020B0604020202020204" pitchFamily="34" charset="0"/>
            </a:endParaRPr>
          </a:p>
        </p:txBody>
      </p:sp>
      <p:sp>
        <p:nvSpPr>
          <p:cNvPr id="22557" name="Text Box 29">
            <a:extLst>
              <a:ext uri="{FF2B5EF4-FFF2-40B4-BE49-F238E27FC236}">
                <a16:creationId xmlns:a16="http://schemas.microsoft.com/office/drawing/2014/main" id="{A2C261AF-2CBE-CF17-A055-F59B62027544}"/>
              </a:ext>
            </a:extLst>
          </p:cNvPr>
          <p:cNvSpPr txBox="1">
            <a:spLocks noChangeArrowheads="1"/>
          </p:cNvSpPr>
          <p:nvPr/>
        </p:nvSpPr>
        <p:spPr bwMode="auto">
          <a:xfrm>
            <a:off x="7900988" y="4532314"/>
            <a:ext cx="1319212" cy="573087"/>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en-US" altLang="fr-FR" sz="1600" b="1">
                <a:latin typeface="Arial" panose="020B0604020202020204" pitchFamily="34" charset="0"/>
              </a:rPr>
              <a:t>Project Plan Task</a:t>
            </a:r>
          </a:p>
        </p:txBody>
      </p:sp>
      <p:sp>
        <p:nvSpPr>
          <p:cNvPr id="22558" name="Text Box 30">
            <a:extLst>
              <a:ext uri="{FF2B5EF4-FFF2-40B4-BE49-F238E27FC236}">
                <a16:creationId xmlns:a16="http://schemas.microsoft.com/office/drawing/2014/main" id="{5A617E08-B98E-D438-6A7B-8C4A4D2DD351}"/>
              </a:ext>
            </a:extLst>
          </p:cNvPr>
          <p:cNvSpPr txBox="1">
            <a:spLocks noChangeArrowheads="1"/>
          </p:cNvSpPr>
          <p:nvPr/>
        </p:nvSpPr>
        <p:spPr bwMode="auto">
          <a:xfrm>
            <a:off x="8077200" y="3962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fr-CA" altLang="fr-FR" sz="1400">
                <a:latin typeface="Arial" panose="020B0604020202020204" pitchFamily="34" charset="0"/>
              </a:rPr>
              <a:t>Leads </a:t>
            </a:r>
            <a:r>
              <a:rPr lang="en-US" altLang="fr-FR" sz="1400">
                <a:latin typeface="Arial" panose="020B0604020202020204" pitchFamily="34" charset="0"/>
              </a:rPr>
              <a:t>to</a:t>
            </a:r>
            <a:r>
              <a:rPr lang="fr-CA" altLang="fr-FR" sz="1400">
                <a:latin typeface="Arial" panose="020B0604020202020204" pitchFamily="34" charset="0"/>
              </a:rPr>
              <a:t> creation of</a:t>
            </a:r>
            <a:endParaRPr lang="en-US" altLang="fr-FR" sz="1400">
              <a:latin typeface="Arial" panose="020B0604020202020204" pitchFamily="34" charset="0"/>
            </a:endParaRPr>
          </a:p>
        </p:txBody>
      </p:sp>
      <p:sp>
        <p:nvSpPr>
          <p:cNvPr id="22559" name="Line 31">
            <a:extLst>
              <a:ext uri="{FF2B5EF4-FFF2-40B4-BE49-F238E27FC236}">
                <a16:creationId xmlns:a16="http://schemas.microsoft.com/office/drawing/2014/main" id="{7D637273-B978-8245-111C-3B448406071A}"/>
              </a:ext>
            </a:extLst>
          </p:cNvPr>
          <p:cNvSpPr>
            <a:spLocks noChangeShapeType="1"/>
          </p:cNvSpPr>
          <p:nvPr/>
        </p:nvSpPr>
        <p:spPr bwMode="auto">
          <a:xfrm>
            <a:off x="6864351" y="3741739"/>
            <a:ext cx="1439863" cy="7826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60" name="Freeform 32">
            <a:extLst>
              <a:ext uri="{FF2B5EF4-FFF2-40B4-BE49-F238E27FC236}">
                <a16:creationId xmlns:a16="http://schemas.microsoft.com/office/drawing/2014/main" id="{B0E19296-D12C-7B74-A7B1-5E0D6F781EB6}"/>
              </a:ext>
            </a:extLst>
          </p:cNvPr>
          <p:cNvSpPr>
            <a:spLocks/>
          </p:cNvSpPr>
          <p:nvPr/>
        </p:nvSpPr>
        <p:spPr bwMode="auto">
          <a:xfrm>
            <a:off x="7242175" y="3132138"/>
            <a:ext cx="744538" cy="552450"/>
          </a:xfrm>
          <a:custGeom>
            <a:avLst/>
            <a:gdLst>
              <a:gd name="T0" fmla="*/ 30 w 1305"/>
              <a:gd name="T1" fmla="*/ 435 h 1060"/>
              <a:gd name="T2" fmla="*/ 630 w 1305"/>
              <a:gd name="T3" fmla="*/ 45 h 1060"/>
              <a:gd name="T4" fmla="*/ 1200 w 1305"/>
              <a:gd name="T5" fmla="*/ 165 h 1060"/>
              <a:gd name="T6" fmla="*/ 1260 w 1305"/>
              <a:gd name="T7" fmla="*/ 585 h 1060"/>
              <a:gd name="T8" fmla="*/ 1200 w 1305"/>
              <a:gd name="T9" fmla="*/ 855 h 1060"/>
              <a:gd name="T10" fmla="*/ 780 w 1305"/>
              <a:gd name="T11" fmla="*/ 1035 h 1060"/>
              <a:gd name="T12" fmla="*/ 300 w 1305"/>
              <a:gd name="T13" fmla="*/ 1005 h 1060"/>
              <a:gd name="T14" fmla="*/ 0 w 1305"/>
              <a:gd name="T15" fmla="*/ 885 h 10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5" h="1060">
                <a:moveTo>
                  <a:pt x="30" y="435"/>
                </a:moveTo>
                <a:cubicBezTo>
                  <a:pt x="232" y="262"/>
                  <a:pt x="435" y="90"/>
                  <a:pt x="630" y="45"/>
                </a:cubicBezTo>
                <a:cubicBezTo>
                  <a:pt x="825" y="0"/>
                  <a:pt x="1095" y="75"/>
                  <a:pt x="1200" y="165"/>
                </a:cubicBezTo>
                <a:cubicBezTo>
                  <a:pt x="1305" y="255"/>
                  <a:pt x="1260" y="470"/>
                  <a:pt x="1260" y="585"/>
                </a:cubicBezTo>
                <a:cubicBezTo>
                  <a:pt x="1260" y="700"/>
                  <a:pt x="1280" y="780"/>
                  <a:pt x="1200" y="855"/>
                </a:cubicBezTo>
                <a:cubicBezTo>
                  <a:pt x="1120" y="930"/>
                  <a:pt x="930" y="1010"/>
                  <a:pt x="780" y="1035"/>
                </a:cubicBezTo>
                <a:cubicBezTo>
                  <a:pt x="630" y="1060"/>
                  <a:pt x="430" y="1030"/>
                  <a:pt x="300" y="1005"/>
                </a:cubicBezTo>
                <a:cubicBezTo>
                  <a:pt x="170" y="980"/>
                  <a:pt x="85" y="932"/>
                  <a:pt x="0" y="88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sz="2400"/>
          </a:p>
        </p:txBody>
      </p:sp>
      <p:sp>
        <p:nvSpPr>
          <p:cNvPr id="22561" name="Text Box 33">
            <a:extLst>
              <a:ext uri="{FF2B5EF4-FFF2-40B4-BE49-F238E27FC236}">
                <a16:creationId xmlns:a16="http://schemas.microsoft.com/office/drawing/2014/main" id="{A7E5C054-DBD8-D765-A364-35C68DAFCD71}"/>
              </a:ext>
            </a:extLst>
          </p:cNvPr>
          <p:cNvSpPr txBox="1">
            <a:spLocks noChangeArrowheads="1"/>
          </p:cNvSpPr>
          <p:nvPr/>
        </p:nvSpPr>
        <p:spPr bwMode="auto">
          <a:xfrm>
            <a:off x="8001001" y="3200400"/>
            <a:ext cx="10890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fr-CA" altLang="fr-FR" sz="1400">
                <a:latin typeface="Arial" panose="020B0604020202020204" pitchFamily="34" charset="0"/>
              </a:rPr>
              <a:t>depends on</a:t>
            </a:r>
            <a:r>
              <a:rPr lang="en-US" altLang="fr-FR" sz="1400">
                <a:latin typeface="Arial" panose="020B0604020202020204" pitchFamily="34" charset="0"/>
              </a:rPr>
              <a:t> another</a:t>
            </a:r>
          </a:p>
        </p:txBody>
      </p:sp>
      <p:sp>
        <p:nvSpPr>
          <p:cNvPr id="22562" name="Line 34">
            <a:extLst>
              <a:ext uri="{FF2B5EF4-FFF2-40B4-BE49-F238E27FC236}">
                <a16:creationId xmlns:a16="http://schemas.microsoft.com/office/drawing/2014/main" id="{D2A80B12-A635-8DCA-6F5F-5070DC4BEC67}"/>
              </a:ext>
            </a:extLst>
          </p:cNvPr>
          <p:cNvSpPr>
            <a:spLocks noChangeShapeType="1"/>
          </p:cNvSpPr>
          <p:nvPr/>
        </p:nvSpPr>
        <p:spPr bwMode="auto">
          <a:xfrm>
            <a:off x="2362200" y="220980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22563" name="Line 35">
            <a:extLst>
              <a:ext uri="{FF2B5EF4-FFF2-40B4-BE49-F238E27FC236}">
                <a16:creationId xmlns:a16="http://schemas.microsoft.com/office/drawing/2014/main" id="{327B70BC-AB91-2880-3945-D46B78DB64CB}"/>
              </a:ext>
            </a:extLst>
          </p:cNvPr>
          <p:cNvSpPr>
            <a:spLocks noChangeShapeType="1"/>
          </p:cNvSpPr>
          <p:nvPr/>
        </p:nvSpPr>
        <p:spPr bwMode="auto">
          <a:xfrm>
            <a:off x="6324600" y="1219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22564" name="Line 36">
            <a:extLst>
              <a:ext uri="{FF2B5EF4-FFF2-40B4-BE49-F238E27FC236}">
                <a16:creationId xmlns:a16="http://schemas.microsoft.com/office/drawing/2014/main" id="{9770BF89-CB0A-0069-264D-953AE0490C07}"/>
              </a:ext>
            </a:extLst>
          </p:cNvPr>
          <p:cNvSpPr>
            <a:spLocks noChangeShapeType="1"/>
          </p:cNvSpPr>
          <p:nvPr/>
        </p:nvSpPr>
        <p:spPr bwMode="auto">
          <a:xfrm>
            <a:off x="6324600" y="2590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22566" name="Text Box 38">
            <a:extLst>
              <a:ext uri="{FF2B5EF4-FFF2-40B4-BE49-F238E27FC236}">
                <a16:creationId xmlns:a16="http://schemas.microsoft.com/office/drawing/2014/main" id="{26287AA6-8D19-7BED-E475-4A2D484D5873}"/>
              </a:ext>
            </a:extLst>
          </p:cNvPr>
          <p:cNvSpPr txBox="1">
            <a:spLocks noChangeArrowheads="1"/>
          </p:cNvSpPr>
          <p:nvPr/>
        </p:nvSpPr>
        <p:spPr bwMode="auto">
          <a:xfrm>
            <a:off x="4343401" y="1905000"/>
            <a:ext cx="1090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6000"/>
              </a:lnSpc>
            </a:pPr>
            <a:r>
              <a:rPr lang="fr-CA" altLang="fr-FR" sz="1400">
                <a:latin typeface="Arial" panose="020B0604020202020204" pitchFamily="34" charset="0"/>
              </a:rPr>
              <a:t>Modifies</a:t>
            </a:r>
            <a:endParaRPr lang="en-US" altLang="fr-FR" sz="1400">
              <a:latin typeface="Arial" panose="020B0604020202020204" pitchFamily="34" charset="0"/>
            </a:endParaRPr>
          </a:p>
        </p:txBody>
      </p:sp>
      <p:sp>
        <p:nvSpPr>
          <p:cNvPr id="22567" name="Text Box 39">
            <a:extLst>
              <a:ext uri="{FF2B5EF4-FFF2-40B4-BE49-F238E27FC236}">
                <a16:creationId xmlns:a16="http://schemas.microsoft.com/office/drawing/2014/main" id="{211B8DA3-888C-2B1B-384C-3730A5591FA1}"/>
              </a:ext>
            </a:extLst>
          </p:cNvPr>
          <p:cNvSpPr txBox="1">
            <a:spLocks noChangeArrowheads="1"/>
          </p:cNvSpPr>
          <p:nvPr/>
        </p:nvSpPr>
        <p:spPr bwMode="auto">
          <a:xfrm>
            <a:off x="4191001" y="2819400"/>
            <a:ext cx="1090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6000"/>
              </a:lnSpc>
            </a:pPr>
            <a:r>
              <a:rPr lang="fr-CA" altLang="fr-FR" sz="1400">
                <a:latin typeface="Arial" panose="020B0604020202020204" pitchFamily="34" charset="0"/>
              </a:rPr>
              <a:t>Modifies</a:t>
            </a:r>
            <a:endParaRPr lang="en-US" altLang="fr-FR" sz="1400">
              <a:latin typeface="Arial" panose="020B0604020202020204" pitchFamily="34" charset="0"/>
            </a:endParaRPr>
          </a:p>
        </p:txBody>
      </p:sp>
      <p:sp>
        <p:nvSpPr>
          <p:cNvPr id="22568" name="Line 40">
            <a:extLst>
              <a:ext uri="{FF2B5EF4-FFF2-40B4-BE49-F238E27FC236}">
                <a16:creationId xmlns:a16="http://schemas.microsoft.com/office/drawing/2014/main" id="{CEAD0B2A-4C4A-EAEC-466D-5F7CD0A90E75}"/>
              </a:ext>
            </a:extLst>
          </p:cNvPr>
          <p:cNvSpPr>
            <a:spLocks noChangeShapeType="1"/>
          </p:cNvSpPr>
          <p:nvPr/>
        </p:nvSpPr>
        <p:spPr bwMode="auto">
          <a:xfrm>
            <a:off x="3581400" y="25908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22569" name="Text Box 41">
            <a:extLst>
              <a:ext uri="{FF2B5EF4-FFF2-40B4-BE49-F238E27FC236}">
                <a16:creationId xmlns:a16="http://schemas.microsoft.com/office/drawing/2014/main" id="{3898BE58-FE94-80B7-ADC5-45F193DF83EF}"/>
              </a:ext>
            </a:extLst>
          </p:cNvPr>
          <p:cNvSpPr txBox="1">
            <a:spLocks noChangeArrowheads="1"/>
          </p:cNvSpPr>
          <p:nvPr/>
        </p:nvSpPr>
        <p:spPr bwMode="auto">
          <a:xfrm>
            <a:off x="2667001" y="3276600"/>
            <a:ext cx="1090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6000"/>
              </a:lnSpc>
            </a:pPr>
            <a:r>
              <a:rPr lang="fr-CA" altLang="fr-FR" sz="1400">
                <a:latin typeface="Arial" panose="020B0604020202020204" pitchFamily="34" charset="0"/>
              </a:rPr>
              <a:t>Modifies</a:t>
            </a:r>
            <a:endParaRPr lang="en-US" altLang="fr-FR" sz="1400">
              <a:latin typeface="Arial" panose="020B0604020202020204" pitchFamily="34" charset="0"/>
            </a:endParaRPr>
          </a:p>
        </p:txBody>
      </p:sp>
      <p:sp>
        <p:nvSpPr>
          <p:cNvPr id="22570" name="Text Box 42">
            <a:extLst>
              <a:ext uri="{FF2B5EF4-FFF2-40B4-BE49-F238E27FC236}">
                <a16:creationId xmlns:a16="http://schemas.microsoft.com/office/drawing/2014/main" id="{DF3E456A-77B3-4528-D2BE-15DD15708104}"/>
              </a:ext>
            </a:extLst>
          </p:cNvPr>
          <p:cNvSpPr txBox="1">
            <a:spLocks noChangeArrowheads="1"/>
          </p:cNvSpPr>
          <p:nvPr/>
        </p:nvSpPr>
        <p:spPr bwMode="auto">
          <a:xfrm>
            <a:off x="8289926" y="1895476"/>
            <a:ext cx="10064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fr-CA" altLang="fr-FR" sz="1200" b="1">
                <a:latin typeface="Arial" panose="020B0604020202020204" pitchFamily="34" charset="0"/>
              </a:rPr>
              <a:t>Business Rules</a:t>
            </a:r>
            <a:endParaRPr lang="en-US" altLang="fr-FR" sz="1200" b="1">
              <a:latin typeface="Arial" panose="020B0604020202020204" pitchFamily="34" charset="0"/>
            </a:endParaRPr>
          </a:p>
        </p:txBody>
      </p:sp>
      <p:sp>
        <p:nvSpPr>
          <p:cNvPr id="22572" name="Line 44">
            <a:extLst>
              <a:ext uri="{FF2B5EF4-FFF2-40B4-BE49-F238E27FC236}">
                <a16:creationId xmlns:a16="http://schemas.microsoft.com/office/drawing/2014/main" id="{03A1E6CC-14DE-E38C-D498-4772AF34A2FC}"/>
              </a:ext>
            </a:extLst>
          </p:cNvPr>
          <p:cNvSpPr>
            <a:spLocks noChangeShapeType="1"/>
          </p:cNvSpPr>
          <p:nvPr/>
        </p:nvSpPr>
        <p:spPr bwMode="auto">
          <a:xfrm flipH="1">
            <a:off x="7543800" y="21336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22573" name="Line 45">
            <a:extLst>
              <a:ext uri="{FF2B5EF4-FFF2-40B4-BE49-F238E27FC236}">
                <a16:creationId xmlns:a16="http://schemas.microsoft.com/office/drawing/2014/main" id="{C50D0DA2-11A7-B43C-CD65-E224E85EBA9D}"/>
              </a:ext>
            </a:extLst>
          </p:cNvPr>
          <p:cNvSpPr>
            <a:spLocks noChangeShapeType="1"/>
          </p:cNvSpPr>
          <p:nvPr/>
        </p:nvSpPr>
        <p:spPr bwMode="auto">
          <a:xfrm flipH="1">
            <a:off x="7239000" y="2362200"/>
            <a:ext cx="1219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22574" name="Text Box 46">
            <a:extLst>
              <a:ext uri="{FF2B5EF4-FFF2-40B4-BE49-F238E27FC236}">
                <a16:creationId xmlns:a16="http://schemas.microsoft.com/office/drawing/2014/main" id="{F1500560-28BB-E140-A500-E05CE3AC31DC}"/>
              </a:ext>
            </a:extLst>
          </p:cNvPr>
          <p:cNvSpPr txBox="1">
            <a:spLocks noChangeArrowheads="1"/>
          </p:cNvSpPr>
          <p:nvPr/>
        </p:nvSpPr>
        <p:spPr bwMode="auto">
          <a:xfrm>
            <a:off x="7785100" y="2667000"/>
            <a:ext cx="1130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400">
                <a:latin typeface="Arial" panose="020B0604020202020204" pitchFamily="34" charset="0"/>
              </a:rPr>
              <a:t>is origin of</a:t>
            </a:r>
          </a:p>
        </p:txBody>
      </p:sp>
      <p:sp>
        <p:nvSpPr>
          <p:cNvPr id="22575" name="Text Box 47">
            <a:extLst>
              <a:ext uri="{FF2B5EF4-FFF2-40B4-BE49-F238E27FC236}">
                <a16:creationId xmlns:a16="http://schemas.microsoft.com/office/drawing/2014/main" id="{04322AE6-76E7-A4F1-C978-0DAB2AD400E7}"/>
              </a:ext>
            </a:extLst>
          </p:cNvPr>
          <p:cNvSpPr txBox="1">
            <a:spLocks noChangeArrowheads="1"/>
          </p:cNvSpPr>
          <p:nvPr/>
        </p:nvSpPr>
        <p:spPr bwMode="auto">
          <a:xfrm>
            <a:off x="4572000" y="5791201"/>
            <a:ext cx="1600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600">
                <a:latin typeface="Arial" panose="020B0604020202020204" pitchFamily="34" charset="0"/>
              </a:rPr>
              <a:t>is </a:t>
            </a:r>
            <a:r>
              <a:rPr lang="en-US" altLang="fr-FR" sz="1600" u="sng">
                <a:latin typeface="Arial" panose="020B0604020202020204" pitchFamily="34" charset="0"/>
              </a:rPr>
              <a:t>verified</a:t>
            </a:r>
            <a:r>
              <a:rPr lang="en-US" altLang="fr-FR" sz="1600">
                <a:latin typeface="Arial" panose="020B0604020202020204" pitchFamily="34" charset="0"/>
              </a:rPr>
              <a:t> by</a:t>
            </a:r>
          </a:p>
        </p:txBody>
      </p:sp>
      <p:sp>
        <p:nvSpPr>
          <p:cNvPr id="22576" name="Text Box 48">
            <a:extLst>
              <a:ext uri="{FF2B5EF4-FFF2-40B4-BE49-F238E27FC236}">
                <a16:creationId xmlns:a16="http://schemas.microsoft.com/office/drawing/2014/main" id="{33BCCAF1-9369-4FB9-0521-1F6C33A92E39}"/>
              </a:ext>
            </a:extLst>
          </p:cNvPr>
          <p:cNvSpPr txBox="1">
            <a:spLocks noChangeArrowheads="1"/>
          </p:cNvSpPr>
          <p:nvPr/>
        </p:nvSpPr>
        <p:spPr bwMode="auto">
          <a:xfrm>
            <a:off x="3810000" y="6072188"/>
            <a:ext cx="736600" cy="557212"/>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fr-CA" altLang="fr-FR" sz="1800" b="1"/>
              <a:t>Unit test</a:t>
            </a:r>
            <a:endParaRPr lang="en-US" altLang="fr-FR" sz="1800" b="1"/>
          </a:p>
        </p:txBody>
      </p:sp>
      <p:sp>
        <p:nvSpPr>
          <p:cNvPr id="22577" name="Line 49">
            <a:extLst>
              <a:ext uri="{FF2B5EF4-FFF2-40B4-BE49-F238E27FC236}">
                <a16:creationId xmlns:a16="http://schemas.microsoft.com/office/drawing/2014/main" id="{E5F044BC-18F2-2B61-A0DC-D1F5F4078E62}"/>
              </a:ext>
            </a:extLst>
          </p:cNvPr>
          <p:cNvSpPr>
            <a:spLocks noChangeShapeType="1"/>
          </p:cNvSpPr>
          <p:nvPr/>
        </p:nvSpPr>
        <p:spPr bwMode="auto">
          <a:xfrm>
            <a:off x="4178300" y="57912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78" name="Text Box 50">
            <a:extLst>
              <a:ext uri="{FF2B5EF4-FFF2-40B4-BE49-F238E27FC236}">
                <a16:creationId xmlns:a16="http://schemas.microsoft.com/office/drawing/2014/main" id="{296B43FD-4F79-B49E-B504-28690A5B8346}"/>
              </a:ext>
            </a:extLst>
          </p:cNvPr>
          <p:cNvSpPr txBox="1">
            <a:spLocks noChangeArrowheads="1"/>
          </p:cNvSpPr>
          <p:nvPr/>
        </p:nvSpPr>
        <p:spPr bwMode="auto">
          <a:xfrm>
            <a:off x="2362200" y="5562600"/>
            <a:ext cx="1346200" cy="609600"/>
          </a:xfrm>
          <a:prstGeom prst="rect">
            <a:avLst/>
          </a:prstGeom>
          <a:solidFill>
            <a:srgbClr val="FFFFFF"/>
          </a:solidFill>
          <a:ln w="9525">
            <a:solidFill>
              <a:srgbClr val="000000"/>
            </a:solidFill>
            <a:miter lim="800000"/>
            <a:headEnd/>
            <a:tailEnd/>
          </a:ln>
        </p:spPr>
        <p:txBody>
          <a:bodyPr/>
          <a:lstStyle/>
          <a:p>
            <a:pPr algn="ctr" eaLnBrk="0" hangingPunct="0">
              <a:lnSpc>
                <a:spcPct val="96000"/>
              </a:lnSpc>
            </a:pPr>
            <a:r>
              <a:rPr lang="fr-CA" altLang="fr-FR" sz="1800" b="1"/>
              <a:t>Integration test</a:t>
            </a:r>
            <a:endParaRPr lang="en-US" altLang="fr-FR" sz="1800" b="1"/>
          </a:p>
        </p:txBody>
      </p:sp>
      <p:sp>
        <p:nvSpPr>
          <p:cNvPr id="22579" name="Line 51">
            <a:extLst>
              <a:ext uri="{FF2B5EF4-FFF2-40B4-BE49-F238E27FC236}">
                <a16:creationId xmlns:a16="http://schemas.microsoft.com/office/drawing/2014/main" id="{79791063-353F-0029-9C5B-67870BDB070A}"/>
              </a:ext>
            </a:extLst>
          </p:cNvPr>
          <p:cNvSpPr>
            <a:spLocks noChangeShapeType="1"/>
          </p:cNvSpPr>
          <p:nvPr/>
        </p:nvSpPr>
        <p:spPr bwMode="auto">
          <a:xfrm>
            <a:off x="3200400" y="5181600"/>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CA" sz="2400"/>
          </a:p>
        </p:txBody>
      </p:sp>
      <p:sp>
        <p:nvSpPr>
          <p:cNvPr id="22580" name="Text Box 52">
            <a:extLst>
              <a:ext uri="{FF2B5EF4-FFF2-40B4-BE49-F238E27FC236}">
                <a16:creationId xmlns:a16="http://schemas.microsoft.com/office/drawing/2014/main" id="{5A7C54B6-DEAC-DFC4-9001-15A75CF21A0B}"/>
              </a:ext>
            </a:extLst>
          </p:cNvPr>
          <p:cNvSpPr txBox="1">
            <a:spLocks noChangeArrowheads="1"/>
          </p:cNvSpPr>
          <p:nvPr/>
        </p:nvSpPr>
        <p:spPr bwMode="auto">
          <a:xfrm>
            <a:off x="1981200" y="5235576"/>
            <a:ext cx="1600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en-US" altLang="fr-FR" sz="1400">
                <a:latin typeface="Arial" panose="020B0604020202020204" pitchFamily="34" charset="0"/>
              </a:rPr>
              <a:t>is </a:t>
            </a:r>
            <a:r>
              <a:rPr lang="en-US" altLang="fr-FR" sz="1400" u="sng">
                <a:latin typeface="Arial" panose="020B0604020202020204" pitchFamily="34" charset="0"/>
              </a:rPr>
              <a:t>verified</a:t>
            </a:r>
            <a:r>
              <a:rPr lang="en-US" altLang="fr-FR" sz="1400">
                <a:latin typeface="Arial" panose="020B0604020202020204" pitchFamily="34" charset="0"/>
              </a:rPr>
              <a:t> by</a:t>
            </a:r>
          </a:p>
        </p:txBody>
      </p:sp>
    </p:spTree>
    <p:extLst>
      <p:ext uri="{BB962C8B-B14F-4D97-AF65-F5344CB8AC3E}">
        <p14:creationId xmlns:p14="http://schemas.microsoft.com/office/powerpoint/2010/main" val="346575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95D762D3-F6B1-8CB9-4D23-321DE5393A3A}"/>
              </a:ext>
            </a:extLst>
          </p:cNvPr>
          <p:cNvSpPr>
            <a:spLocks noGrp="1"/>
          </p:cNvSpPr>
          <p:nvPr>
            <p:ph type="dt" sz="half" idx="10"/>
          </p:nvPr>
        </p:nvSpPr>
        <p:spPr/>
        <p:txBody>
          <a:bodyPr/>
          <a:lstStyle/>
          <a:p>
            <a:fld id="{352E77F2-55DE-470A-80A9-B3EE43CB7E5A}" type="datetime1">
              <a:rPr lang="en-US" altLang="fr-FR"/>
              <a:pPr/>
              <a:t>1/31/2024</a:t>
            </a:fld>
            <a:endParaRPr lang="en-US" altLang="fr-FR"/>
          </a:p>
        </p:txBody>
      </p:sp>
      <p:sp>
        <p:nvSpPr>
          <p:cNvPr id="3" name="Slide Number Placeholder 3">
            <a:extLst>
              <a:ext uri="{FF2B5EF4-FFF2-40B4-BE49-F238E27FC236}">
                <a16:creationId xmlns:a16="http://schemas.microsoft.com/office/drawing/2014/main" id="{8D268112-3F17-DDD5-42D7-DDB4ECB86820}"/>
              </a:ext>
            </a:extLst>
          </p:cNvPr>
          <p:cNvSpPr>
            <a:spLocks noGrp="1"/>
          </p:cNvSpPr>
          <p:nvPr>
            <p:ph type="sldNum" sz="quarter" idx="11"/>
          </p:nvPr>
        </p:nvSpPr>
        <p:spPr/>
        <p:txBody>
          <a:bodyPr/>
          <a:lstStyle/>
          <a:p>
            <a:fld id="{6B9758F3-434B-4F8B-8528-B7768DBD54F5}" type="slidenum">
              <a:rPr lang="en-US" altLang="fr-FR"/>
              <a:pPr/>
              <a:t>22</a:t>
            </a:fld>
            <a:endParaRPr lang="en-US" altLang="fr-FR"/>
          </a:p>
        </p:txBody>
      </p:sp>
      <p:sp>
        <p:nvSpPr>
          <p:cNvPr id="18435" name="Rectangle 3">
            <a:extLst>
              <a:ext uri="{FF2B5EF4-FFF2-40B4-BE49-F238E27FC236}">
                <a16:creationId xmlns:a16="http://schemas.microsoft.com/office/drawing/2014/main" id="{71DA9DF7-A2DE-640A-2351-3586D5FC9692}"/>
              </a:ext>
            </a:extLst>
          </p:cNvPr>
          <p:cNvSpPr>
            <a:spLocks noGrp="1" noChangeArrowheads="1"/>
          </p:cNvSpPr>
          <p:nvPr>
            <p:ph type="title"/>
          </p:nvPr>
        </p:nvSpPr>
        <p:spPr>
          <a:xfrm>
            <a:off x="2209800" y="0"/>
            <a:ext cx="7772400" cy="1143000"/>
          </a:xfrm>
          <a:noFill/>
          <a:ln/>
        </p:spPr>
        <p:txBody>
          <a:bodyPr/>
          <a:lstStyle/>
          <a:p>
            <a:r>
              <a:rPr lang="en-US" altLang="fr-FR" sz="3600"/>
              <a:t>Impact Analysis Report Template</a:t>
            </a:r>
            <a:r>
              <a:rPr lang="en-US" altLang="fr-FR" sz="3600" i="1"/>
              <a:t>.</a:t>
            </a:r>
          </a:p>
        </p:txBody>
      </p:sp>
      <p:sp>
        <p:nvSpPr>
          <p:cNvPr id="18436" name="Text Box 4">
            <a:extLst>
              <a:ext uri="{FF2B5EF4-FFF2-40B4-BE49-F238E27FC236}">
                <a16:creationId xmlns:a16="http://schemas.microsoft.com/office/drawing/2014/main" id="{E228D4F2-1E3C-17A7-0B71-FC558A62AB46}"/>
              </a:ext>
            </a:extLst>
          </p:cNvPr>
          <p:cNvSpPr txBox="1">
            <a:spLocks noChangeArrowheads="1"/>
          </p:cNvSpPr>
          <p:nvPr/>
        </p:nvSpPr>
        <p:spPr bwMode="auto">
          <a:xfrm>
            <a:off x="3048000" y="990600"/>
            <a:ext cx="6477000" cy="5486400"/>
          </a:xfrm>
          <a:prstGeom prst="rect">
            <a:avLst/>
          </a:prstGeom>
          <a:solidFill>
            <a:srgbClr val="FFFFFF"/>
          </a:solidFill>
          <a:ln w="9525">
            <a:solidFill>
              <a:srgbClr val="000000"/>
            </a:solidFill>
            <a:miter lim="800000"/>
            <a:headEnd/>
            <a:tailEnd/>
          </a:ln>
        </p:spPr>
        <p:txBody>
          <a:bodyPr/>
          <a:lstStyle/>
          <a:p>
            <a:pPr eaLnBrk="0" hangingPunct="0"/>
            <a:r>
              <a:rPr lang="en-US" altLang="fr-FR" sz="1800"/>
              <a:t>Change Request ID:______________Title:___________________</a:t>
            </a:r>
          </a:p>
          <a:p>
            <a:pPr eaLnBrk="0" hangingPunct="0"/>
            <a:r>
              <a:rPr lang="en-US" altLang="fr-FR" sz="1800"/>
              <a:t>Description:__________________     Analyst: _________________</a:t>
            </a:r>
          </a:p>
          <a:p>
            <a:pPr eaLnBrk="0" hangingPunct="0"/>
            <a:r>
              <a:rPr lang="en-US" altLang="fr-FR" sz="1800"/>
              <a:t>Date Prepared: _______________</a:t>
            </a:r>
          </a:p>
          <a:p>
            <a:pPr eaLnBrk="0" hangingPunct="0"/>
            <a:r>
              <a:rPr lang="en-US" altLang="fr-FR" sz="1800"/>
              <a:t>Prioritization Estimates:</a:t>
            </a:r>
          </a:p>
          <a:p>
            <a:pPr lvl="1" eaLnBrk="0" hangingPunct="0"/>
            <a:r>
              <a:rPr lang="en-US" altLang="fr-FR" sz="1800"/>
              <a:t>Relative Benefit: (1-9)___</a:t>
            </a:r>
            <a:endParaRPr lang="en-US" altLang="fr-FR" sz="1800" u="sng"/>
          </a:p>
          <a:p>
            <a:pPr lvl="1" eaLnBrk="0" hangingPunct="0"/>
            <a:r>
              <a:rPr lang="en-US" altLang="fr-FR" sz="1800"/>
              <a:t>Relative Penalty: (1-9)___</a:t>
            </a:r>
            <a:endParaRPr lang="en-US" altLang="fr-FR" sz="1800" u="sng"/>
          </a:p>
          <a:p>
            <a:pPr lvl="1" eaLnBrk="0" hangingPunct="0"/>
            <a:r>
              <a:rPr lang="en-US" altLang="fr-FR" sz="1800"/>
              <a:t>Relative Cost: (1-9)     ___</a:t>
            </a:r>
            <a:endParaRPr lang="en-US" altLang="fr-FR" sz="1800" u="sng"/>
          </a:p>
          <a:p>
            <a:pPr lvl="1" eaLnBrk="0" hangingPunct="0"/>
            <a:r>
              <a:rPr lang="en-US" altLang="fr-FR" sz="1800"/>
              <a:t>Relative Risk: (1-9)    ___</a:t>
            </a:r>
          </a:p>
          <a:p>
            <a:pPr lvl="1" eaLnBrk="0" hangingPunct="0"/>
            <a:r>
              <a:rPr lang="en-US" altLang="fr-FR" sz="1800"/>
              <a:t>Calculated Priority:______</a:t>
            </a:r>
          </a:p>
          <a:p>
            <a:pPr eaLnBrk="0" hangingPunct="0"/>
            <a:r>
              <a:rPr lang="en-US" altLang="fr-FR" sz="1800"/>
              <a:t>Estimated total effort:___________ labor hours</a:t>
            </a:r>
          </a:p>
          <a:p>
            <a:pPr eaLnBrk="0" hangingPunct="0"/>
            <a:r>
              <a:rPr lang="en-US" altLang="fr-FR" sz="1800"/>
              <a:t>Estimated lost effort:___________ labor hours</a:t>
            </a:r>
          </a:p>
          <a:p>
            <a:pPr eaLnBrk="0" hangingPunct="0"/>
            <a:r>
              <a:rPr lang="en-US" altLang="fr-FR" sz="1800"/>
              <a:t>Estimated schedule impact:___________ days</a:t>
            </a:r>
          </a:p>
          <a:p>
            <a:pPr eaLnBrk="0" hangingPunct="0"/>
            <a:r>
              <a:rPr lang="en-US" altLang="fr-FR" sz="1800"/>
              <a:t>Additional cost impact:___________ dollars</a:t>
            </a:r>
          </a:p>
          <a:p>
            <a:pPr eaLnBrk="0" hangingPunct="0"/>
            <a:r>
              <a:rPr lang="en-US" altLang="fr-FR" sz="1800"/>
              <a:t>Quality impact:_______________________________</a:t>
            </a:r>
          </a:p>
          <a:p>
            <a:pPr eaLnBrk="0" hangingPunct="0"/>
            <a:r>
              <a:rPr lang="en-US" altLang="fr-FR" sz="1800"/>
              <a:t>Other requirements affected:________________________</a:t>
            </a:r>
          </a:p>
          <a:p>
            <a:pPr eaLnBrk="0" hangingPunct="0"/>
            <a:r>
              <a:rPr lang="en-US" altLang="fr-FR" sz="1800"/>
              <a:t>Other tasks affected:__________________________</a:t>
            </a:r>
          </a:p>
          <a:p>
            <a:pPr eaLnBrk="0" hangingPunct="0"/>
            <a:r>
              <a:rPr lang="en-US" altLang="fr-FR" sz="1800"/>
              <a:t>Plans to be updated:__________________________</a:t>
            </a:r>
          </a:p>
          <a:p>
            <a:pPr eaLnBrk="0" hangingPunct="0"/>
            <a:r>
              <a:rPr lang="en-US" altLang="fr-FR" sz="1800"/>
              <a:t>Integration issues:_________________________________</a:t>
            </a:r>
          </a:p>
          <a:p>
            <a:pPr eaLnBrk="0" hangingPunct="0"/>
            <a:r>
              <a:rPr lang="en-US" altLang="fr-FR" sz="1800"/>
              <a:t>Life cycle cost issues:_________________________</a:t>
            </a:r>
            <a:endParaRPr lang="en-US" altLang="fr-FR" sz="1800" i="1"/>
          </a:p>
        </p:txBody>
      </p:sp>
    </p:spTree>
    <p:extLst>
      <p:ext uri="{BB962C8B-B14F-4D97-AF65-F5344CB8AC3E}">
        <p14:creationId xmlns:p14="http://schemas.microsoft.com/office/powerpoint/2010/main" val="315441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4C30A11-3E51-C158-3AE0-B4682FDAA41A}"/>
              </a:ext>
            </a:extLst>
          </p:cNvPr>
          <p:cNvSpPr>
            <a:spLocks noGrp="1"/>
          </p:cNvSpPr>
          <p:nvPr>
            <p:ph type="dt" sz="half" idx="10"/>
          </p:nvPr>
        </p:nvSpPr>
        <p:spPr/>
        <p:txBody>
          <a:bodyPr/>
          <a:lstStyle/>
          <a:p>
            <a:fld id="{E04771EF-704D-4878-B9A4-99E462DD1A1F}"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0F7228ED-1111-6A14-E936-7702C85EE8F4}"/>
              </a:ext>
            </a:extLst>
          </p:cNvPr>
          <p:cNvSpPr>
            <a:spLocks noGrp="1"/>
          </p:cNvSpPr>
          <p:nvPr>
            <p:ph type="sldNum" sz="quarter" idx="11"/>
          </p:nvPr>
        </p:nvSpPr>
        <p:spPr/>
        <p:txBody>
          <a:bodyPr/>
          <a:lstStyle/>
          <a:p>
            <a:fld id="{501960FC-DCC8-4DBF-A919-B1CD9622843B}" type="slidenum">
              <a:rPr lang="en-US" altLang="fr-FR"/>
              <a:pPr/>
              <a:t>23</a:t>
            </a:fld>
            <a:endParaRPr lang="en-US" altLang="fr-FR"/>
          </a:p>
        </p:txBody>
      </p:sp>
      <p:pic>
        <p:nvPicPr>
          <p:cNvPr id="83972" name="Picture 4">
            <a:extLst>
              <a:ext uri="{FF2B5EF4-FFF2-40B4-BE49-F238E27FC236}">
                <a16:creationId xmlns:a16="http://schemas.microsoft.com/office/drawing/2014/main" id="{C78F697C-658C-F502-F3C4-B3B6FBBAE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1989139"/>
            <a:ext cx="38163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3" name="Rectangle 5">
            <a:extLst>
              <a:ext uri="{FF2B5EF4-FFF2-40B4-BE49-F238E27FC236}">
                <a16:creationId xmlns:a16="http://schemas.microsoft.com/office/drawing/2014/main" id="{95F5812D-E722-2CF8-0885-728B0CA0D1B8}"/>
              </a:ext>
            </a:extLst>
          </p:cNvPr>
          <p:cNvSpPr>
            <a:spLocks noGrp="1" noChangeArrowheads="1"/>
          </p:cNvSpPr>
          <p:nvPr>
            <p:ph type="title"/>
          </p:nvPr>
        </p:nvSpPr>
        <p:spPr>
          <a:noFill/>
          <a:ln/>
        </p:spPr>
        <p:txBody>
          <a:bodyPr/>
          <a:lstStyle/>
          <a:p>
            <a:r>
              <a:rPr lang="fr-CA" altLang="fr-FR" sz="3600"/>
              <a:t>Functions</a:t>
            </a:r>
            <a:r>
              <a:rPr lang="en-US" altLang="fr-FR" sz="3600"/>
              <a:t> of CM</a:t>
            </a:r>
            <a:br>
              <a:rPr lang="fr-CA" altLang="fr-FR" sz="3600"/>
            </a:br>
            <a:r>
              <a:rPr lang="fr-CA" altLang="fr-FR" sz="3600"/>
              <a:t>3. Configuration </a:t>
            </a:r>
            <a:r>
              <a:rPr lang="en-US" altLang="fr-FR" sz="3600"/>
              <a:t>Status Accounting</a:t>
            </a:r>
          </a:p>
        </p:txBody>
      </p:sp>
      <p:sp>
        <p:nvSpPr>
          <p:cNvPr id="83974" name="Rectangle 6">
            <a:extLst>
              <a:ext uri="{FF2B5EF4-FFF2-40B4-BE49-F238E27FC236}">
                <a16:creationId xmlns:a16="http://schemas.microsoft.com/office/drawing/2014/main" id="{D64C70F2-4354-1F76-CE61-27191B13DAC1}"/>
              </a:ext>
            </a:extLst>
          </p:cNvPr>
          <p:cNvSpPr>
            <a:spLocks noChangeArrowheads="1"/>
          </p:cNvSpPr>
          <p:nvPr/>
        </p:nvSpPr>
        <p:spPr bwMode="auto">
          <a:xfrm>
            <a:off x="8761413" y="1844676"/>
            <a:ext cx="1727200" cy="1223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83975" name="Rectangle 7">
            <a:extLst>
              <a:ext uri="{FF2B5EF4-FFF2-40B4-BE49-F238E27FC236}">
                <a16:creationId xmlns:a16="http://schemas.microsoft.com/office/drawing/2014/main" id="{A6840FEB-6976-5015-D1AD-BC06D5AD8462}"/>
              </a:ext>
            </a:extLst>
          </p:cNvPr>
          <p:cNvSpPr>
            <a:spLocks noChangeArrowheads="1"/>
          </p:cNvSpPr>
          <p:nvPr/>
        </p:nvSpPr>
        <p:spPr bwMode="auto">
          <a:xfrm>
            <a:off x="8975725" y="4724400"/>
            <a:ext cx="1619250" cy="122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83976" name="Rectangle 8">
            <a:extLst>
              <a:ext uri="{FF2B5EF4-FFF2-40B4-BE49-F238E27FC236}">
                <a16:creationId xmlns:a16="http://schemas.microsoft.com/office/drawing/2014/main" id="{FFD79761-0870-D4B6-7F75-E5D89D47C788}"/>
              </a:ext>
            </a:extLst>
          </p:cNvPr>
          <p:cNvSpPr>
            <a:spLocks noChangeArrowheads="1"/>
          </p:cNvSpPr>
          <p:nvPr/>
        </p:nvSpPr>
        <p:spPr bwMode="auto">
          <a:xfrm>
            <a:off x="1271588" y="1708150"/>
            <a:ext cx="511175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Tx/>
              <a:buChar char="•"/>
            </a:pPr>
            <a:r>
              <a:rPr lang="fr-CA" altLang="fr-FR" sz="2000" b="1"/>
              <a:t>Question</a:t>
            </a:r>
            <a:r>
              <a:rPr lang="fr-CA" altLang="fr-FR" sz="2000"/>
              <a:t>: </a:t>
            </a:r>
          </a:p>
          <a:p>
            <a:pPr lvl="2" eaLnBrk="1" hangingPunct="1">
              <a:lnSpc>
                <a:spcPct val="90000"/>
              </a:lnSpc>
              <a:spcBef>
                <a:spcPct val="20000"/>
              </a:spcBef>
              <a:buFontTx/>
              <a:buChar char="–"/>
            </a:pPr>
            <a:r>
              <a:rPr lang="en-US" altLang="fr-FR" sz="2000" b="1"/>
              <a:t>What</a:t>
            </a:r>
            <a:r>
              <a:rPr lang="en-US" altLang="fr-FR" sz="2000"/>
              <a:t> changes have </a:t>
            </a:r>
            <a:r>
              <a:rPr lang="en-US" altLang="fr-FR" sz="2000" u="sng"/>
              <a:t>I made</a:t>
            </a:r>
            <a:r>
              <a:rPr lang="en-US" altLang="fr-FR" sz="2000"/>
              <a:t> to the system ?</a:t>
            </a:r>
          </a:p>
          <a:p>
            <a:pPr lvl="3" eaLnBrk="1" hangingPunct="1">
              <a:lnSpc>
                <a:spcPct val="90000"/>
              </a:lnSpc>
              <a:spcBef>
                <a:spcPct val="20000"/>
              </a:spcBef>
              <a:buFontTx/>
              <a:buChar char="•"/>
            </a:pPr>
            <a:r>
              <a:rPr lang="en-US" altLang="fr-FR" sz="2000"/>
              <a:t>Your configuration and related changes at this time are: (Item1, Item2) + (Change1, Change2) + (Pending Change1, …)</a:t>
            </a:r>
            <a:endParaRPr lang="fr-CA" altLang="fr-FR" sz="2000"/>
          </a:p>
          <a:p>
            <a:pPr lvl="2" eaLnBrk="1" hangingPunct="1">
              <a:lnSpc>
                <a:spcPct val="90000"/>
              </a:lnSpc>
              <a:spcBef>
                <a:spcPct val="20000"/>
              </a:spcBef>
              <a:buFontTx/>
              <a:buChar char="•"/>
            </a:pPr>
            <a:r>
              <a:rPr kumimoji="1" lang="en-US" altLang="fr-FR" sz="2000" b="1"/>
              <a:t>What</a:t>
            </a:r>
            <a:r>
              <a:rPr kumimoji="1" lang="en-US" altLang="fr-FR" sz="2000"/>
              <a:t> changes </a:t>
            </a:r>
            <a:r>
              <a:rPr kumimoji="1" lang="en-US" altLang="fr-FR" sz="2000" u="sng"/>
              <a:t>remain</a:t>
            </a:r>
            <a:r>
              <a:rPr kumimoji="1" lang="en-US" altLang="fr-FR" sz="2000"/>
              <a:t> to be implemented</a:t>
            </a:r>
            <a:r>
              <a:rPr kumimoji="1" lang="fr-CA" altLang="fr-FR" sz="2000"/>
              <a:t> </a:t>
            </a:r>
            <a:r>
              <a:rPr kumimoji="1" lang="en-US" altLang="fr-FR" sz="2000"/>
              <a:t>?</a:t>
            </a:r>
          </a:p>
          <a:p>
            <a:pPr lvl="2" eaLnBrk="1" hangingPunct="1">
              <a:lnSpc>
                <a:spcPct val="90000"/>
              </a:lnSpc>
              <a:spcBef>
                <a:spcPct val="20000"/>
              </a:spcBef>
              <a:buFontTx/>
              <a:buChar char="•"/>
            </a:pPr>
            <a:endParaRPr lang="en-US" altLang="fr-FR" sz="2000"/>
          </a:p>
          <a:p>
            <a:pPr eaLnBrk="1" hangingPunct="1">
              <a:lnSpc>
                <a:spcPct val="90000"/>
              </a:lnSpc>
              <a:spcBef>
                <a:spcPct val="20000"/>
              </a:spcBef>
              <a:buFontTx/>
              <a:buAutoNum type="arabicPeriod"/>
            </a:pPr>
            <a:endParaRPr lang="en-US" altLang="fr-FR" sz="2000"/>
          </a:p>
        </p:txBody>
      </p:sp>
    </p:spTree>
    <p:extLst>
      <p:ext uri="{BB962C8B-B14F-4D97-AF65-F5344CB8AC3E}">
        <p14:creationId xmlns:p14="http://schemas.microsoft.com/office/powerpoint/2010/main" val="2890269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C16FB-A556-530D-331D-F5C35EB864FE}"/>
              </a:ext>
            </a:extLst>
          </p:cNvPr>
          <p:cNvSpPr>
            <a:spLocks noGrp="1"/>
          </p:cNvSpPr>
          <p:nvPr>
            <p:ph type="dt" sz="half" idx="10"/>
          </p:nvPr>
        </p:nvSpPr>
        <p:spPr/>
        <p:txBody>
          <a:bodyPr/>
          <a:lstStyle/>
          <a:p>
            <a:fld id="{DEB87B24-647C-4F52-9363-7B0DF9E2A8E1}"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48017AF8-7A47-CCDE-335A-9B6DB58A119C}"/>
              </a:ext>
            </a:extLst>
          </p:cNvPr>
          <p:cNvSpPr>
            <a:spLocks noGrp="1"/>
          </p:cNvSpPr>
          <p:nvPr>
            <p:ph type="sldNum" sz="quarter" idx="11"/>
          </p:nvPr>
        </p:nvSpPr>
        <p:spPr/>
        <p:txBody>
          <a:bodyPr/>
          <a:lstStyle/>
          <a:p>
            <a:fld id="{4D6DBCE7-FA6D-4E24-BD4D-DBCF851699BD}" type="slidenum">
              <a:rPr lang="en-US" altLang="fr-FR"/>
              <a:pPr/>
              <a:t>24</a:t>
            </a:fld>
            <a:endParaRPr lang="en-US" altLang="fr-FR"/>
          </a:p>
        </p:txBody>
      </p:sp>
      <p:sp>
        <p:nvSpPr>
          <p:cNvPr id="40962" name="Rectangle 1026">
            <a:extLst>
              <a:ext uri="{FF2B5EF4-FFF2-40B4-BE49-F238E27FC236}">
                <a16:creationId xmlns:a16="http://schemas.microsoft.com/office/drawing/2014/main" id="{23D8C7AC-FBD1-6BBE-5D91-884F7036A36A}"/>
              </a:ext>
            </a:extLst>
          </p:cNvPr>
          <p:cNvSpPr>
            <a:spLocks noChangeArrowheads="1"/>
          </p:cNvSpPr>
          <p:nvPr/>
        </p:nvSpPr>
        <p:spPr bwMode="auto">
          <a:xfrm>
            <a:off x="23622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fr-CA" altLang="fr-FR" sz="3600" b="1">
                <a:solidFill>
                  <a:schemeClr val="accent2"/>
                </a:solidFill>
              </a:rPr>
              <a:t>Functions</a:t>
            </a:r>
            <a:r>
              <a:rPr lang="en-US" altLang="fr-FR" sz="3600" b="1">
                <a:solidFill>
                  <a:schemeClr val="accent2"/>
                </a:solidFill>
              </a:rPr>
              <a:t> of CM</a:t>
            </a:r>
            <a:endParaRPr lang="fr-CA" altLang="fr-FR" sz="3600" b="1">
              <a:solidFill>
                <a:schemeClr val="accent2"/>
              </a:solidFill>
            </a:endParaRPr>
          </a:p>
          <a:p>
            <a:pPr algn="ctr" eaLnBrk="1" hangingPunct="1"/>
            <a:r>
              <a:rPr lang="fr-CA" altLang="fr-FR" sz="3600" b="1">
                <a:solidFill>
                  <a:schemeClr val="accent2"/>
                </a:solidFill>
              </a:rPr>
              <a:t>3. Configuration </a:t>
            </a:r>
            <a:r>
              <a:rPr lang="en-US" altLang="fr-FR" sz="3600" b="1">
                <a:solidFill>
                  <a:schemeClr val="accent2"/>
                </a:solidFill>
              </a:rPr>
              <a:t>Status Accounting</a:t>
            </a:r>
          </a:p>
        </p:txBody>
      </p:sp>
      <p:sp>
        <p:nvSpPr>
          <p:cNvPr id="40963" name="Rectangle 1027">
            <a:extLst>
              <a:ext uri="{FF2B5EF4-FFF2-40B4-BE49-F238E27FC236}">
                <a16:creationId xmlns:a16="http://schemas.microsoft.com/office/drawing/2014/main" id="{FC4388CE-0081-1A98-016D-0A844DE89A4F}"/>
              </a:ext>
            </a:extLst>
          </p:cNvPr>
          <p:cNvSpPr>
            <a:spLocks noChangeArrowheads="1"/>
          </p:cNvSpPr>
          <p:nvPr/>
        </p:nvSpPr>
        <p:spPr bwMode="auto">
          <a:xfrm>
            <a:off x="1752600" y="149225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Tx/>
              <a:buChar char="•"/>
            </a:pPr>
            <a:r>
              <a:rPr lang="fr-CA" altLang="fr-FR" sz="2400" b="1"/>
              <a:t>Role</a:t>
            </a:r>
            <a:endParaRPr lang="fr-CA" altLang="fr-FR" sz="2400"/>
          </a:p>
          <a:p>
            <a:pPr lvl="2" eaLnBrk="1" hangingPunct="1">
              <a:lnSpc>
                <a:spcPct val="90000"/>
              </a:lnSpc>
              <a:spcBef>
                <a:spcPct val="20000"/>
              </a:spcBef>
              <a:buFontTx/>
              <a:buAutoNum type="arabicPeriod"/>
            </a:pPr>
            <a:r>
              <a:rPr lang="fr-CA" altLang="fr-FR" sz="2000" b="1"/>
              <a:t>Provide a </a:t>
            </a:r>
            <a:r>
              <a:rPr lang="fr-CA" altLang="fr-FR" sz="2000" b="1" u="sng"/>
              <a:t>mechanism</a:t>
            </a:r>
            <a:r>
              <a:rPr lang="fr-CA" altLang="fr-FR" sz="2000" b="1"/>
              <a:t> for maintaining a </a:t>
            </a:r>
            <a:r>
              <a:rPr lang="fr-CA" altLang="fr-FR" sz="2000" b="1" u="sng"/>
              <a:t>record</a:t>
            </a:r>
            <a:r>
              <a:rPr lang="fr-CA" altLang="fr-FR" sz="2000" b="1"/>
              <a:t> of the </a:t>
            </a:r>
            <a:r>
              <a:rPr lang="fr-CA" altLang="fr-FR" sz="2000" b="1" u="sng">
                <a:solidFill>
                  <a:schemeClr val="accent2"/>
                </a:solidFill>
              </a:rPr>
              <a:t>evolution</a:t>
            </a:r>
            <a:r>
              <a:rPr lang="fr-CA" altLang="fr-FR" sz="2000" b="1"/>
              <a:t> of a system (e.g. history) at any time:</a:t>
            </a:r>
          </a:p>
          <a:p>
            <a:pPr lvl="3" eaLnBrk="1" hangingPunct="1">
              <a:lnSpc>
                <a:spcPct val="80000"/>
              </a:lnSpc>
              <a:spcBef>
                <a:spcPct val="20000"/>
              </a:spcBef>
              <a:buFontTx/>
              <a:buAutoNum type="arabicPeriod"/>
            </a:pPr>
            <a:r>
              <a:rPr lang="fr-CA" altLang="fr-FR" sz="2000"/>
              <a:t>Is this specification </a:t>
            </a:r>
            <a:r>
              <a:rPr lang="fr-CA" altLang="fr-FR" sz="2000" u="sng">
                <a:solidFill>
                  <a:schemeClr val="accent2"/>
                </a:solidFill>
              </a:rPr>
              <a:t>approved</a:t>
            </a:r>
            <a:r>
              <a:rPr lang="fr-CA" altLang="fr-FR" sz="2000">
                <a:solidFill>
                  <a:schemeClr val="accent2"/>
                </a:solidFill>
              </a:rPr>
              <a:t> ?</a:t>
            </a:r>
          </a:p>
          <a:p>
            <a:pPr lvl="3" eaLnBrk="1" hangingPunct="1">
              <a:lnSpc>
                <a:spcPct val="80000"/>
              </a:lnSpc>
              <a:spcBef>
                <a:spcPct val="20000"/>
              </a:spcBef>
              <a:buFontTx/>
              <a:buAutoNum type="arabicPeriod"/>
            </a:pPr>
            <a:r>
              <a:rPr lang="fr-CA" altLang="fr-FR" sz="2000"/>
              <a:t>Is this subsystem </a:t>
            </a:r>
            <a:r>
              <a:rPr lang="fr-CA" altLang="fr-FR" sz="2000" u="sng">
                <a:solidFill>
                  <a:schemeClr val="accent2"/>
                </a:solidFill>
              </a:rPr>
              <a:t>tested</a:t>
            </a:r>
            <a:r>
              <a:rPr lang="fr-CA" altLang="fr-FR" sz="2000">
                <a:solidFill>
                  <a:schemeClr val="accent2"/>
                </a:solidFill>
              </a:rPr>
              <a:t> ?</a:t>
            </a:r>
          </a:p>
          <a:p>
            <a:pPr lvl="3" eaLnBrk="1" hangingPunct="1">
              <a:lnSpc>
                <a:spcPct val="80000"/>
              </a:lnSpc>
              <a:spcBef>
                <a:spcPct val="20000"/>
              </a:spcBef>
              <a:buFontTx/>
              <a:buAutoNum type="arabicPeriod"/>
            </a:pPr>
            <a:r>
              <a:rPr lang="en-US" altLang="fr-FR" sz="2000"/>
              <a:t>Has a </a:t>
            </a:r>
            <a:r>
              <a:rPr lang="en-US" altLang="fr-FR" sz="2000" u="sng">
                <a:solidFill>
                  <a:schemeClr val="accent2"/>
                </a:solidFill>
              </a:rPr>
              <a:t>change request</a:t>
            </a:r>
            <a:r>
              <a:rPr lang="en-US" altLang="fr-FR" sz="2000"/>
              <a:t> been approved or rejected by the SCCB? </a:t>
            </a:r>
          </a:p>
          <a:p>
            <a:pPr lvl="3" eaLnBrk="1" hangingPunct="1">
              <a:lnSpc>
                <a:spcPct val="80000"/>
              </a:lnSpc>
              <a:spcBef>
                <a:spcPct val="20000"/>
              </a:spcBef>
              <a:buFontTx/>
              <a:buAutoNum type="arabicPeriod"/>
            </a:pPr>
            <a:r>
              <a:rPr lang="en-US" altLang="fr-FR" sz="2000"/>
              <a:t>Which </a:t>
            </a:r>
            <a:r>
              <a:rPr lang="en-US" altLang="fr-FR" sz="2000" u="sng"/>
              <a:t>version</a:t>
            </a:r>
            <a:r>
              <a:rPr lang="en-US" altLang="fr-FR" sz="2000"/>
              <a:t> of an item implements an approved change request? </a:t>
            </a:r>
          </a:p>
          <a:p>
            <a:pPr lvl="3" eaLnBrk="1" hangingPunct="1">
              <a:lnSpc>
                <a:spcPct val="80000"/>
              </a:lnSpc>
              <a:spcBef>
                <a:spcPct val="20000"/>
              </a:spcBef>
              <a:buFontTx/>
              <a:buAutoNum type="arabicPeriod"/>
            </a:pPr>
            <a:r>
              <a:rPr lang="en-US" altLang="fr-FR" sz="2000"/>
              <a:t>What is </a:t>
            </a:r>
            <a:r>
              <a:rPr lang="en-US" altLang="fr-FR" sz="2000" u="sng">
                <a:solidFill>
                  <a:schemeClr val="accent2"/>
                </a:solidFill>
              </a:rPr>
              <a:t>different</a:t>
            </a:r>
            <a:r>
              <a:rPr lang="en-US" altLang="fr-FR" sz="2000"/>
              <a:t> about a </a:t>
            </a:r>
            <a:r>
              <a:rPr lang="en-US" altLang="fr-FR" sz="2000" u="sng"/>
              <a:t>new version</a:t>
            </a:r>
            <a:r>
              <a:rPr lang="en-US" altLang="fr-FR" sz="2000"/>
              <a:t> of a system?</a:t>
            </a:r>
          </a:p>
          <a:p>
            <a:pPr lvl="3" eaLnBrk="1" hangingPunct="1">
              <a:lnSpc>
                <a:spcPct val="80000"/>
              </a:lnSpc>
              <a:spcBef>
                <a:spcPct val="20000"/>
              </a:spcBef>
              <a:buFontTx/>
              <a:buAutoNum type="arabicPeriod"/>
            </a:pPr>
            <a:r>
              <a:rPr lang="en-US" altLang="fr-FR" sz="2000"/>
              <a:t>How many </a:t>
            </a:r>
            <a:r>
              <a:rPr lang="en-US" altLang="fr-FR" sz="2000" u="sng"/>
              <a:t>faults</a:t>
            </a:r>
            <a:r>
              <a:rPr lang="en-US" altLang="fr-FR" sz="2000"/>
              <a:t> are detected each month and how many are </a:t>
            </a:r>
            <a:r>
              <a:rPr lang="en-US" altLang="fr-FR" sz="2000" u="sng"/>
              <a:t>fixed</a:t>
            </a:r>
            <a:r>
              <a:rPr lang="en-US" altLang="fr-FR" sz="2000"/>
              <a:t>? </a:t>
            </a:r>
          </a:p>
          <a:p>
            <a:pPr lvl="3" eaLnBrk="1" hangingPunct="1">
              <a:lnSpc>
                <a:spcPct val="80000"/>
              </a:lnSpc>
              <a:spcBef>
                <a:spcPct val="20000"/>
              </a:spcBef>
              <a:buFontTx/>
              <a:buAutoNum type="arabicPeriod"/>
            </a:pPr>
            <a:r>
              <a:rPr lang="en-US" altLang="fr-FR" sz="2000"/>
              <a:t>What is the </a:t>
            </a:r>
            <a:r>
              <a:rPr lang="en-US" altLang="fr-FR" sz="2000" u="sng">
                <a:solidFill>
                  <a:schemeClr val="accent2"/>
                </a:solidFill>
              </a:rPr>
              <a:t>cause</a:t>
            </a:r>
            <a:r>
              <a:rPr lang="en-US" altLang="fr-FR" sz="2000"/>
              <a:t> of the trouble report?</a:t>
            </a:r>
            <a:r>
              <a:rPr lang="en-US" altLang="fr-FR" sz="1800"/>
              <a:t> </a:t>
            </a:r>
            <a:endParaRPr lang="fr-CA" altLang="fr-FR" sz="1800"/>
          </a:p>
          <a:p>
            <a:pPr lvl="2" eaLnBrk="1" hangingPunct="1">
              <a:lnSpc>
                <a:spcPct val="90000"/>
              </a:lnSpc>
              <a:spcBef>
                <a:spcPct val="20000"/>
              </a:spcBef>
              <a:buFontTx/>
              <a:buAutoNum type="arabicPeriod"/>
            </a:pPr>
            <a:r>
              <a:rPr kumimoji="1" lang="fr-CA" altLang="fr-FR" sz="2000" b="1" u="sng"/>
              <a:t>R</a:t>
            </a:r>
            <a:r>
              <a:rPr kumimoji="1" lang="en-US" altLang="fr-FR" sz="2000" b="1" u="sng"/>
              <a:t>eport</a:t>
            </a:r>
            <a:r>
              <a:rPr kumimoji="1" lang="en-US" altLang="fr-FR" sz="2000" b="1"/>
              <a:t> on the </a:t>
            </a:r>
            <a:r>
              <a:rPr kumimoji="1" lang="en-US" altLang="fr-FR" sz="2000" b="1" u="sng">
                <a:solidFill>
                  <a:schemeClr val="accent2"/>
                </a:solidFill>
              </a:rPr>
              <a:t>traceability</a:t>
            </a:r>
            <a:r>
              <a:rPr kumimoji="1" lang="en-US" altLang="fr-FR" sz="2000" b="1"/>
              <a:t> of all </a:t>
            </a:r>
            <a:r>
              <a:rPr kumimoji="1" lang="en-US" altLang="fr-FR" sz="2000" b="1" u="sng">
                <a:solidFill>
                  <a:schemeClr val="accent2"/>
                </a:solidFill>
              </a:rPr>
              <a:t>changes</a:t>
            </a:r>
            <a:r>
              <a:rPr kumimoji="1" lang="en-US" altLang="fr-FR" sz="2000" b="1"/>
              <a:t> to the baseline </a:t>
            </a:r>
            <a:r>
              <a:rPr kumimoji="1" lang="en-US" altLang="fr-FR" sz="2000" b="1" u="sng">
                <a:solidFill>
                  <a:schemeClr val="accent2"/>
                </a:solidFill>
              </a:rPr>
              <a:t>throughout</a:t>
            </a:r>
            <a:r>
              <a:rPr kumimoji="1" lang="en-US" altLang="fr-FR" sz="2000" b="1"/>
              <a:t> the software lifecycle</a:t>
            </a:r>
            <a:r>
              <a:rPr lang="fr-CA" altLang="fr-FR" sz="2000"/>
              <a:t> </a:t>
            </a:r>
            <a:endParaRPr kumimoji="1" lang="en-US" altLang="fr-FR" sz="2000"/>
          </a:p>
          <a:p>
            <a:pPr lvl="2" eaLnBrk="1" hangingPunct="1">
              <a:lnSpc>
                <a:spcPct val="90000"/>
              </a:lnSpc>
              <a:spcBef>
                <a:spcPct val="20000"/>
              </a:spcBef>
              <a:buFontTx/>
              <a:buChar char="•"/>
            </a:pPr>
            <a:endParaRPr lang="en-US" altLang="fr-FR" sz="2000"/>
          </a:p>
          <a:p>
            <a:pPr eaLnBrk="1" hangingPunct="1">
              <a:lnSpc>
                <a:spcPct val="90000"/>
              </a:lnSpc>
              <a:spcBef>
                <a:spcPct val="20000"/>
              </a:spcBef>
              <a:buFontTx/>
              <a:buAutoNum type="arabicPeriod"/>
            </a:pPr>
            <a:endParaRPr lang="en-US" altLang="fr-FR" sz="2000"/>
          </a:p>
        </p:txBody>
      </p:sp>
    </p:spTree>
    <p:extLst>
      <p:ext uri="{BB962C8B-B14F-4D97-AF65-F5344CB8AC3E}">
        <p14:creationId xmlns:p14="http://schemas.microsoft.com/office/powerpoint/2010/main" val="210446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EEF761-65E3-1268-8B26-932886007BAC}"/>
              </a:ext>
            </a:extLst>
          </p:cNvPr>
          <p:cNvSpPr>
            <a:spLocks noGrp="1"/>
          </p:cNvSpPr>
          <p:nvPr>
            <p:ph type="dt" sz="half" idx="10"/>
          </p:nvPr>
        </p:nvSpPr>
        <p:spPr/>
        <p:txBody>
          <a:bodyPr/>
          <a:lstStyle/>
          <a:p>
            <a:fld id="{EF84362B-D5C1-4B97-B0F3-1C5A450D5CF5}"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EEA49ACB-E4EC-528A-61D1-41D606E26B51}"/>
              </a:ext>
            </a:extLst>
          </p:cNvPr>
          <p:cNvSpPr>
            <a:spLocks noGrp="1"/>
          </p:cNvSpPr>
          <p:nvPr>
            <p:ph type="sldNum" sz="quarter" idx="11"/>
          </p:nvPr>
        </p:nvSpPr>
        <p:spPr/>
        <p:txBody>
          <a:bodyPr/>
          <a:lstStyle/>
          <a:p>
            <a:fld id="{3E6675B9-80EC-4C42-8C3F-18F482683F4A}" type="slidenum">
              <a:rPr lang="en-US" altLang="fr-FR"/>
              <a:pPr/>
              <a:t>25</a:t>
            </a:fld>
            <a:endParaRPr lang="en-US" altLang="fr-FR"/>
          </a:p>
        </p:txBody>
      </p:sp>
      <p:pic>
        <p:nvPicPr>
          <p:cNvPr id="84996" name="Picture 4">
            <a:extLst>
              <a:ext uri="{FF2B5EF4-FFF2-40B4-BE49-F238E27FC236}">
                <a16:creationId xmlns:a16="http://schemas.microsoft.com/office/drawing/2014/main" id="{04B1C672-1194-FBF0-A20C-EAF0C79A6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3198814"/>
            <a:ext cx="7343775"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7" name="Rectangle 5">
            <a:extLst>
              <a:ext uri="{FF2B5EF4-FFF2-40B4-BE49-F238E27FC236}">
                <a16:creationId xmlns:a16="http://schemas.microsoft.com/office/drawing/2014/main" id="{7256DA2B-D49A-0D3B-2032-3D618B4EF398}"/>
              </a:ext>
            </a:extLst>
          </p:cNvPr>
          <p:cNvSpPr>
            <a:spLocks noChangeArrowheads="1"/>
          </p:cNvSpPr>
          <p:nvPr/>
        </p:nvSpPr>
        <p:spPr bwMode="auto">
          <a:xfrm>
            <a:off x="2362200" y="198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fr-CA" altLang="fr-FR" sz="3600" b="1">
                <a:solidFill>
                  <a:schemeClr val="accent2"/>
                </a:solidFill>
              </a:rPr>
              <a:t>Functions</a:t>
            </a:r>
            <a:r>
              <a:rPr lang="en-US" altLang="fr-FR" sz="3600" b="1">
                <a:solidFill>
                  <a:schemeClr val="accent2"/>
                </a:solidFill>
              </a:rPr>
              <a:t> of CM</a:t>
            </a:r>
            <a:endParaRPr lang="fr-CA" altLang="fr-FR" sz="3600" b="1">
              <a:solidFill>
                <a:schemeClr val="accent2"/>
              </a:solidFill>
            </a:endParaRPr>
          </a:p>
          <a:p>
            <a:pPr algn="ctr" eaLnBrk="1" hangingPunct="1"/>
            <a:r>
              <a:rPr lang="fr-CA" altLang="fr-FR" sz="3600" b="1">
                <a:solidFill>
                  <a:schemeClr val="accent2"/>
                </a:solidFill>
              </a:rPr>
              <a:t>4. Configuration </a:t>
            </a:r>
            <a:r>
              <a:rPr lang="en-US" altLang="fr-FR" sz="3600" b="1">
                <a:solidFill>
                  <a:schemeClr val="accent2"/>
                </a:solidFill>
              </a:rPr>
              <a:t>Auditing</a:t>
            </a:r>
          </a:p>
        </p:txBody>
      </p:sp>
      <p:sp>
        <p:nvSpPr>
          <p:cNvPr id="84998" name="Rectangle 6">
            <a:extLst>
              <a:ext uri="{FF2B5EF4-FFF2-40B4-BE49-F238E27FC236}">
                <a16:creationId xmlns:a16="http://schemas.microsoft.com/office/drawing/2014/main" id="{484F7A74-67C7-5972-719F-B7D2B7882842}"/>
              </a:ext>
            </a:extLst>
          </p:cNvPr>
          <p:cNvSpPr>
            <a:spLocks noChangeArrowheads="1"/>
          </p:cNvSpPr>
          <p:nvPr/>
        </p:nvSpPr>
        <p:spPr bwMode="auto">
          <a:xfrm>
            <a:off x="2208213" y="2997200"/>
            <a:ext cx="1763712" cy="129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84999" name="Rectangle 7">
            <a:extLst>
              <a:ext uri="{FF2B5EF4-FFF2-40B4-BE49-F238E27FC236}">
                <a16:creationId xmlns:a16="http://schemas.microsoft.com/office/drawing/2014/main" id="{9AB5A556-4F64-04CB-291F-EEB9151F1EB3}"/>
              </a:ext>
            </a:extLst>
          </p:cNvPr>
          <p:cNvSpPr>
            <a:spLocks noChangeArrowheads="1"/>
          </p:cNvSpPr>
          <p:nvPr/>
        </p:nvSpPr>
        <p:spPr bwMode="auto">
          <a:xfrm>
            <a:off x="8616951" y="2852738"/>
            <a:ext cx="1763713" cy="129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85000" name="Rectangle 8">
            <a:extLst>
              <a:ext uri="{FF2B5EF4-FFF2-40B4-BE49-F238E27FC236}">
                <a16:creationId xmlns:a16="http://schemas.microsoft.com/office/drawing/2014/main" id="{2DC95281-9B5A-E986-E9FA-38655C215B38}"/>
              </a:ext>
            </a:extLst>
          </p:cNvPr>
          <p:cNvSpPr>
            <a:spLocks noChangeArrowheads="1"/>
          </p:cNvSpPr>
          <p:nvPr/>
        </p:nvSpPr>
        <p:spPr bwMode="auto">
          <a:xfrm>
            <a:off x="2135188" y="1341439"/>
            <a:ext cx="8064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A" altLang="fr-FR" sz="2400" b="1"/>
              <a:t>Question</a:t>
            </a:r>
            <a:r>
              <a:rPr lang="fr-CA" altLang="fr-FR" sz="2400"/>
              <a:t>: </a:t>
            </a:r>
            <a:r>
              <a:rPr lang="en-US" altLang="fr-FR" sz="2400"/>
              <a:t>Does the system I am building </a:t>
            </a:r>
            <a:r>
              <a:rPr lang="en-US" altLang="fr-FR" sz="2400" u="sng"/>
              <a:t>satisfy</a:t>
            </a:r>
            <a:r>
              <a:rPr lang="en-US" altLang="fr-FR" sz="2400"/>
              <a:t> the </a:t>
            </a:r>
            <a:r>
              <a:rPr lang="en-US" altLang="fr-FR" sz="2400" u="sng"/>
              <a:t>stated needs</a:t>
            </a:r>
            <a:r>
              <a:rPr lang="en-US" altLang="fr-FR" sz="2400"/>
              <a:t> ?</a:t>
            </a:r>
          </a:p>
          <a:p>
            <a:pPr lvl="2"/>
            <a:r>
              <a:rPr lang="en-US" altLang="fr-FR" sz="2400"/>
              <a:t>Your system, as currently built, differs from the stated needs as follow: Difference1, Difference2, …</a:t>
            </a:r>
            <a:endParaRPr lang="fr-CA" altLang="fr-FR" sz="2400"/>
          </a:p>
        </p:txBody>
      </p:sp>
    </p:spTree>
    <p:extLst>
      <p:ext uri="{BB962C8B-B14F-4D97-AF65-F5344CB8AC3E}">
        <p14:creationId xmlns:p14="http://schemas.microsoft.com/office/powerpoint/2010/main" val="379499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E2B84-E75B-B5C9-269A-C2273402A3EF}"/>
              </a:ext>
            </a:extLst>
          </p:cNvPr>
          <p:cNvSpPr>
            <a:spLocks noGrp="1"/>
          </p:cNvSpPr>
          <p:nvPr>
            <p:ph type="dt" sz="half" idx="10"/>
          </p:nvPr>
        </p:nvSpPr>
        <p:spPr/>
        <p:txBody>
          <a:bodyPr/>
          <a:lstStyle/>
          <a:p>
            <a:fld id="{320A78C3-376C-4EFE-96AC-B2E39794868B}" type="datetime1">
              <a:rPr lang="en-US" altLang="fr-FR"/>
              <a:pPr/>
              <a:t>1/31/2024</a:t>
            </a:fld>
            <a:endParaRPr lang="en-US" altLang="fr-FR"/>
          </a:p>
        </p:txBody>
      </p:sp>
      <p:sp>
        <p:nvSpPr>
          <p:cNvPr id="3" name="Slide Number Placeholder 2">
            <a:extLst>
              <a:ext uri="{FF2B5EF4-FFF2-40B4-BE49-F238E27FC236}">
                <a16:creationId xmlns:a16="http://schemas.microsoft.com/office/drawing/2014/main" id="{04BBE19E-7A74-507D-2F1F-C8E3FB632CCD}"/>
              </a:ext>
            </a:extLst>
          </p:cNvPr>
          <p:cNvSpPr>
            <a:spLocks noGrp="1"/>
          </p:cNvSpPr>
          <p:nvPr>
            <p:ph type="sldNum" sz="quarter" idx="11"/>
          </p:nvPr>
        </p:nvSpPr>
        <p:spPr/>
        <p:txBody>
          <a:bodyPr/>
          <a:lstStyle/>
          <a:p>
            <a:fld id="{80A1A13E-2F4B-4372-A2F0-ADC6F72325A9}" type="slidenum">
              <a:rPr lang="en-US" altLang="fr-FR"/>
              <a:pPr/>
              <a:t>26</a:t>
            </a:fld>
            <a:endParaRPr lang="en-US" altLang="fr-FR"/>
          </a:p>
        </p:txBody>
      </p:sp>
      <p:sp>
        <p:nvSpPr>
          <p:cNvPr id="52226" name="Rectangle 2">
            <a:extLst>
              <a:ext uri="{FF2B5EF4-FFF2-40B4-BE49-F238E27FC236}">
                <a16:creationId xmlns:a16="http://schemas.microsoft.com/office/drawing/2014/main" id="{9C57F70E-6B52-779B-3E40-7551436DB1EF}"/>
              </a:ext>
            </a:extLst>
          </p:cNvPr>
          <p:cNvSpPr>
            <a:spLocks noChangeArrowheads="1"/>
          </p:cNvSpPr>
          <p:nvPr/>
        </p:nvSpPr>
        <p:spPr bwMode="auto">
          <a:xfrm>
            <a:off x="2362200" y="1254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fr-CA" altLang="fr-FR" sz="3600" b="1">
                <a:solidFill>
                  <a:schemeClr val="accent2"/>
                </a:solidFill>
              </a:rPr>
              <a:t>Functions</a:t>
            </a:r>
            <a:r>
              <a:rPr lang="en-US" altLang="fr-FR" sz="3600" b="1">
                <a:solidFill>
                  <a:schemeClr val="accent2"/>
                </a:solidFill>
              </a:rPr>
              <a:t> of CM</a:t>
            </a:r>
            <a:endParaRPr lang="fr-CA" altLang="fr-FR" sz="3600" b="1">
              <a:solidFill>
                <a:schemeClr val="accent2"/>
              </a:solidFill>
            </a:endParaRPr>
          </a:p>
          <a:p>
            <a:pPr algn="ctr" eaLnBrk="1" hangingPunct="1"/>
            <a:r>
              <a:rPr lang="fr-CA" altLang="fr-FR" sz="3600" b="1">
                <a:solidFill>
                  <a:schemeClr val="accent2"/>
                </a:solidFill>
              </a:rPr>
              <a:t>4. Configuration </a:t>
            </a:r>
            <a:r>
              <a:rPr lang="en-US" altLang="fr-FR" sz="3600" b="1">
                <a:solidFill>
                  <a:schemeClr val="accent2"/>
                </a:solidFill>
              </a:rPr>
              <a:t>Auditing</a:t>
            </a:r>
          </a:p>
        </p:txBody>
      </p:sp>
      <p:sp>
        <p:nvSpPr>
          <p:cNvPr id="52227" name="Rectangle 3">
            <a:extLst>
              <a:ext uri="{FF2B5EF4-FFF2-40B4-BE49-F238E27FC236}">
                <a16:creationId xmlns:a16="http://schemas.microsoft.com/office/drawing/2014/main" id="{35C0D9E2-54D6-41F8-0E84-0C92609DAFFC}"/>
              </a:ext>
            </a:extLst>
          </p:cNvPr>
          <p:cNvSpPr>
            <a:spLocks noChangeArrowheads="1"/>
          </p:cNvSpPr>
          <p:nvPr/>
        </p:nvSpPr>
        <p:spPr bwMode="auto">
          <a:xfrm>
            <a:off x="1703388" y="127635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fr-CA" altLang="fr-FR" sz="2400" b="1"/>
              <a:t>Roles</a:t>
            </a:r>
            <a:r>
              <a:rPr lang="fr-CA" altLang="fr-FR" sz="2000" b="1"/>
              <a:t> </a:t>
            </a:r>
          </a:p>
          <a:p>
            <a:pPr lvl="2" eaLnBrk="1" hangingPunct="1">
              <a:spcBef>
                <a:spcPct val="20000"/>
              </a:spcBef>
              <a:buFontTx/>
              <a:buAutoNum type="arabicPeriod"/>
            </a:pPr>
            <a:r>
              <a:rPr lang="fr-CA" altLang="fr-FR" sz="2000" b="1"/>
              <a:t>Provide a </a:t>
            </a:r>
            <a:r>
              <a:rPr lang="fr-CA" altLang="fr-FR" sz="2000" b="1" u="sng"/>
              <a:t>mechanism</a:t>
            </a:r>
            <a:r>
              <a:rPr lang="fr-CA" altLang="fr-FR" sz="2000" b="1"/>
              <a:t> for determining the degree to which the </a:t>
            </a:r>
            <a:r>
              <a:rPr lang="fr-CA" altLang="fr-FR" sz="2000" b="1" u="sng"/>
              <a:t>current state</a:t>
            </a:r>
            <a:r>
              <a:rPr lang="fr-CA" altLang="fr-FR" sz="2000" b="1"/>
              <a:t> of the system </a:t>
            </a:r>
            <a:r>
              <a:rPr lang="fr-CA" altLang="fr-FR" sz="2000" b="1" u="sng"/>
              <a:t>mirrors</a:t>
            </a:r>
            <a:r>
              <a:rPr lang="fr-CA" altLang="fr-FR" sz="2000" b="1"/>
              <a:t> the system pictured in </a:t>
            </a:r>
            <a:r>
              <a:rPr lang="fr-CA" altLang="fr-FR" sz="2000" b="1" u="sng"/>
              <a:t>baseline </a:t>
            </a:r>
            <a:r>
              <a:rPr lang="fr-CA" altLang="fr-FR" sz="2000" b="1"/>
              <a:t>and </a:t>
            </a:r>
            <a:r>
              <a:rPr lang="fr-CA" altLang="fr-FR" sz="2000" b="1" u="sng"/>
              <a:t>requirements</a:t>
            </a:r>
            <a:r>
              <a:rPr lang="fr-CA" altLang="fr-FR" sz="2000" b="1"/>
              <a:t> documentation</a:t>
            </a:r>
          </a:p>
          <a:p>
            <a:pPr lvl="3" eaLnBrk="1" hangingPunct="1">
              <a:spcBef>
                <a:spcPct val="20000"/>
              </a:spcBef>
              <a:buFontTx/>
              <a:buChar char="•"/>
            </a:pPr>
            <a:r>
              <a:rPr kumimoji="1" lang="fr-CA" altLang="fr-FR" sz="2000" u="sng"/>
              <a:t>V</a:t>
            </a:r>
            <a:r>
              <a:rPr kumimoji="1" lang="en-US" altLang="fr-FR" sz="2000" u="sng"/>
              <a:t>erif</a:t>
            </a:r>
            <a:r>
              <a:rPr kumimoji="1" lang="fr-CA" altLang="fr-FR" sz="2000" u="sng"/>
              <a:t>y</a:t>
            </a:r>
            <a:r>
              <a:rPr kumimoji="1" lang="en-US" altLang="fr-FR" sz="2000"/>
              <a:t> that the software </a:t>
            </a:r>
            <a:r>
              <a:rPr kumimoji="1" lang="en-US" altLang="fr-FR" sz="2000" u="sng"/>
              <a:t>product is built according to</a:t>
            </a:r>
            <a:r>
              <a:rPr kumimoji="1" lang="en-US" altLang="fr-FR" sz="2000"/>
              <a:t> the requirements, standards, or contractual agreement</a:t>
            </a:r>
            <a:endParaRPr kumimoji="1" lang="fr-CA" altLang="fr-FR" sz="2000"/>
          </a:p>
          <a:p>
            <a:pPr lvl="3" eaLnBrk="1" hangingPunct="1">
              <a:spcBef>
                <a:spcPct val="20000"/>
              </a:spcBef>
              <a:buFontTx/>
              <a:buChar char="•"/>
            </a:pPr>
            <a:r>
              <a:rPr kumimoji="1" lang="en-US" altLang="fr-FR" sz="2000" u="sng"/>
              <a:t>Verif</a:t>
            </a:r>
            <a:r>
              <a:rPr kumimoji="1" lang="fr-CA" altLang="fr-FR" sz="2000" u="sng"/>
              <a:t>y</a:t>
            </a:r>
            <a:r>
              <a:rPr kumimoji="1" lang="en-US" altLang="fr-FR" sz="2000"/>
              <a:t> that </a:t>
            </a:r>
            <a:r>
              <a:rPr kumimoji="1" lang="en-US" altLang="fr-FR" sz="2000" u="sng"/>
              <a:t>all software products</a:t>
            </a:r>
            <a:r>
              <a:rPr kumimoji="1" lang="en-US" altLang="fr-FR" sz="2000"/>
              <a:t> have been </a:t>
            </a:r>
            <a:r>
              <a:rPr kumimoji="1" lang="en-US" altLang="fr-FR" sz="2000" u="sng"/>
              <a:t>produced</a:t>
            </a:r>
            <a:r>
              <a:rPr kumimoji="1" lang="en-US" altLang="fr-FR" sz="2000"/>
              <a:t>, correctly </a:t>
            </a:r>
            <a:r>
              <a:rPr kumimoji="1" lang="en-US" altLang="fr-FR" sz="2000" u="sng"/>
              <a:t>identified</a:t>
            </a:r>
            <a:r>
              <a:rPr kumimoji="1" lang="en-US" altLang="fr-FR" sz="2000"/>
              <a:t> and </a:t>
            </a:r>
            <a:r>
              <a:rPr kumimoji="1" lang="en-US" altLang="fr-FR" sz="2000" u="sng"/>
              <a:t>described</a:t>
            </a:r>
            <a:r>
              <a:rPr kumimoji="1" lang="en-US" altLang="fr-FR" sz="2000"/>
              <a:t>, and that all change requests have been </a:t>
            </a:r>
            <a:r>
              <a:rPr kumimoji="1" lang="en-US" altLang="fr-FR" sz="2000" u="sng"/>
              <a:t>resolved</a:t>
            </a:r>
            <a:endParaRPr lang="fr-CA" altLang="fr-FR" sz="2000" u="sng"/>
          </a:p>
          <a:p>
            <a:pPr lvl="2" eaLnBrk="1" hangingPunct="1">
              <a:spcBef>
                <a:spcPct val="20000"/>
              </a:spcBef>
              <a:buFontTx/>
              <a:buAutoNum type="arabicPeriod"/>
            </a:pPr>
            <a:r>
              <a:rPr lang="fr-CA" altLang="fr-FR" sz="2000" b="1"/>
              <a:t>Provide the </a:t>
            </a:r>
            <a:r>
              <a:rPr lang="fr-CA" altLang="fr-FR" sz="2000" b="1" u="sng"/>
              <a:t>mechanism</a:t>
            </a:r>
            <a:r>
              <a:rPr lang="fr-CA" altLang="fr-FR" sz="2000" b="1"/>
              <a:t> for establishing a </a:t>
            </a:r>
            <a:r>
              <a:rPr lang="fr-CA" altLang="fr-FR" sz="2000" b="1" u="sng"/>
              <a:t>baseline</a:t>
            </a:r>
          </a:p>
          <a:p>
            <a:pPr lvl="2" eaLnBrk="1" hangingPunct="1">
              <a:spcBef>
                <a:spcPct val="20000"/>
              </a:spcBef>
              <a:buFontTx/>
              <a:buAutoNum type="arabicPeriod"/>
            </a:pPr>
            <a:r>
              <a:rPr lang="fr-CA" altLang="fr-FR" sz="2000" b="1"/>
              <a:t>Ensure SCM </a:t>
            </a:r>
            <a:r>
              <a:rPr lang="fr-CA" altLang="fr-FR" sz="2000" b="1" u="sng"/>
              <a:t>process and procedures</a:t>
            </a:r>
            <a:r>
              <a:rPr lang="fr-CA" altLang="fr-FR" sz="2000" b="1"/>
              <a:t> are performed</a:t>
            </a:r>
          </a:p>
        </p:txBody>
      </p:sp>
    </p:spTree>
    <p:extLst>
      <p:ext uri="{BB962C8B-B14F-4D97-AF65-F5344CB8AC3E}">
        <p14:creationId xmlns:p14="http://schemas.microsoft.com/office/powerpoint/2010/main" val="49117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46B4030-6C86-BA9A-5942-7913DE2A0EB2}"/>
              </a:ext>
            </a:extLst>
          </p:cNvPr>
          <p:cNvSpPr>
            <a:spLocks noGrp="1"/>
          </p:cNvSpPr>
          <p:nvPr>
            <p:ph type="dt" sz="half" idx="10"/>
          </p:nvPr>
        </p:nvSpPr>
        <p:spPr/>
        <p:txBody>
          <a:bodyPr/>
          <a:lstStyle/>
          <a:p>
            <a:fld id="{A107C3F1-4948-4443-8826-49AA180CDD71}"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FB0FBF3F-A427-8A1A-571C-6B701170E93A}"/>
              </a:ext>
            </a:extLst>
          </p:cNvPr>
          <p:cNvSpPr>
            <a:spLocks noGrp="1"/>
          </p:cNvSpPr>
          <p:nvPr>
            <p:ph type="sldNum" sz="quarter" idx="11"/>
          </p:nvPr>
        </p:nvSpPr>
        <p:spPr/>
        <p:txBody>
          <a:bodyPr/>
          <a:lstStyle/>
          <a:p>
            <a:fld id="{3C20CCB5-36E3-4B98-9E23-F3C153E1669D}" type="slidenum">
              <a:rPr lang="en-US" altLang="fr-FR"/>
              <a:pPr/>
              <a:t>27</a:t>
            </a:fld>
            <a:endParaRPr lang="en-US" altLang="fr-FR"/>
          </a:p>
        </p:txBody>
      </p:sp>
      <p:sp>
        <p:nvSpPr>
          <p:cNvPr id="26626" name="Rectangle 2">
            <a:extLst>
              <a:ext uri="{FF2B5EF4-FFF2-40B4-BE49-F238E27FC236}">
                <a16:creationId xmlns:a16="http://schemas.microsoft.com/office/drawing/2014/main" id="{FF975339-B493-7F18-EA43-CEE724AC5291}"/>
              </a:ext>
            </a:extLst>
          </p:cNvPr>
          <p:cNvSpPr>
            <a:spLocks noGrp="1" noChangeArrowheads="1"/>
          </p:cNvSpPr>
          <p:nvPr>
            <p:ph type="title"/>
          </p:nvPr>
        </p:nvSpPr>
        <p:spPr>
          <a:xfrm>
            <a:off x="2209800" y="0"/>
            <a:ext cx="7772400" cy="1143000"/>
          </a:xfrm>
        </p:spPr>
        <p:txBody>
          <a:bodyPr/>
          <a:lstStyle/>
          <a:p>
            <a:r>
              <a:rPr lang="en-US" altLang="fr-FR" sz="3600"/>
              <a:t>Change Control Policy -1</a:t>
            </a:r>
          </a:p>
        </p:txBody>
      </p:sp>
      <p:sp>
        <p:nvSpPr>
          <p:cNvPr id="26627" name="Rectangle 3">
            <a:extLst>
              <a:ext uri="{FF2B5EF4-FFF2-40B4-BE49-F238E27FC236}">
                <a16:creationId xmlns:a16="http://schemas.microsoft.com/office/drawing/2014/main" id="{57A242BB-DCC2-EE58-52AD-DF87F6D7F69A}"/>
              </a:ext>
            </a:extLst>
          </p:cNvPr>
          <p:cNvSpPr>
            <a:spLocks noGrp="1" noChangeArrowheads="1"/>
          </p:cNvSpPr>
          <p:nvPr>
            <p:ph type="body" idx="1"/>
          </p:nvPr>
        </p:nvSpPr>
        <p:spPr>
          <a:xfrm>
            <a:off x="2043113" y="981075"/>
            <a:ext cx="8229600" cy="5410200"/>
          </a:xfrm>
        </p:spPr>
        <p:txBody>
          <a:bodyPr/>
          <a:lstStyle/>
          <a:p>
            <a:pPr marL="457200" indent="-457200">
              <a:lnSpc>
                <a:spcPct val="108000"/>
              </a:lnSpc>
              <a:spcBef>
                <a:spcPts val="1200"/>
              </a:spcBef>
              <a:spcAft>
                <a:spcPts val="600"/>
              </a:spcAft>
            </a:pPr>
            <a:r>
              <a:rPr lang="fr-CA" altLang="fr-FR" b="1" dirty="0"/>
              <a:t>E</a:t>
            </a:r>
            <a:r>
              <a:rPr lang="en-US" altLang="fr-FR" b="1" dirty="0" err="1"/>
              <a:t>lements</a:t>
            </a:r>
            <a:r>
              <a:rPr lang="en-US" altLang="fr-FR" b="1" dirty="0"/>
              <a:t> </a:t>
            </a:r>
            <a:r>
              <a:rPr lang="fr-CA" altLang="fr-FR" b="1" dirty="0"/>
              <a:t>of</a:t>
            </a:r>
            <a:r>
              <a:rPr lang="en-US" altLang="fr-FR" b="1" dirty="0"/>
              <a:t> </a:t>
            </a:r>
            <a:r>
              <a:rPr lang="fr-CA" altLang="fr-FR" b="1" dirty="0"/>
              <a:t>a </a:t>
            </a:r>
            <a:r>
              <a:rPr lang="en-US" altLang="fr-FR" b="1" dirty="0"/>
              <a:t>change control policy:</a:t>
            </a:r>
            <a:endParaRPr lang="en-US" altLang="fr-FR" dirty="0"/>
          </a:p>
          <a:p>
            <a:pPr marL="914400" lvl="1" indent="-457200">
              <a:spcBef>
                <a:spcPts val="300"/>
              </a:spcBef>
              <a:spcAft>
                <a:spcPts val="600"/>
              </a:spcAft>
              <a:buFont typeface="Symbol" panose="05050102010706020507" pitchFamily="18" charset="2"/>
              <a:buAutoNum type="arabicPeriod"/>
            </a:pPr>
            <a:r>
              <a:rPr lang="en-US" altLang="fr-FR" sz="2400" u="sng" dirty="0">
                <a:solidFill>
                  <a:schemeClr val="accent2"/>
                </a:solidFill>
              </a:rPr>
              <a:t>All</a:t>
            </a:r>
            <a:r>
              <a:rPr lang="en-US" altLang="fr-FR" sz="2400" dirty="0"/>
              <a:t> requirement </a:t>
            </a:r>
            <a:r>
              <a:rPr lang="en-US" altLang="fr-FR" sz="2400" u="sng" dirty="0">
                <a:solidFill>
                  <a:schemeClr val="accent2"/>
                </a:solidFill>
              </a:rPr>
              <a:t>changes</a:t>
            </a:r>
            <a:r>
              <a:rPr lang="en-US" altLang="fr-FR" sz="2400" dirty="0"/>
              <a:t> must </a:t>
            </a:r>
            <a:r>
              <a:rPr lang="en-US" altLang="fr-FR" sz="2400" u="sng" dirty="0">
                <a:solidFill>
                  <a:schemeClr val="accent2"/>
                </a:solidFill>
              </a:rPr>
              <a:t>follow the process</a:t>
            </a:r>
            <a:r>
              <a:rPr lang="en-US" altLang="fr-FR" sz="2400" dirty="0"/>
              <a:t>. </a:t>
            </a:r>
            <a:endParaRPr lang="fr-CA" altLang="fr-FR" sz="2400" dirty="0"/>
          </a:p>
          <a:p>
            <a:pPr marL="1295400" lvl="2" indent="-381000">
              <a:spcBef>
                <a:spcPts val="300"/>
              </a:spcBef>
              <a:spcAft>
                <a:spcPts val="600"/>
              </a:spcAft>
              <a:buFont typeface="Symbol" panose="05050102010706020507" pitchFamily="18" charset="2"/>
              <a:buChar char="·"/>
            </a:pPr>
            <a:r>
              <a:rPr lang="en-US" altLang="fr-FR" sz="2000" dirty="0"/>
              <a:t>If a change request is </a:t>
            </a:r>
            <a:r>
              <a:rPr lang="en-US" altLang="fr-FR" sz="2000" u="sng" dirty="0"/>
              <a:t>not documented</a:t>
            </a:r>
            <a:r>
              <a:rPr lang="en-US" altLang="fr-FR" sz="2000" dirty="0"/>
              <a:t> according to this procedure, it will </a:t>
            </a:r>
            <a:r>
              <a:rPr lang="en-US" altLang="fr-FR" sz="2000" u="sng" dirty="0"/>
              <a:t>not be acted upon</a:t>
            </a:r>
            <a:r>
              <a:rPr lang="en-US" altLang="fr-FR" sz="2000" dirty="0"/>
              <a:t>.</a:t>
            </a:r>
            <a:endParaRPr lang="en-US" altLang="fr-FR" dirty="0"/>
          </a:p>
          <a:p>
            <a:pPr marL="914400" lvl="1" indent="-457200">
              <a:spcBef>
                <a:spcPts val="300"/>
              </a:spcBef>
              <a:spcAft>
                <a:spcPts val="600"/>
              </a:spcAft>
              <a:buFont typeface="Symbol" panose="05050102010706020507" pitchFamily="18" charset="2"/>
              <a:buAutoNum type="arabicPeriod"/>
            </a:pPr>
            <a:r>
              <a:rPr lang="en-US" altLang="fr-FR" sz="2400" dirty="0"/>
              <a:t>The change control board </a:t>
            </a:r>
            <a:r>
              <a:rPr lang="en-US" altLang="fr-FR" sz="2400" u="sng" dirty="0"/>
              <a:t>(</a:t>
            </a:r>
            <a:r>
              <a:rPr lang="en-US" altLang="fr-FR" sz="2400" u="sng" dirty="0">
                <a:solidFill>
                  <a:schemeClr val="accent2"/>
                </a:solidFill>
              </a:rPr>
              <a:t>CCB</a:t>
            </a:r>
            <a:r>
              <a:rPr lang="en-US" altLang="fr-FR" sz="2400" u="sng" dirty="0"/>
              <a:t>)</a:t>
            </a:r>
            <a:r>
              <a:rPr lang="en-US" altLang="fr-FR" sz="2400" dirty="0"/>
              <a:t> designated for each project will </a:t>
            </a:r>
            <a:r>
              <a:rPr lang="en-US" altLang="fr-FR" sz="2400" u="sng" dirty="0">
                <a:solidFill>
                  <a:schemeClr val="accent2"/>
                </a:solidFill>
              </a:rPr>
              <a:t>decide</a:t>
            </a:r>
            <a:r>
              <a:rPr lang="en-US" altLang="fr-FR" sz="2400" u="sng" dirty="0"/>
              <a:t> </a:t>
            </a:r>
            <a:r>
              <a:rPr lang="en-US" altLang="fr-FR" sz="2400" u="sng" dirty="0">
                <a:solidFill>
                  <a:schemeClr val="accent2"/>
                </a:solidFill>
              </a:rPr>
              <a:t>which changes</a:t>
            </a:r>
            <a:r>
              <a:rPr lang="en-US" altLang="fr-FR" sz="2400" dirty="0"/>
              <a:t> to implement.</a:t>
            </a:r>
            <a:endParaRPr lang="fr-CA" altLang="fr-FR" sz="2400" dirty="0"/>
          </a:p>
          <a:p>
            <a:pPr marL="1295400" lvl="2" indent="-381000">
              <a:spcBef>
                <a:spcPts val="300"/>
              </a:spcBef>
              <a:spcAft>
                <a:spcPts val="600"/>
              </a:spcAft>
              <a:buFont typeface="Symbol" panose="05050102010706020507" pitchFamily="18" charset="2"/>
              <a:buChar char="·"/>
            </a:pPr>
            <a:r>
              <a:rPr lang="en-US" altLang="fr-FR" sz="2000" dirty="0"/>
              <a:t>Simply requesting a change does not guarantee that it will be made.</a:t>
            </a:r>
            <a:endParaRPr lang="en-US" altLang="fr-FR" dirty="0"/>
          </a:p>
          <a:p>
            <a:pPr marL="914400" lvl="1" indent="-457200">
              <a:spcBef>
                <a:spcPts val="300"/>
              </a:spcBef>
              <a:spcAft>
                <a:spcPts val="600"/>
              </a:spcAft>
              <a:buFont typeface="Symbol" panose="05050102010706020507" pitchFamily="18" charset="2"/>
              <a:buAutoNum type="arabicPeriod"/>
            </a:pPr>
            <a:r>
              <a:rPr lang="en-US" altLang="fr-FR" sz="2400" dirty="0"/>
              <a:t>The </a:t>
            </a:r>
            <a:r>
              <a:rPr lang="en-US" altLang="fr-FR" sz="2400" u="sng" dirty="0">
                <a:solidFill>
                  <a:schemeClr val="accent2"/>
                </a:solidFill>
              </a:rPr>
              <a:t>contents</a:t>
            </a:r>
            <a:r>
              <a:rPr lang="en-US" altLang="fr-FR" sz="2400" dirty="0"/>
              <a:t> of the change </a:t>
            </a:r>
            <a:r>
              <a:rPr lang="en-US" altLang="fr-FR" sz="2400" u="sng" dirty="0">
                <a:solidFill>
                  <a:schemeClr val="accent2"/>
                </a:solidFill>
              </a:rPr>
              <a:t>database</a:t>
            </a:r>
            <a:r>
              <a:rPr lang="en-US" altLang="fr-FR" sz="2400" dirty="0"/>
              <a:t> shall be </a:t>
            </a:r>
            <a:r>
              <a:rPr lang="en-US" altLang="fr-FR" sz="2400" u="sng" dirty="0">
                <a:solidFill>
                  <a:schemeClr val="accent2"/>
                </a:solidFill>
              </a:rPr>
              <a:t>visible</a:t>
            </a:r>
            <a:r>
              <a:rPr lang="en-US" altLang="fr-FR" sz="2400" u="sng" dirty="0"/>
              <a:t> </a:t>
            </a:r>
            <a:r>
              <a:rPr lang="en-US" altLang="fr-FR" sz="2400" dirty="0"/>
              <a:t>to </a:t>
            </a:r>
            <a:r>
              <a:rPr lang="en-US" altLang="fr-FR" sz="2400" u="sng" dirty="0">
                <a:solidFill>
                  <a:schemeClr val="accent2"/>
                </a:solidFill>
              </a:rPr>
              <a:t>all</a:t>
            </a:r>
            <a:r>
              <a:rPr lang="en-US" altLang="fr-FR" sz="2400" dirty="0"/>
              <a:t> project stakeholders.</a:t>
            </a:r>
          </a:p>
        </p:txBody>
      </p:sp>
    </p:spTree>
    <p:extLst>
      <p:ext uri="{BB962C8B-B14F-4D97-AF65-F5344CB8AC3E}">
        <p14:creationId xmlns:p14="http://schemas.microsoft.com/office/powerpoint/2010/main" val="49170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C44822-C1C3-C6A0-F6EF-57E5ED85A760}"/>
              </a:ext>
            </a:extLst>
          </p:cNvPr>
          <p:cNvSpPr>
            <a:spLocks noGrp="1"/>
          </p:cNvSpPr>
          <p:nvPr>
            <p:ph type="dt" sz="half" idx="10"/>
          </p:nvPr>
        </p:nvSpPr>
        <p:spPr/>
        <p:txBody>
          <a:bodyPr/>
          <a:lstStyle/>
          <a:p>
            <a:fld id="{4437F528-DEBF-42B2-AD7F-8992A2FA8E11}"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D4EDA39D-A5C9-6453-6AE5-FA7DCEC4F8DD}"/>
              </a:ext>
            </a:extLst>
          </p:cNvPr>
          <p:cNvSpPr>
            <a:spLocks noGrp="1"/>
          </p:cNvSpPr>
          <p:nvPr>
            <p:ph type="sldNum" sz="quarter" idx="11"/>
          </p:nvPr>
        </p:nvSpPr>
        <p:spPr/>
        <p:txBody>
          <a:bodyPr/>
          <a:lstStyle/>
          <a:p>
            <a:fld id="{3382C77D-1AF5-49BE-ADFD-87257ED74E15}" type="slidenum">
              <a:rPr lang="en-US" altLang="fr-FR"/>
              <a:pPr/>
              <a:t>28</a:t>
            </a:fld>
            <a:endParaRPr lang="en-US" altLang="fr-FR"/>
          </a:p>
        </p:txBody>
      </p:sp>
      <p:sp>
        <p:nvSpPr>
          <p:cNvPr id="27652" name="Rectangle 4">
            <a:extLst>
              <a:ext uri="{FF2B5EF4-FFF2-40B4-BE49-F238E27FC236}">
                <a16:creationId xmlns:a16="http://schemas.microsoft.com/office/drawing/2014/main" id="{0558DBDD-E8C3-866D-C983-21933819FB44}"/>
              </a:ext>
            </a:extLst>
          </p:cNvPr>
          <p:cNvSpPr>
            <a:spLocks noGrp="1" noChangeArrowheads="1"/>
          </p:cNvSpPr>
          <p:nvPr>
            <p:ph type="title"/>
          </p:nvPr>
        </p:nvSpPr>
        <p:spPr>
          <a:xfrm>
            <a:off x="2209800" y="188913"/>
            <a:ext cx="7772400" cy="1143000"/>
          </a:xfrm>
          <a:noFill/>
          <a:ln/>
        </p:spPr>
        <p:txBody>
          <a:bodyPr/>
          <a:lstStyle/>
          <a:p>
            <a:r>
              <a:rPr lang="en-US" altLang="fr-FR" sz="3600"/>
              <a:t>Change Control Policy -2 </a:t>
            </a:r>
          </a:p>
        </p:txBody>
      </p:sp>
      <p:sp>
        <p:nvSpPr>
          <p:cNvPr id="27653" name="Rectangle 5">
            <a:extLst>
              <a:ext uri="{FF2B5EF4-FFF2-40B4-BE49-F238E27FC236}">
                <a16:creationId xmlns:a16="http://schemas.microsoft.com/office/drawing/2014/main" id="{78D7CA30-7AB7-BD87-9A98-12CAE6E24DD5}"/>
              </a:ext>
            </a:extLst>
          </p:cNvPr>
          <p:cNvSpPr>
            <a:spLocks noGrp="1" noChangeArrowheads="1"/>
          </p:cNvSpPr>
          <p:nvPr>
            <p:ph type="body" idx="1"/>
          </p:nvPr>
        </p:nvSpPr>
        <p:spPr>
          <a:xfrm>
            <a:off x="1905000" y="1219200"/>
            <a:ext cx="8001000" cy="4876800"/>
          </a:xfrm>
          <a:noFill/>
          <a:ln/>
        </p:spPr>
        <p:txBody>
          <a:bodyPr/>
          <a:lstStyle/>
          <a:p>
            <a:pPr>
              <a:lnSpc>
                <a:spcPct val="108000"/>
              </a:lnSpc>
              <a:spcBef>
                <a:spcPts val="1200"/>
              </a:spcBef>
              <a:spcAft>
                <a:spcPts val="600"/>
              </a:spcAft>
            </a:pPr>
            <a:r>
              <a:rPr lang="fr-CA" altLang="fr-FR" b="1"/>
              <a:t>E</a:t>
            </a:r>
            <a:r>
              <a:rPr lang="en-US" altLang="fr-FR" b="1"/>
              <a:t>lements </a:t>
            </a:r>
            <a:r>
              <a:rPr lang="fr-CA" altLang="fr-FR" b="1"/>
              <a:t>of</a:t>
            </a:r>
            <a:r>
              <a:rPr lang="en-US" altLang="fr-FR" b="1"/>
              <a:t> </a:t>
            </a:r>
            <a:r>
              <a:rPr lang="fr-CA" altLang="fr-FR" b="1"/>
              <a:t>a </a:t>
            </a:r>
            <a:r>
              <a:rPr lang="en-US" altLang="fr-FR" b="1"/>
              <a:t>change control policy:</a:t>
            </a:r>
            <a:r>
              <a:rPr lang="fr-CA" altLang="fr-FR" sz="2400"/>
              <a:t> </a:t>
            </a:r>
          </a:p>
          <a:p>
            <a:pPr>
              <a:lnSpc>
                <a:spcPct val="108000"/>
              </a:lnSpc>
              <a:spcBef>
                <a:spcPts val="1200"/>
              </a:spcBef>
              <a:spcAft>
                <a:spcPts val="600"/>
              </a:spcAft>
              <a:buFontTx/>
              <a:buNone/>
            </a:pPr>
            <a:r>
              <a:rPr lang="fr-CA" altLang="fr-FR" sz="2400"/>
              <a:t>	 4.   </a:t>
            </a:r>
            <a:r>
              <a:rPr lang="en-US" altLang="fr-FR" sz="2400"/>
              <a:t>The </a:t>
            </a:r>
            <a:r>
              <a:rPr lang="en-US" altLang="fr-FR" sz="2400" u="sng">
                <a:solidFill>
                  <a:schemeClr val="accent2"/>
                </a:solidFill>
              </a:rPr>
              <a:t>original text</a:t>
            </a:r>
            <a:r>
              <a:rPr lang="en-US" altLang="fr-FR" sz="2400"/>
              <a:t> of a change request shall </a:t>
            </a:r>
            <a:r>
              <a:rPr lang="en-US" altLang="fr-FR" sz="2400" u="sng">
                <a:solidFill>
                  <a:schemeClr val="accent2"/>
                </a:solidFill>
              </a:rPr>
              <a:t>not</a:t>
            </a:r>
            <a:r>
              <a:rPr lang="en-US" altLang="fr-FR" sz="2400" u="sng"/>
              <a:t> </a:t>
            </a:r>
            <a:r>
              <a:rPr lang="en-US" altLang="fr-FR" sz="2400"/>
              <a:t>be 	</a:t>
            </a:r>
            <a:r>
              <a:rPr lang="en-US" altLang="fr-FR" sz="2400" u="sng">
                <a:solidFill>
                  <a:schemeClr val="accent2"/>
                </a:solidFill>
              </a:rPr>
              <a:t>modified or deleted</a:t>
            </a:r>
            <a:r>
              <a:rPr lang="en-US" altLang="fr-FR" sz="2400"/>
              <a:t> from the database.</a:t>
            </a:r>
          </a:p>
          <a:p>
            <a:pPr lvl="1">
              <a:spcBef>
                <a:spcPts val="300"/>
              </a:spcBef>
              <a:spcAft>
                <a:spcPts val="600"/>
              </a:spcAft>
              <a:buFont typeface="Symbol" panose="05050102010706020507" pitchFamily="18" charset="2"/>
              <a:buNone/>
            </a:pPr>
            <a:r>
              <a:rPr lang="fr-CA" altLang="fr-FR" sz="2400"/>
              <a:t>5.   </a:t>
            </a:r>
            <a:r>
              <a:rPr lang="en-US" altLang="fr-FR" sz="2400" u="sng">
                <a:solidFill>
                  <a:schemeClr val="accent2"/>
                </a:solidFill>
              </a:rPr>
              <a:t>Every</a:t>
            </a:r>
            <a:r>
              <a:rPr lang="en-US" altLang="fr-FR" sz="2400"/>
              <a:t> incorporated requirement </a:t>
            </a:r>
            <a:r>
              <a:rPr lang="en-US" altLang="fr-FR" sz="2400" u="sng">
                <a:solidFill>
                  <a:schemeClr val="accent2"/>
                </a:solidFill>
              </a:rPr>
              <a:t>change</a:t>
            </a:r>
            <a:r>
              <a:rPr lang="en-US" altLang="fr-FR" sz="2400"/>
              <a:t> shall be </a:t>
            </a:r>
            <a:r>
              <a:rPr lang="fr-CA" altLang="fr-FR" sz="2400"/>
              <a:t>	</a:t>
            </a:r>
            <a:r>
              <a:rPr lang="en-US" altLang="fr-FR" sz="2400" u="sng">
                <a:solidFill>
                  <a:schemeClr val="accent2"/>
                </a:solidFill>
              </a:rPr>
              <a:t>traceable</a:t>
            </a:r>
            <a:r>
              <a:rPr lang="en-US" altLang="fr-FR" sz="2400"/>
              <a:t> back to an </a:t>
            </a:r>
            <a:r>
              <a:rPr lang="en-US" altLang="fr-FR" sz="2400" u="sng">
                <a:solidFill>
                  <a:schemeClr val="accent2"/>
                </a:solidFill>
              </a:rPr>
              <a:t>approved change request</a:t>
            </a:r>
            <a:r>
              <a:rPr lang="en-US" altLang="fr-FR" sz="2400"/>
              <a:t>.</a:t>
            </a:r>
          </a:p>
          <a:p>
            <a:pPr lvl="1">
              <a:spcBef>
                <a:spcPts val="300"/>
              </a:spcBef>
              <a:spcAft>
                <a:spcPts val="600"/>
              </a:spcAft>
              <a:buFont typeface="Symbol" panose="05050102010706020507" pitchFamily="18" charset="2"/>
              <a:buNone/>
            </a:pPr>
            <a:r>
              <a:rPr lang="fr-CA" altLang="fr-FR" sz="2400"/>
              <a:t>6.   </a:t>
            </a:r>
            <a:r>
              <a:rPr lang="en-US" altLang="fr-FR" sz="2400" u="sng">
                <a:solidFill>
                  <a:schemeClr val="accent2"/>
                </a:solidFill>
              </a:rPr>
              <a:t>No</a:t>
            </a:r>
            <a:r>
              <a:rPr lang="en-US" altLang="fr-FR" sz="2400">
                <a:solidFill>
                  <a:schemeClr val="accent2"/>
                </a:solidFill>
              </a:rPr>
              <a:t> </a:t>
            </a:r>
            <a:r>
              <a:rPr lang="en-US" altLang="fr-FR" sz="2400" u="sng">
                <a:solidFill>
                  <a:schemeClr val="accent2"/>
                </a:solidFill>
              </a:rPr>
              <a:t>design or implementation</a:t>
            </a:r>
            <a:r>
              <a:rPr lang="en-US" altLang="fr-FR" sz="2400"/>
              <a:t> work will be performed </a:t>
            </a:r>
            <a:r>
              <a:rPr lang="en-US" altLang="fr-FR" sz="2400" u="sng"/>
              <a:t>on </a:t>
            </a:r>
            <a:r>
              <a:rPr lang="en-US" altLang="fr-FR" sz="2400"/>
              <a:t>	</a:t>
            </a:r>
            <a:r>
              <a:rPr lang="en-US" altLang="fr-FR" sz="2400" u="sng">
                <a:solidFill>
                  <a:schemeClr val="accent2"/>
                </a:solidFill>
              </a:rPr>
              <a:t>unapproved</a:t>
            </a:r>
            <a:r>
              <a:rPr lang="en-US" altLang="fr-FR" sz="2400"/>
              <a:t> requirement </a:t>
            </a:r>
            <a:r>
              <a:rPr lang="en-US" altLang="fr-FR" sz="2400" u="sng">
                <a:solidFill>
                  <a:schemeClr val="accent2"/>
                </a:solidFill>
              </a:rPr>
              <a:t>changes</a:t>
            </a:r>
            <a:r>
              <a:rPr lang="en-US" altLang="fr-FR" sz="2400"/>
              <a:t> other than </a:t>
            </a:r>
            <a:r>
              <a:rPr lang="en-US" altLang="fr-FR" sz="2400" u="sng">
                <a:solidFill>
                  <a:schemeClr val="accent2"/>
                </a:solidFill>
              </a:rPr>
              <a:t>feasibility</a:t>
            </a:r>
            <a:r>
              <a:rPr lang="en-US" altLang="fr-FR" sz="2400" u="sng"/>
              <a:t> </a:t>
            </a:r>
            <a:r>
              <a:rPr lang="en-US" altLang="fr-FR" sz="2400"/>
              <a:t>	</a:t>
            </a:r>
            <a:r>
              <a:rPr lang="en-US" altLang="fr-FR" sz="2400" u="sng"/>
              <a:t>exploration</a:t>
            </a:r>
            <a:r>
              <a:rPr lang="en-US" altLang="fr-FR" sz="2400"/>
              <a:t> to assist with making the approval </a:t>
            </a:r>
            <a:r>
              <a:rPr lang="en-US" altLang="fr-FR" sz="2400">
                <a:solidFill>
                  <a:schemeClr val="accent2"/>
                </a:solidFill>
              </a:rPr>
              <a:t>decision</a:t>
            </a:r>
            <a:r>
              <a:rPr lang="en-US" altLang="fr-FR" sz="2400"/>
              <a:t>.</a:t>
            </a:r>
          </a:p>
          <a:p>
            <a:pPr>
              <a:buFontTx/>
              <a:buNone/>
            </a:pPr>
            <a:endParaRPr lang="en-US" altLang="fr-FR" sz="2400"/>
          </a:p>
        </p:txBody>
      </p:sp>
    </p:spTree>
    <p:extLst>
      <p:ext uri="{BB962C8B-B14F-4D97-AF65-F5344CB8AC3E}">
        <p14:creationId xmlns:p14="http://schemas.microsoft.com/office/powerpoint/2010/main" val="118259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a:bodyPr>
          <a:lstStyle/>
          <a:p>
            <a:pPr algn="ctr">
              <a:buNone/>
            </a:pPr>
            <a:r>
              <a:rPr lang="en-US" dirty="0"/>
              <a:t>Chapter 5 (Configuration Management)</a:t>
            </a:r>
          </a:p>
          <a:p>
            <a:r>
              <a:rPr lang="en-US" dirty="0"/>
              <a:t>Software product features need to be changed if end users make a request. This is not unusual and is a common practice on software projects. There could be many change requests during the entire project duration. Thus many different versions of the software product results. Managing change requests and different versions of the software product is done in configuration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7B1A5B-5FB9-81BE-B92D-4DFC0AEB1322}"/>
              </a:ext>
            </a:extLst>
          </p:cNvPr>
          <p:cNvSpPr>
            <a:spLocks noGrp="1" noChangeArrowheads="1"/>
          </p:cNvSpPr>
          <p:nvPr>
            <p:ph type="ctrTitle"/>
          </p:nvPr>
        </p:nvSpPr>
        <p:spPr>
          <a:xfrm>
            <a:off x="2208213" y="1484313"/>
            <a:ext cx="7772400" cy="1143000"/>
          </a:xfrm>
        </p:spPr>
        <p:txBody>
          <a:bodyPr anchor="ctr"/>
          <a:lstStyle/>
          <a:p>
            <a:r>
              <a:rPr lang="en-US" altLang="fr-FR" sz="4400"/>
              <a:t>Configuration Management</a:t>
            </a:r>
            <a:endParaRPr lang="en-US" altLang="fr-FR" sz="3600"/>
          </a:p>
        </p:txBody>
      </p:sp>
      <p:sp>
        <p:nvSpPr>
          <p:cNvPr id="4119" name="Rectangle 23">
            <a:extLst>
              <a:ext uri="{FF2B5EF4-FFF2-40B4-BE49-F238E27FC236}">
                <a16:creationId xmlns:a16="http://schemas.microsoft.com/office/drawing/2014/main" id="{65C5264A-B19E-30A3-9171-D4B926939D36}"/>
              </a:ext>
            </a:extLst>
          </p:cNvPr>
          <p:cNvSpPr>
            <a:spLocks noChangeArrowheads="1"/>
          </p:cNvSpPr>
          <p:nvPr/>
        </p:nvSpPr>
        <p:spPr bwMode="auto">
          <a:xfrm>
            <a:off x="2063751" y="5516564"/>
            <a:ext cx="8208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fr-FR" sz="2400"/>
              <a:t>Configuration Management (CM) is the process of controlling and documenting change to a system.</a:t>
            </a:r>
          </a:p>
        </p:txBody>
      </p:sp>
      <p:pic>
        <p:nvPicPr>
          <p:cNvPr id="4120" name="Picture 24">
            <a:extLst>
              <a:ext uri="{FF2B5EF4-FFF2-40B4-BE49-F238E27FC236}">
                <a16:creationId xmlns:a16="http://schemas.microsoft.com/office/drawing/2014/main" id="{DDDC2C75-FF29-B4F2-AC98-ECA383294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151" y="2708276"/>
            <a:ext cx="5472113"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09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DA96940-E2FC-C234-415F-6014F09E87A3}"/>
              </a:ext>
            </a:extLst>
          </p:cNvPr>
          <p:cNvSpPr>
            <a:spLocks noGrp="1"/>
          </p:cNvSpPr>
          <p:nvPr>
            <p:ph type="dt" sz="half" idx="10"/>
          </p:nvPr>
        </p:nvSpPr>
        <p:spPr/>
        <p:txBody>
          <a:bodyPr/>
          <a:lstStyle/>
          <a:p>
            <a:fld id="{58B5C244-7270-4D5B-9643-0DD6E5677E4A}"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E082B16E-511A-15EC-8B5E-0CC63C79020B}"/>
              </a:ext>
            </a:extLst>
          </p:cNvPr>
          <p:cNvSpPr>
            <a:spLocks noGrp="1"/>
          </p:cNvSpPr>
          <p:nvPr>
            <p:ph type="sldNum" sz="quarter" idx="11"/>
          </p:nvPr>
        </p:nvSpPr>
        <p:spPr/>
        <p:txBody>
          <a:bodyPr/>
          <a:lstStyle/>
          <a:p>
            <a:fld id="{1CD913C7-C48F-4A81-A098-3E1BCC128AD2}" type="slidenum">
              <a:rPr lang="en-US" altLang="fr-FR"/>
              <a:pPr/>
              <a:t>5</a:t>
            </a:fld>
            <a:endParaRPr lang="en-US" altLang="fr-FR"/>
          </a:p>
        </p:txBody>
      </p:sp>
      <p:sp>
        <p:nvSpPr>
          <p:cNvPr id="75779" name="Rectangle 3">
            <a:extLst>
              <a:ext uri="{FF2B5EF4-FFF2-40B4-BE49-F238E27FC236}">
                <a16:creationId xmlns:a16="http://schemas.microsoft.com/office/drawing/2014/main" id="{528EAFDD-A2C9-2F97-6AAC-B58F1566A7ED}"/>
              </a:ext>
            </a:extLst>
          </p:cNvPr>
          <p:cNvSpPr>
            <a:spLocks noGrp="1" noChangeArrowheads="1"/>
          </p:cNvSpPr>
          <p:nvPr>
            <p:ph type="body" idx="1"/>
          </p:nvPr>
        </p:nvSpPr>
        <p:spPr>
          <a:xfrm>
            <a:off x="2209800" y="1268413"/>
            <a:ext cx="7772400" cy="4495800"/>
          </a:xfrm>
        </p:spPr>
        <p:txBody>
          <a:bodyPr/>
          <a:lstStyle/>
          <a:p>
            <a:pPr algn="ctr">
              <a:buFontTx/>
              <a:buNone/>
            </a:pPr>
            <a:r>
              <a:rPr lang="en-US" altLang="fr-FR" dirty="0"/>
              <a:t>‘CM is a foundation of a project. </a:t>
            </a:r>
            <a:r>
              <a:rPr lang="en-US" altLang="fr-FR" i="1" dirty="0"/>
              <a:t>Without it</a:t>
            </a:r>
            <a:r>
              <a:rPr lang="en-US" altLang="fr-FR" dirty="0"/>
              <a:t>, no matter how talented the staff, how large the budget, how technically superior the development tools, project </a:t>
            </a:r>
            <a:r>
              <a:rPr lang="en-US" altLang="fr-FR" i="1" dirty="0"/>
              <a:t>discipline will collapse</a:t>
            </a:r>
            <a:r>
              <a:rPr lang="en-US" altLang="fr-FR" dirty="0"/>
              <a:t>, and success will be left to chance.’</a:t>
            </a:r>
          </a:p>
          <a:p>
            <a:pPr>
              <a:buFontTx/>
              <a:buNone/>
            </a:pPr>
            <a:endParaRPr lang="fr-CA" altLang="fr-FR" b="1" dirty="0"/>
          </a:p>
          <a:p>
            <a:pPr algn="ctr">
              <a:buFontTx/>
              <a:buNone/>
            </a:pPr>
            <a:r>
              <a:rPr lang="fr-CA" altLang="fr-FR" sz="2400" b="1" dirty="0"/>
              <a:t>Source</a:t>
            </a:r>
            <a:r>
              <a:rPr lang="fr-CA" altLang="fr-FR" sz="2400" dirty="0"/>
              <a:t>: </a:t>
            </a:r>
            <a:r>
              <a:rPr lang="en-US" altLang="fr-FR" sz="2400" dirty="0"/>
              <a:t>SPMN</a:t>
            </a:r>
            <a:r>
              <a:rPr lang="fr-CA" altLang="fr-FR" sz="2400" dirty="0"/>
              <a:t>, </a:t>
            </a:r>
            <a:r>
              <a:rPr lang="en-US" altLang="fr-FR" sz="2400" dirty="0"/>
              <a:t> Little Book of Configuration Management.</a:t>
            </a:r>
            <a:endParaRPr lang="fr-CA" altLang="fr-FR" sz="2400" dirty="0"/>
          </a:p>
          <a:p>
            <a:pPr algn="ctr">
              <a:buFontTx/>
              <a:buNone/>
            </a:pPr>
            <a:r>
              <a:rPr lang="fr-CA" altLang="fr-FR" sz="2400" u="sng" dirty="0">
                <a:solidFill>
                  <a:schemeClr val="accent2"/>
                </a:solidFill>
              </a:rPr>
              <a:t>www.spmn.com</a:t>
            </a:r>
            <a:endParaRPr lang="en-US" altLang="fr-FR" sz="2400" u="sng" dirty="0">
              <a:solidFill>
                <a:schemeClr val="accent2"/>
              </a:solidFill>
            </a:endParaRPr>
          </a:p>
        </p:txBody>
      </p:sp>
      <p:sp>
        <p:nvSpPr>
          <p:cNvPr id="75780" name="Text Box 4">
            <a:extLst>
              <a:ext uri="{FF2B5EF4-FFF2-40B4-BE49-F238E27FC236}">
                <a16:creationId xmlns:a16="http://schemas.microsoft.com/office/drawing/2014/main" id="{3CD735DC-16AB-2419-481C-72AECDD12DB2}"/>
              </a:ext>
            </a:extLst>
          </p:cNvPr>
          <p:cNvSpPr txBox="1">
            <a:spLocks noChangeArrowheads="1"/>
          </p:cNvSpPr>
          <p:nvPr/>
        </p:nvSpPr>
        <p:spPr bwMode="auto">
          <a:xfrm>
            <a:off x="4656138" y="5589588"/>
            <a:ext cx="307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A" altLang="fr-FR" sz="2400" b="1">
                <a:solidFill>
                  <a:schemeClr val="accent2"/>
                </a:solidFill>
              </a:rPr>
              <a:t>CM as a Speed Bump </a:t>
            </a:r>
          </a:p>
        </p:txBody>
      </p:sp>
    </p:spTree>
    <p:extLst>
      <p:ext uri="{BB962C8B-B14F-4D97-AF65-F5344CB8AC3E}">
        <p14:creationId xmlns:p14="http://schemas.microsoft.com/office/powerpoint/2010/main" val="362314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F20B8F0A-D209-927F-81D0-1DD8ACD070F6}"/>
              </a:ext>
            </a:extLst>
          </p:cNvPr>
          <p:cNvSpPr>
            <a:spLocks noGrp="1"/>
          </p:cNvSpPr>
          <p:nvPr>
            <p:ph type="dt" sz="half" idx="10"/>
          </p:nvPr>
        </p:nvSpPr>
        <p:spPr/>
        <p:txBody>
          <a:bodyPr/>
          <a:lstStyle/>
          <a:p>
            <a:fld id="{FAD41687-E00E-461E-A8DF-B7278A362487}" type="datetime1">
              <a:rPr lang="en-US" altLang="fr-FR"/>
              <a:pPr/>
              <a:t>1/31/2024</a:t>
            </a:fld>
            <a:endParaRPr lang="en-US" altLang="fr-FR"/>
          </a:p>
        </p:txBody>
      </p:sp>
      <p:sp>
        <p:nvSpPr>
          <p:cNvPr id="3" name="Slide Number Placeholder 5">
            <a:extLst>
              <a:ext uri="{FF2B5EF4-FFF2-40B4-BE49-F238E27FC236}">
                <a16:creationId xmlns:a16="http://schemas.microsoft.com/office/drawing/2014/main" id="{44B7127E-4189-08CE-8832-EBB25B36DF0E}"/>
              </a:ext>
            </a:extLst>
          </p:cNvPr>
          <p:cNvSpPr>
            <a:spLocks noGrp="1"/>
          </p:cNvSpPr>
          <p:nvPr>
            <p:ph type="sldNum" sz="quarter" idx="11"/>
          </p:nvPr>
        </p:nvSpPr>
        <p:spPr/>
        <p:txBody>
          <a:bodyPr/>
          <a:lstStyle/>
          <a:p>
            <a:fld id="{85E30267-0221-4D6F-9FBC-8065F9921270}" type="slidenum">
              <a:rPr lang="en-US" altLang="fr-FR"/>
              <a:pPr/>
              <a:t>6</a:t>
            </a:fld>
            <a:endParaRPr lang="en-US" altLang="fr-FR"/>
          </a:p>
        </p:txBody>
      </p:sp>
      <p:sp>
        <p:nvSpPr>
          <p:cNvPr id="5122" name="Rectangle 2">
            <a:extLst>
              <a:ext uri="{FF2B5EF4-FFF2-40B4-BE49-F238E27FC236}">
                <a16:creationId xmlns:a16="http://schemas.microsoft.com/office/drawing/2014/main" id="{4C5B4943-CF22-8EC2-DC07-3260AC726B60}"/>
              </a:ext>
            </a:extLst>
          </p:cNvPr>
          <p:cNvSpPr>
            <a:spLocks noGrp="1" noChangeArrowheads="1"/>
          </p:cNvSpPr>
          <p:nvPr>
            <p:ph type="title"/>
          </p:nvPr>
        </p:nvSpPr>
        <p:spPr>
          <a:xfrm>
            <a:off x="2209800" y="-26988"/>
            <a:ext cx="7772400" cy="1143001"/>
          </a:xfrm>
        </p:spPr>
        <p:txBody>
          <a:bodyPr/>
          <a:lstStyle/>
          <a:p>
            <a:r>
              <a:rPr lang="en-US" altLang="fr-FR" sz="3600"/>
              <a:t>Sources of Changes</a:t>
            </a:r>
          </a:p>
        </p:txBody>
      </p:sp>
      <p:sp>
        <p:nvSpPr>
          <p:cNvPr id="5125" name="Rectangle 5">
            <a:extLst>
              <a:ext uri="{FF2B5EF4-FFF2-40B4-BE49-F238E27FC236}">
                <a16:creationId xmlns:a16="http://schemas.microsoft.com/office/drawing/2014/main" id="{9F4EB528-CD99-976F-BBF3-78B4CD292DFE}"/>
              </a:ext>
            </a:extLst>
          </p:cNvPr>
          <p:cNvSpPr>
            <a:spLocks noGrp="1" noChangeArrowheads="1"/>
          </p:cNvSpPr>
          <p:nvPr>
            <p:ph type="body" sz="half" idx="1"/>
          </p:nvPr>
        </p:nvSpPr>
        <p:spPr>
          <a:xfrm>
            <a:off x="2209801" y="908050"/>
            <a:ext cx="8062913" cy="4495800"/>
          </a:xfrm>
        </p:spPr>
        <p:txBody>
          <a:bodyPr/>
          <a:lstStyle/>
          <a:p>
            <a:r>
              <a:rPr lang="en-US" altLang="fr-FR" sz="2400"/>
              <a:t>Requirements. </a:t>
            </a:r>
          </a:p>
          <a:p>
            <a:pPr lvl="1"/>
            <a:r>
              <a:rPr lang="en-US" altLang="fr-FR" sz="2400"/>
              <a:t>Note: The longer the delivery cycle, the more likely requirements will change (e.g. 1% per month).</a:t>
            </a:r>
          </a:p>
          <a:p>
            <a:r>
              <a:rPr lang="en-US" altLang="fr-FR" sz="2400"/>
              <a:t>Changes in funding.</a:t>
            </a:r>
          </a:p>
          <a:p>
            <a:r>
              <a:rPr lang="en-US" altLang="fr-FR" sz="2400"/>
              <a:t>Technology advancements.</a:t>
            </a:r>
          </a:p>
          <a:p>
            <a:r>
              <a:rPr lang="en-US" altLang="fr-FR" sz="2400"/>
              <a:t>Solutions to problems.</a:t>
            </a:r>
          </a:p>
          <a:p>
            <a:r>
              <a:rPr lang="en-US" altLang="fr-FR" sz="2400"/>
              <a:t>Scheduling constraints.</a:t>
            </a:r>
          </a:p>
          <a:p>
            <a:r>
              <a:rPr lang="en-US" altLang="fr-FR" sz="2400"/>
              <a:t>Customer expectations.</a:t>
            </a:r>
          </a:p>
          <a:p>
            <a:r>
              <a:rPr lang="en-US" altLang="fr-FR" sz="2400"/>
              <a:t>Unexpected opportunities for an improved system.</a:t>
            </a:r>
          </a:p>
          <a:p>
            <a:endParaRPr lang="en-US" altLang="fr-FR" sz="2400"/>
          </a:p>
        </p:txBody>
      </p:sp>
      <p:graphicFrame>
        <p:nvGraphicFramePr>
          <p:cNvPr id="5127" name="Object 7">
            <a:hlinkClick r:id="" action="ppaction://ole?verb=0"/>
            <a:extLst>
              <a:ext uri="{FF2B5EF4-FFF2-40B4-BE49-F238E27FC236}">
                <a16:creationId xmlns:a16="http://schemas.microsoft.com/office/drawing/2014/main" id="{5D11CE8F-DA64-9A44-8122-D2049B3C1B3C}"/>
              </a:ext>
            </a:extLst>
          </p:cNvPr>
          <p:cNvGraphicFramePr>
            <a:graphicFrameLocks noGrp="1"/>
          </p:cNvGraphicFramePr>
          <p:nvPr>
            <p:ph sz="half" idx="2"/>
          </p:nvPr>
        </p:nvGraphicFramePr>
        <p:xfrm>
          <a:off x="5519739" y="2205039"/>
          <a:ext cx="1584325" cy="503237"/>
        </p:xfrm>
        <a:graphic>
          <a:graphicData uri="http://schemas.openxmlformats.org/presentationml/2006/ole">
            <mc:AlternateContent xmlns:mc="http://schemas.openxmlformats.org/markup-compatibility/2006">
              <mc:Choice xmlns:v="urn:schemas-microsoft-com:vml" Requires="v">
                <p:oleObj name="Microsoft ClipArt Gallery" r:id="rId3" imgW="5181480" imgH="2222280" progId="MS_ClipArt_Gallery">
                  <p:embed/>
                </p:oleObj>
              </mc:Choice>
              <mc:Fallback>
                <p:oleObj name="Microsoft ClipArt Gallery" r:id="rId3" imgW="5181480" imgH="2222280" progId="MS_ClipArt_Gallery">
                  <p:embed/>
                  <p:pic>
                    <p:nvPicPr>
                      <p:cNvPr id="5127" name="Object 7">
                        <a:hlinkClick r:id="" action="ppaction://ole?verb=0"/>
                        <a:extLst>
                          <a:ext uri="{FF2B5EF4-FFF2-40B4-BE49-F238E27FC236}">
                            <a16:creationId xmlns:a16="http://schemas.microsoft.com/office/drawing/2014/main" id="{5D11CE8F-DA64-9A44-8122-D2049B3C1B3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9" y="2205039"/>
                        <a:ext cx="1584325" cy="503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pic>
        <p:nvPicPr>
          <p:cNvPr id="5129" name="Picture 9">
            <a:extLst>
              <a:ext uri="{FF2B5EF4-FFF2-40B4-BE49-F238E27FC236}">
                <a16:creationId xmlns:a16="http://schemas.microsoft.com/office/drawing/2014/main" id="{0169187B-CA7B-349C-F7E6-8CF2591E1C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664" y="2492375"/>
            <a:ext cx="1163637" cy="67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4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5A82F7B-87FC-34CB-08ED-DC8456823C0D}"/>
              </a:ext>
            </a:extLst>
          </p:cNvPr>
          <p:cNvSpPr>
            <a:spLocks noGrp="1"/>
          </p:cNvSpPr>
          <p:nvPr>
            <p:ph type="dt" sz="half" idx="10"/>
          </p:nvPr>
        </p:nvSpPr>
        <p:spPr/>
        <p:txBody>
          <a:bodyPr/>
          <a:lstStyle/>
          <a:p>
            <a:fld id="{18F0CDF9-109E-443F-B703-B0660D94840F}"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BEA25A1F-3541-5CF0-2DE6-05577532B682}"/>
              </a:ext>
            </a:extLst>
          </p:cNvPr>
          <p:cNvSpPr>
            <a:spLocks noGrp="1"/>
          </p:cNvSpPr>
          <p:nvPr>
            <p:ph type="sldNum" sz="quarter" idx="11"/>
          </p:nvPr>
        </p:nvSpPr>
        <p:spPr/>
        <p:txBody>
          <a:bodyPr/>
          <a:lstStyle/>
          <a:p>
            <a:fld id="{6288D95D-2E59-4717-9C99-3A5F48ADB56C}" type="slidenum">
              <a:rPr lang="en-US" altLang="fr-FR"/>
              <a:pPr/>
              <a:t>7</a:t>
            </a:fld>
            <a:endParaRPr lang="en-US" altLang="fr-FR"/>
          </a:p>
        </p:txBody>
      </p:sp>
      <p:sp>
        <p:nvSpPr>
          <p:cNvPr id="8194" name="Rectangle 2">
            <a:extLst>
              <a:ext uri="{FF2B5EF4-FFF2-40B4-BE49-F238E27FC236}">
                <a16:creationId xmlns:a16="http://schemas.microsoft.com/office/drawing/2014/main" id="{90C02792-6E23-AAA0-443C-4AF46023A533}"/>
              </a:ext>
            </a:extLst>
          </p:cNvPr>
          <p:cNvSpPr>
            <a:spLocks noGrp="1" noChangeArrowheads="1"/>
          </p:cNvSpPr>
          <p:nvPr>
            <p:ph type="title"/>
          </p:nvPr>
        </p:nvSpPr>
        <p:spPr>
          <a:xfrm>
            <a:off x="2286000" y="-100013"/>
            <a:ext cx="7772400" cy="1143001"/>
          </a:xfrm>
        </p:spPr>
        <p:txBody>
          <a:bodyPr/>
          <a:lstStyle/>
          <a:p>
            <a:r>
              <a:rPr lang="en-US" altLang="fr-FR" sz="3600"/>
              <a:t>Why Bother With </a:t>
            </a:r>
            <a:r>
              <a:rPr lang="en-US" altLang="fr-FR" sz="3600" u="sng"/>
              <a:t>S</a:t>
            </a:r>
            <a:r>
              <a:rPr lang="en-US" altLang="fr-FR" sz="3600"/>
              <a:t>oftware CM ?</a:t>
            </a:r>
          </a:p>
        </p:txBody>
      </p:sp>
      <p:sp>
        <p:nvSpPr>
          <p:cNvPr id="8195" name="Rectangle 3">
            <a:extLst>
              <a:ext uri="{FF2B5EF4-FFF2-40B4-BE49-F238E27FC236}">
                <a16:creationId xmlns:a16="http://schemas.microsoft.com/office/drawing/2014/main" id="{FA1A6448-DBD5-37CC-ACB7-03BBD6CFD114}"/>
              </a:ext>
            </a:extLst>
          </p:cNvPr>
          <p:cNvSpPr>
            <a:spLocks noGrp="1" noChangeArrowheads="1"/>
          </p:cNvSpPr>
          <p:nvPr>
            <p:ph type="body" idx="1"/>
          </p:nvPr>
        </p:nvSpPr>
        <p:spPr>
          <a:xfrm>
            <a:off x="2012950" y="836613"/>
            <a:ext cx="8763000" cy="5029200"/>
          </a:xfrm>
        </p:spPr>
        <p:txBody>
          <a:bodyPr/>
          <a:lstStyle/>
          <a:p>
            <a:pPr marL="457200" indent="-457200">
              <a:lnSpc>
                <a:spcPct val="90000"/>
              </a:lnSpc>
              <a:buFontTx/>
              <a:buAutoNum type="arabicPeriod"/>
            </a:pPr>
            <a:r>
              <a:rPr lang="en-CA" altLang="fr-FR" sz="2400" b="1"/>
              <a:t>Software is easy to </a:t>
            </a:r>
            <a:r>
              <a:rPr lang="en-CA" altLang="fr-FR" sz="2400" b="1" u="sng"/>
              <a:t>change</a:t>
            </a:r>
            <a:endParaRPr lang="en-CA" altLang="fr-FR" sz="2400" u="sng"/>
          </a:p>
          <a:p>
            <a:pPr marL="914400" lvl="1" indent="-457200">
              <a:lnSpc>
                <a:spcPct val="90000"/>
              </a:lnSpc>
            </a:pPr>
            <a:r>
              <a:rPr lang="en-CA" altLang="fr-FR" sz="2000"/>
              <a:t>Uncontrolled change is a common source of project chaos, schedule slippages and quality problems.</a:t>
            </a:r>
          </a:p>
          <a:p>
            <a:pPr marL="457200" indent="-457200">
              <a:lnSpc>
                <a:spcPct val="90000"/>
              </a:lnSpc>
              <a:buFontTx/>
              <a:buAutoNum type="arabicPeriod"/>
            </a:pPr>
            <a:r>
              <a:rPr lang="en-CA" altLang="fr-FR" sz="2400" b="1"/>
              <a:t>Software is </a:t>
            </a:r>
            <a:r>
              <a:rPr lang="en-CA" altLang="fr-FR" sz="2400" b="1" u="sng"/>
              <a:t>invisible</a:t>
            </a:r>
          </a:p>
          <a:p>
            <a:pPr marL="457200" indent="-457200">
              <a:lnSpc>
                <a:spcPct val="90000"/>
              </a:lnSpc>
              <a:buFontTx/>
              <a:buAutoNum type="arabicPeriod"/>
            </a:pPr>
            <a:r>
              <a:rPr lang="en-CA" altLang="fr-FR" sz="2400" b="1"/>
              <a:t>Types of </a:t>
            </a:r>
            <a:r>
              <a:rPr lang="en-CA" altLang="fr-FR" sz="2400" b="1" u="sng"/>
              <a:t>components</a:t>
            </a:r>
            <a:r>
              <a:rPr lang="en-CA" altLang="fr-FR" sz="2400" b="1"/>
              <a:t> to keep trace</a:t>
            </a:r>
            <a:endParaRPr lang="en-CA" altLang="fr-FR" sz="2400"/>
          </a:p>
          <a:p>
            <a:pPr marL="914400" lvl="1" indent="-457200">
              <a:lnSpc>
                <a:spcPct val="90000"/>
              </a:lnSpc>
            </a:pPr>
            <a:r>
              <a:rPr lang="en-CA" altLang="fr-FR" sz="2000"/>
              <a:t>Non executable components</a:t>
            </a:r>
          </a:p>
          <a:p>
            <a:pPr marL="1295400" lvl="2" indent="-381000">
              <a:lnSpc>
                <a:spcPct val="90000"/>
              </a:lnSpc>
            </a:pPr>
            <a:r>
              <a:rPr lang="en-CA" altLang="fr-FR" sz="1800"/>
              <a:t>Documentation</a:t>
            </a:r>
          </a:p>
          <a:p>
            <a:pPr marL="914400" lvl="1" indent="-457200">
              <a:lnSpc>
                <a:spcPct val="90000"/>
              </a:lnSpc>
            </a:pPr>
            <a:r>
              <a:rPr lang="en-CA" altLang="fr-FR" sz="2000"/>
              <a:t>Executable components</a:t>
            </a:r>
          </a:p>
          <a:p>
            <a:pPr marL="1295400" lvl="2" indent="-381000">
              <a:lnSpc>
                <a:spcPct val="90000"/>
              </a:lnSpc>
            </a:pPr>
            <a:r>
              <a:rPr lang="en-CA" altLang="fr-FR" sz="1800"/>
              <a:t>Code</a:t>
            </a:r>
          </a:p>
          <a:p>
            <a:pPr marL="914400" lvl="1" indent="-457200">
              <a:lnSpc>
                <a:spcPct val="90000"/>
              </a:lnSpc>
            </a:pPr>
            <a:r>
              <a:rPr lang="en-CA" altLang="fr-FR" sz="2000"/>
              <a:t>T</a:t>
            </a:r>
            <a:r>
              <a:rPr lang="en-CA" altLang="fr-FR" sz="2000" u="sng"/>
              <a:t>ools</a:t>
            </a:r>
            <a:r>
              <a:rPr lang="en-CA" altLang="fr-FR" sz="2000"/>
              <a:t> used to develop and test software products</a:t>
            </a:r>
          </a:p>
          <a:p>
            <a:pPr marL="457200" indent="-457200">
              <a:lnSpc>
                <a:spcPct val="90000"/>
              </a:lnSpc>
              <a:buFontTx/>
              <a:buAutoNum type="arabicPeriod"/>
            </a:pPr>
            <a:r>
              <a:rPr lang="en-CA" altLang="fr-FR" sz="2400" b="1"/>
              <a:t>Software is </a:t>
            </a:r>
            <a:r>
              <a:rPr lang="en-CA" altLang="fr-FR" sz="2400" b="1" u="sng"/>
              <a:t>often changed</a:t>
            </a:r>
            <a:r>
              <a:rPr lang="en-CA" altLang="fr-FR" sz="2400" b="1"/>
              <a:t> during the life cycle</a:t>
            </a:r>
            <a:endParaRPr lang="en-CA" altLang="fr-FR" sz="2400"/>
          </a:p>
          <a:p>
            <a:pPr marL="914400" lvl="1" indent="-457200">
              <a:lnSpc>
                <a:spcPct val="90000"/>
              </a:lnSpc>
            </a:pPr>
            <a:r>
              <a:rPr lang="en-CA" altLang="fr-FR" sz="2000" b="1"/>
              <a:t>IKIWISE</a:t>
            </a:r>
            <a:r>
              <a:rPr lang="en-CA" altLang="fr-FR" sz="2000"/>
              <a:t> (I’ll Know It When I See It)</a:t>
            </a:r>
          </a:p>
          <a:p>
            <a:pPr marL="1295400" lvl="2" indent="-381000">
              <a:lnSpc>
                <a:spcPct val="90000"/>
              </a:lnSpc>
            </a:pPr>
            <a:r>
              <a:rPr lang="en-CA" altLang="fr-FR" sz="1800"/>
              <a:t>Customer is not sure what they want</a:t>
            </a:r>
          </a:p>
          <a:p>
            <a:pPr marL="914400" lvl="1" indent="-457200">
              <a:lnSpc>
                <a:spcPct val="90000"/>
              </a:lnSpc>
            </a:pPr>
            <a:r>
              <a:rPr lang="en-CA" altLang="fr-FR" sz="2000"/>
              <a:t>Scope creep (i.e. additional requirements)</a:t>
            </a:r>
          </a:p>
          <a:p>
            <a:pPr marL="914400" lvl="1" indent="-457200">
              <a:lnSpc>
                <a:spcPct val="90000"/>
              </a:lnSpc>
            </a:pPr>
            <a:r>
              <a:rPr lang="en-CA" altLang="fr-FR" sz="2000"/>
              <a:t>Rework  (i.e. because of errors)</a:t>
            </a:r>
          </a:p>
        </p:txBody>
      </p:sp>
      <p:grpSp>
        <p:nvGrpSpPr>
          <p:cNvPr id="8197" name="Group 5">
            <a:extLst>
              <a:ext uri="{FF2B5EF4-FFF2-40B4-BE49-F238E27FC236}">
                <a16:creationId xmlns:a16="http://schemas.microsoft.com/office/drawing/2014/main" id="{50B0C3C4-C54B-0D9F-0D44-F63B95F8BC2A}"/>
              </a:ext>
            </a:extLst>
          </p:cNvPr>
          <p:cNvGrpSpPr>
            <a:grpSpLocks/>
          </p:cNvGrpSpPr>
          <p:nvPr/>
        </p:nvGrpSpPr>
        <p:grpSpPr bwMode="auto">
          <a:xfrm>
            <a:off x="8229600" y="2743201"/>
            <a:ext cx="1931988" cy="1755775"/>
            <a:chOff x="4017" y="900"/>
            <a:chExt cx="1217" cy="1106"/>
          </a:xfrm>
        </p:grpSpPr>
        <p:grpSp>
          <p:nvGrpSpPr>
            <p:cNvPr id="8198" name="Group 6">
              <a:extLst>
                <a:ext uri="{FF2B5EF4-FFF2-40B4-BE49-F238E27FC236}">
                  <a16:creationId xmlns:a16="http://schemas.microsoft.com/office/drawing/2014/main" id="{FC978FF6-72BA-5372-95E0-BE06B81841B6}"/>
                </a:ext>
              </a:extLst>
            </p:cNvPr>
            <p:cNvGrpSpPr>
              <a:grpSpLocks/>
            </p:cNvGrpSpPr>
            <p:nvPr/>
          </p:nvGrpSpPr>
          <p:grpSpPr bwMode="auto">
            <a:xfrm>
              <a:off x="4017" y="1163"/>
              <a:ext cx="560" cy="316"/>
              <a:chOff x="4017" y="1163"/>
              <a:chExt cx="560" cy="316"/>
            </a:xfrm>
          </p:grpSpPr>
          <p:grpSp>
            <p:nvGrpSpPr>
              <p:cNvPr id="8199" name="Group 7">
                <a:extLst>
                  <a:ext uri="{FF2B5EF4-FFF2-40B4-BE49-F238E27FC236}">
                    <a16:creationId xmlns:a16="http://schemas.microsoft.com/office/drawing/2014/main" id="{9440F7D5-2F7C-B5AD-AE8A-0E4469BD07D0}"/>
                  </a:ext>
                </a:extLst>
              </p:cNvPr>
              <p:cNvGrpSpPr>
                <a:grpSpLocks/>
              </p:cNvGrpSpPr>
              <p:nvPr/>
            </p:nvGrpSpPr>
            <p:grpSpPr bwMode="auto">
              <a:xfrm>
                <a:off x="4318" y="1289"/>
                <a:ext cx="259" cy="190"/>
                <a:chOff x="4318" y="1289"/>
                <a:chExt cx="259" cy="190"/>
              </a:xfrm>
            </p:grpSpPr>
            <p:sp>
              <p:nvSpPr>
                <p:cNvPr id="8200" name="Freeform 8">
                  <a:extLst>
                    <a:ext uri="{FF2B5EF4-FFF2-40B4-BE49-F238E27FC236}">
                      <a16:creationId xmlns:a16="http://schemas.microsoft.com/office/drawing/2014/main" id="{7257E815-320E-019F-2E04-43940866ED5E}"/>
                    </a:ext>
                  </a:extLst>
                </p:cNvPr>
                <p:cNvSpPr>
                  <a:spLocks/>
                </p:cNvSpPr>
                <p:nvPr/>
              </p:nvSpPr>
              <p:spPr bwMode="auto">
                <a:xfrm>
                  <a:off x="4318" y="1289"/>
                  <a:ext cx="259" cy="189"/>
                </a:xfrm>
                <a:custGeom>
                  <a:avLst/>
                  <a:gdLst>
                    <a:gd name="T0" fmla="*/ 151 w 259"/>
                    <a:gd name="T1" fmla="*/ 0 h 189"/>
                    <a:gd name="T2" fmla="*/ 65 w 259"/>
                    <a:gd name="T3" fmla="*/ 33 h 189"/>
                    <a:gd name="T4" fmla="*/ 25 w 259"/>
                    <a:gd name="T5" fmla="*/ 52 h 189"/>
                    <a:gd name="T6" fmla="*/ 6 w 259"/>
                    <a:gd name="T7" fmla="*/ 69 h 189"/>
                    <a:gd name="T8" fmla="*/ 0 w 259"/>
                    <a:gd name="T9" fmla="*/ 98 h 189"/>
                    <a:gd name="T10" fmla="*/ 4 w 259"/>
                    <a:gd name="T11" fmla="*/ 127 h 189"/>
                    <a:gd name="T12" fmla="*/ 21 w 259"/>
                    <a:gd name="T13" fmla="*/ 156 h 189"/>
                    <a:gd name="T14" fmla="*/ 49 w 259"/>
                    <a:gd name="T15" fmla="*/ 174 h 189"/>
                    <a:gd name="T16" fmla="*/ 61 w 259"/>
                    <a:gd name="T17" fmla="*/ 188 h 189"/>
                    <a:gd name="T18" fmla="*/ 105 w 259"/>
                    <a:gd name="T19" fmla="*/ 168 h 189"/>
                    <a:gd name="T20" fmla="*/ 138 w 259"/>
                    <a:gd name="T21" fmla="*/ 158 h 189"/>
                    <a:gd name="T22" fmla="*/ 167 w 259"/>
                    <a:gd name="T23" fmla="*/ 143 h 189"/>
                    <a:gd name="T24" fmla="*/ 195 w 259"/>
                    <a:gd name="T25" fmla="*/ 124 h 189"/>
                    <a:gd name="T26" fmla="*/ 220 w 259"/>
                    <a:gd name="T27" fmla="*/ 106 h 189"/>
                    <a:gd name="T28" fmla="*/ 239 w 259"/>
                    <a:gd name="T29" fmla="*/ 84 h 189"/>
                    <a:gd name="T30" fmla="*/ 258 w 259"/>
                    <a:gd name="T31" fmla="*/ 65 h 189"/>
                    <a:gd name="T32" fmla="*/ 193 w 259"/>
                    <a:gd name="T33" fmla="*/ 33 h 189"/>
                    <a:gd name="T34" fmla="*/ 151 w 259"/>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 h="189">
                      <a:moveTo>
                        <a:pt x="151" y="0"/>
                      </a:moveTo>
                      <a:lnTo>
                        <a:pt x="65" y="33"/>
                      </a:lnTo>
                      <a:lnTo>
                        <a:pt x="25" y="52"/>
                      </a:lnTo>
                      <a:lnTo>
                        <a:pt x="6" y="69"/>
                      </a:lnTo>
                      <a:lnTo>
                        <a:pt x="0" y="98"/>
                      </a:lnTo>
                      <a:lnTo>
                        <a:pt x="4" y="127"/>
                      </a:lnTo>
                      <a:lnTo>
                        <a:pt x="21" y="156"/>
                      </a:lnTo>
                      <a:lnTo>
                        <a:pt x="49" y="174"/>
                      </a:lnTo>
                      <a:lnTo>
                        <a:pt x="61" y="188"/>
                      </a:lnTo>
                      <a:lnTo>
                        <a:pt x="105" y="168"/>
                      </a:lnTo>
                      <a:lnTo>
                        <a:pt x="138" y="158"/>
                      </a:lnTo>
                      <a:lnTo>
                        <a:pt x="167" y="143"/>
                      </a:lnTo>
                      <a:lnTo>
                        <a:pt x="195" y="124"/>
                      </a:lnTo>
                      <a:lnTo>
                        <a:pt x="220" y="106"/>
                      </a:lnTo>
                      <a:lnTo>
                        <a:pt x="239" y="84"/>
                      </a:lnTo>
                      <a:lnTo>
                        <a:pt x="258" y="65"/>
                      </a:lnTo>
                      <a:lnTo>
                        <a:pt x="193" y="33"/>
                      </a:lnTo>
                      <a:lnTo>
                        <a:pt x="151"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01" name="Freeform 9">
                  <a:extLst>
                    <a:ext uri="{FF2B5EF4-FFF2-40B4-BE49-F238E27FC236}">
                      <a16:creationId xmlns:a16="http://schemas.microsoft.com/office/drawing/2014/main" id="{5EA633FD-34FD-9433-E40F-2C6C3693808F}"/>
                    </a:ext>
                  </a:extLst>
                </p:cNvPr>
                <p:cNvSpPr>
                  <a:spLocks/>
                </p:cNvSpPr>
                <p:nvPr/>
              </p:nvSpPr>
              <p:spPr bwMode="auto">
                <a:xfrm>
                  <a:off x="4322" y="1359"/>
                  <a:ext cx="74" cy="95"/>
                </a:xfrm>
                <a:custGeom>
                  <a:avLst/>
                  <a:gdLst>
                    <a:gd name="T0" fmla="*/ 42 w 74"/>
                    <a:gd name="T1" fmla="*/ 13 h 95"/>
                    <a:gd name="T2" fmla="*/ 24 w 74"/>
                    <a:gd name="T3" fmla="*/ 2 h 95"/>
                    <a:gd name="T4" fmla="*/ 9 w 74"/>
                    <a:gd name="T5" fmla="*/ 0 h 95"/>
                    <a:gd name="T6" fmla="*/ 0 w 74"/>
                    <a:gd name="T7" fmla="*/ 3 h 95"/>
                    <a:gd name="T8" fmla="*/ 19 w 74"/>
                    <a:gd name="T9" fmla="*/ 20 h 95"/>
                    <a:gd name="T10" fmla="*/ 28 w 74"/>
                    <a:gd name="T11" fmla="*/ 37 h 95"/>
                    <a:gd name="T12" fmla="*/ 33 w 74"/>
                    <a:gd name="T13" fmla="*/ 57 h 95"/>
                    <a:gd name="T14" fmla="*/ 30 w 74"/>
                    <a:gd name="T15" fmla="*/ 67 h 95"/>
                    <a:gd name="T16" fmla="*/ 15 w 74"/>
                    <a:gd name="T17" fmla="*/ 80 h 95"/>
                    <a:gd name="T18" fmla="*/ 35 w 74"/>
                    <a:gd name="T19" fmla="*/ 89 h 95"/>
                    <a:gd name="T20" fmla="*/ 51 w 74"/>
                    <a:gd name="T21" fmla="*/ 88 h 95"/>
                    <a:gd name="T22" fmla="*/ 70 w 74"/>
                    <a:gd name="T23" fmla="*/ 94 h 95"/>
                    <a:gd name="T24" fmla="*/ 73 w 74"/>
                    <a:gd name="T25" fmla="*/ 74 h 95"/>
                    <a:gd name="T26" fmla="*/ 69 w 74"/>
                    <a:gd name="T27" fmla="*/ 56 h 95"/>
                    <a:gd name="T28" fmla="*/ 57 w 74"/>
                    <a:gd name="T29" fmla="*/ 32 h 95"/>
                    <a:gd name="T30" fmla="*/ 42 w 74"/>
                    <a:gd name="T31" fmla="*/ 1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95">
                      <a:moveTo>
                        <a:pt x="42" y="13"/>
                      </a:moveTo>
                      <a:lnTo>
                        <a:pt x="24" y="2"/>
                      </a:lnTo>
                      <a:lnTo>
                        <a:pt x="9" y="0"/>
                      </a:lnTo>
                      <a:lnTo>
                        <a:pt x="0" y="3"/>
                      </a:lnTo>
                      <a:lnTo>
                        <a:pt x="19" y="20"/>
                      </a:lnTo>
                      <a:lnTo>
                        <a:pt x="28" y="37"/>
                      </a:lnTo>
                      <a:lnTo>
                        <a:pt x="33" y="57"/>
                      </a:lnTo>
                      <a:lnTo>
                        <a:pt x="30" y="67"/>
                      </a:lnTo>
                      <a:lnTo>
                        <a:pt x="15" y="80"/>
                      </a:lnTo>
                      <a:lnTo>
                        <a:pt x="35" y="89"/>
                      </a:lnTo>
                      <a:lnTo>
                        <a:pt x="51" y="88"/>
                      </a:lnTo>
                      <a:lnTo>
                        <a:pt x="70" y="94"/>
                      </a:lnTo>
                      <a:lnTo>
                        <a:pt x="73" y="74"/>
                      </a:lnTo>
                      <a:lnTo>
                        <a:pt x="69" y="56"/>
                      </a:lnTo>
                      <a:lnTo>
                        <a:pt x="57" y="32"/>
                      </a:lnTo>
                      <a:lnTo>
                        <a:pt x="42" y="13"/>
                      </a:lnTo>
                    </a:path>
                  </a:pathLst>
                </a:custGeom>
                <a:solidFill>
                  <a:srgbClr val="E0E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02" name="Freeform 10">
                  <a:extLst>
                    <a:ext uri="{FF2B5EF4-FFF2-40B4-BE49-F238E27FC236}">
                      <a16:creationId xmlns:a16="http://schemas.microsoft.com/office/drawing/2014/main" id="{3F389C34-DC9B-1033-DE63-48B27574C0D4}"/>
                    </a:ext>
                  </a:extLst>
                </p:cNvPr>
                <p:cNvSpPr>
                  <a:spLocks/>
                </p:cNvSpPr>
                <p:nvPr/>
              </p:nvSpPr>
              <p:spPr bwMode="auto">
                <a:xfrm>
                  <a:off x="4324" y="1357"/>
                  <a:ext cx="74" cy="122"/>
                </a:xfrm>
                <a:custGeom>
                  <a:avLst/>
                  <a:gdLst>
                    <a:gd name="T0" fmla="*/ 56 w 74"/>
                    <a:gd name="T1" fmla="*/ 121 h 122"/>
                    <a:gd name="T2" fmla="*/ 65 w 74"/>
                    <a:gd name="T3" fmla="*/ 107 h 122"/>
                    <a:gd name="T4" fmla="*/ 73 w 74"/>
                    <a:gd name="T5" fmla="*/ 83 h 122"/>
                    <a:gd name="T6" fmla="*/ 67 w 74"/>
                    <a:gd name="T7" fmla="*/ 58 h 122"/>
                    <a:gd name="T8" fmla="*/ 56 w 74"/>
                    <a:gd name="T9" fmla="*/ 32 h 122"/>
                    <a:gd name="T10" fmla="*/ 38 w 74"/>
                    <a:gd name="T11" fmla="*/ 13 h 122"/>
                    <a:gd name="T12" fmla="*/ 20 w 74"/>
                    <a:gd name="T13" fmla="*/ 2 h 122"/>
                    <a:gd name="T14" fmla="*/ 0 w 74"/>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2">
                      <a:moveTo>
                        <a:pt x="56" y="121"/>
                      </a:moveTo>
                      <a:lnTo>
                        <a:pt x="65" y="107"/>
                      </a:lnTo>
                      <a:lnTo>
                        <a:pt x="73" y="83"/>
                      </a:lnTo>
                      <a:lnTo>
                        <a:pt x="67" y="58"/>
                      </a:lnTo>
                      <a:lnTo>
                        <a:pt x="56" y="32"/>
                      </a:lnTo>
                      <a:lnTo>
                        <a:pt x="38" y="13"/>
                      </a:lnTo>
                      <a:lnTo>
                        <a:pt x="20" y="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nvGrpSpPr>
              <p:cNvPr id="8203" name="Group 11">
                <a:extLst>
                  <a:ext uri="{FF2B5EF4-FFF2-40B4-BE49-F238E27FC236}">
                    <a16:creationId xmlns:a16="http://schemas.microsoft.com/office/drawing/2014/main" id="{7B25D3B6-AA69-CC4D-38C2-7606D03C9500}"/>
                  </a:ext>
                </a:extLst>
              </p:cNvPr>
              <p:cNvGrpSpPr>
                <a:grpSpLocks/>
              </p:cNvGrpSpPr>
              <p:nvPr/>
            </p:nvGrpSpPr>
            <p:grpSpPr bwMode="auto">
              <a:xfrm>
                <a:off x="4017" y="1163"/>
                <a:ext cx="344" cy="298"/>
                <a:chOff x="4017" y="1163"/>
                <a:chExt cx="344" cy="298"/>
              </a:xfrm>
            </p:grpSpPr>
            <p:sp>
              <p:nvSpPr>
                <p:cNvPr id="8204" name="Freeform 12">
                  <a:extLst>
                    <a:ext uri="{FF2B5EF4-FFF2-40B4-BE49-F238E27FC236}">
                      <a16:creationId xmlns:a16="http://schemas.microsoft.com/office/drawing/2014/main" id="{63B09C6D-1961-31BD-98B9-F0B67EC66DE2}"/>
                    </a:ext>
                  </a:extLst>
                </p:cNvPr>
                <p:cNvSpPr>
                  <a:spLocks/>
                </p:cNvSpPr>
                <p:nvPr/>
              </p:nvSpPr>
              <p:spPr bwMode="auto">
                <a:xfrm>
                  <a:off x="4206" y="1282"/>
                  <a:ext cx="155" cy="169"/>
                </a:xfrm>
                <a:custGeom>
                  <a:avLst/>
                  <a:gdLst>
                    <a:gd name="T0" fmla="*/ 147 w 155"/>
                    <a:gd name="T1" fmla="*/ 109 h 169"/>
                    <a:gd name="T2" fmla="*/ 142 w 155"/>
                    <a:gd name="T3" fmla="*/ 100 h 169"/>
                    <a:gd name="T4" fmla="*/ 136 w 155"/>
                    <a:gd name="T5" fmla="*/ 92 h 169"/>
                    <a:gd name="T6" fmla="*/ 128 w 155"/>
                    <a:gd name="T7" fmla="*/ 88 h 169"/>
                    <a:gd name="T8" fmla="*/ 117 w 155"/>
                    <a:gd name="T9" fmla="*/ 81 h 169"/>
                    <a:gd name="T10" fmla="*/ 109 w 155"/>
                    <a:gd name="T11" fmla="*/ 75 h 169"/>
                    <a:gd name="T12" fmla="*/ 101 w 155"/>
                    <a:gd name="T13" fmla="*/ 68 h 169"/>
                    <a:gd name="T14" fmla="*/ 95 w 155"/>
                    <a:gd name="T15" fmla="*/ 61 h 169"/>
                    <a:gd name="T16" fmla="*/ 86 w 155"/>
                    <a:gd name="T17" fmla="*/ 55 h 169"/>
                    <a:gd name="T18" fmla="*/ 73 w 155"/>
                    <a:gd name="T19" fmla="*/ 50 h 169"/>
                    <a:gd name="T20" fmla="*/ 63 w 155"/>
                    <a:gd name="T21" fmla="*/ 44 h 169"/>
                    <a:gd name="T22" fmla="*/ 58 w 155"/>
                    <a:gd name="T23" fmla="*/ 31 h 169"/>
                    <a:gd name="T24" fmla="*/ 49 w 155"/>
                    <a:gd name="T25" fmla="*/ 22 h 169"/>
                    <a:gd name="T26" fmla="*/ 37 w 155"/>
                    <a:gd name="T27" fmla="*/ 1 h 169"/>
                    <a:gd name="T28" fmla="*/ 30 w 155"/>
                    <a:gd name="T29" fmla="*/ 0 h 169"/>
                    <a:gd name="T30" fmla="*/ 23 w 155"/>
                    <a:gd name="T31" fmla="*/ 4 h 169"/>
                    <a:gd name="T32" fmla="*/ 19 w 155"/>
                    <a:gd name="T33" fmla="*/ 9 h 169"/>
                    <a:gd name="T34" fmla="*/ 18 w 155"/>
                    <a:gd name="T35" fmla="*/ 19 h 169"/>
                    <a:gd name="T36" fmla="*/ 22 w 155"/>
                    <a:gd name="T37" fmla="*/ 32 h 169"/>
                    <a:gd name="T38" fmla="*/ 28 w 155"/>
                    <a:gd name="T39" fmla="*/ 37 h 169"/>
                    <a:gd name="T40" fmla="*/ 33 w 155"/>
                    <a:gd name="T41" fmla="*/ 44 h 169"/>
                    <a:gd name="T42" fmla="*/ 39 w 155"/>
                    <a:gd name="T43" fmla="*/ 55 h 169"/>
                    <a:gd name="T44" fmla="*/ 32 w 155"/>
                    <a:gd name="T45" fmla="*/ 52 h 169"/>
                    <a:gd name="T46" fmla="*/ 21 w 155"/>
                    <a:gd name="T47" fmla="*/ 52 h 169"/>
                    <a:gd name="T48" fmla="*/ 17 w 155"/>
                    <a:gd name="T49" fmla="*/ 55 h 169"/>
                    <a:gd name="T50" fmla="*/ 4 w 155"/>
                    <a:gd name="T51" fmla="*/ 61 h 169"/>
                    <a:gd name="T52" fmla="*/ 1 w 155"/>
                    <a:gd name="T53" fmla="*/ 72 h 169"/>
                    <a:gd name="T54" fmla="*/ 0 w 155"/>
                    <a:gd name="T55" fmla="*/ 88 h 169"/>
                    <a:gd name="T56" fmla="*/ 2 w 155"/>
                    <a:gd name="T57" fmla="*/ 107 h 169"/>
                    <a:gd name="T58" fmla="*/ 10 w 155"/>
                    <a:gd name="T59" fmla="*/ 119 h 169"/>
                    <a:gd name="T60" fmla="*/ 17 w 155"/>
                    <a:gd name="T61" fmla="*/ 135 h 169"/>
                    <a:gd name="T62" fmla="*/ 30 w 155"/>
                    <a:gd name="T63" fmla="*/ 152 h 169"/>
                    <a:gd name="T64" fmla="*/ 38 w 155"/>
                    <a:gd name="T65" fmla="*/ 162 h 169"/>
                    <a:gd name="T66" fmla="*/ 47 w 155"/>
                    <a:gd name="T67" fmla="*/ 166 h 169"/>
                    <a:gd name="T68" fmla="*/ 58 w 155"/>
                    <a:gd name="T69" fmla="*/ 168 h 169"/>
                    <a:gd name="T70" fmla="*/ 71 w 155"/>
                    <a:gd name="T71" fmla="*/ 166 h 169"/>
                    <a:gd name="T72" fmla="*/ 82 w 155"/>
                    <a:gd name="T73" fmla="*/ 163 h 169"/>
                    <a:gd name="T74" fmla="*/ 89 w 155"/>
                    <a:gd name="T75" fmla="*/ 159 h 169"/>
                    <a:gd name="T76" fmla="*/ 96 w 155"/>
                    <a:gd name="T77" fmla="*/ 156 h 169"/>
                    <a:gd name="T78" fmla="*/ 102 w 155"/>
                    <a:gd name="T79" fmla="*/ 158 h 169"/>
                    <a:gd name="T80" fmla="*/ 112 w 155"/>
                    <a:gd name="T81" fmla="*/ 159 h 169"/>
                    <a:gd name="T82" fmla="*/ 122 w 155"/>
                    <a:gd name="T83" fmla="*/ 160 h 169"/>
                    <a:gd name="T84" fmla="*/ 135 w 155"/>
                    <a:gd name="T85" fmla="*/ 158 h 169"/>
                    <a:gd name="T86" fmla="*/ 143 w 155"/>
                    <a:gd name="T87" fmla="*/ 152 h 169"/>
                    <a:gd name="T88" fmla="*/ 151 w 155"/>
                    <a:gd name="T89" fmla="*/ 143 h 169"/>
                    <a:gd name="T90" fmla="*/ 154 w 155"/>
                    <a:gd name="T91" fmla="*/ 128 h 169"/>
                    <a:gd name="T92" fmla="*/ 150 w 155"/>
                    <a:gd name="T93" fmla="*/ 112 h 169"/>
                    <a:gd name="T94" fmla="*/ 147 w 155"/>
                    <a:gd name="T95" fmla="*/ 10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5" h="169">
                      <a:moveTo>
                        <a:pt x="147" y="109"/>
                      </a:moveTo>
                      <a:lnTo>
                        <a:pt x="142" y="100"/>
                      </a:lnTo>
                      <a:lnTo>
                        <a:pt x="136" y="92"/>
                      </a:lnTo>
                      <a:lnTo>
                        <a:pt x="128" y="88"/>
                      </a:lnTo>
                      <a:lnTo>
                        <a:pt x="117" y="81"/>
                      </a:lnTo>
                      <a:lnTo>
                        <a:pt x="109" y="75"/>
                      </a:lnTo>
                      <a:lnTo>
                        <a:pt x="101" y="68"/>
                      </a:lnTo>
                      <a:lnTo>
                        <a:pt x="95" y="61"/>
                      </a:lnTo>
                      <a:lnTo>
                        <a:pt x="86" y="55"/>
                      </a:lnTo>
                      <a:lnTo>
                        <a:pt x="73" y="50"/>
                      </a:lnTo>
                      <a:lnTo>
                        <a:pt x="63" y="44"/>
                      </a:lnTo>
                      <a:lnTo>
                        <a:pt x="58" y="31"/>
                      </a:lnTo>
                      <a:lnTo>
                        <a:pt x="49" y="22"/>
                      </a:lnTo>
                      <a:lnTo>
                        <a:pt x="37" y="1"/>
                      </a:lnTo>
                      <a:lnTo>
                        <a:pt x="30" y="0"/>
                      </a:lnTo>
                      <a:lnTo>
                        <a:pt x="23" y="4"/>
                      </a:lnTo>
                      <a:lnTo>
                        <a:pt x="19" y="9"/>
                      </a:lnTo>
                      <a:lnTo>
                        <a:pt x="18" y="19"/>
                      </a:lnTo>
                      <a:lnTo>
                        <a:pt x="22" y="32"/>
                      </a:lnTo>
                      <a:lnTo>
                        <a:pt x="28" y="37"/>
                      </a:lnTo>
                      <a:lnTo>
                        <a:pt x="33" y="44"/>
                      </a:lnTo>
                      <a:lnTo>
                        <a:pt x="39" y="55"/>
                      </a:lnTo>
                      <a:lnTo>
                        <a:pt x="32" y="52"/>
                      </a:lnTo>
                      <a:lnTo>
                        <a:pt x="21" y="52"/>
                      </a:lnTo>
                      <a:lnTo>
                        <a:pt x="17" y="55"/>
                      </a:lnTo>
                      <a:lnTo>
                        <a:pt x="4" y="61"/>
                      </a:lnTo>
                      <a:lnTo>
                        <a:pt x="1" y="72"/>
                      </a:lnTo>
                      <a:lnTo>
                        <a:pt x="0" y="88"/>
                      </a:lnTo>
                      <a:lnTo>
                        <a:pt x="2" y="107"/>
                      </a:lnTo>
                      <a:lnTo>
                        <a:pt x="10" y="119"/>
                      </a:lnTo>
                      <a:lnTo>
                        <a:pt x="17" y="135"/>
                      </a:lnTo>
                      <a:lnTo>
                        <a:pt x="30" y="152"/>
                      </a:lnTo>
                      <a:lnTo>
                        <a:pt x="38" y="162"/>
                      </a:lnTo>
                      <a:lnTo>
                        <a:pt x="47" y="166"/>
                      </a:lnTo>
                      <a:lnTo>
                        <a:pt x="58" y="168"/>
                      </a:lnTo>
                      <a:lnTo>
                        <a:pt x="71" y="166"/>
                      </a:lnTo>
                      <a:lnTo>
                        <a:pt x="82" y="163"/>
                      </a:lnTo>
                      <a:lnTo>
                        <a:pt x="89" y="159"/>
                      </a:lnTo>
                      <a:lnTo>
                        <a:pt x="96" y="156"/>
                      </a:lnTo>
                      <a:lnTo>
                        <a:pt x="102" y="158"/>
                      </a:lnTo>
                      <a:lnTo>
                        <a:pt x="112" y="159"/>
                      </a:lnTo>
                      <a:lnTo>
                        <a:pt x="122" y="160"/>
                      </a:lnTo>
                      <a:lnTo>
                        <a:pt x="135" y="158"/>
                      </a:lnTo>
                      <a:lnTo>
                        <a:pt x="143" y="152"/>
                      </a:lnTo>
                      <a:lnTo>
                        <a:pt x="151" y="143"/>
                      </a:lnTo>
                      <a:lnTo>
                        <a:pt x="154" y="128"/>
                      </a:lnTo>
                      <a:lnTo>
                        <a:pt x="150" y="112"/>
                      </a:lnTo>
                      <a:lnTo>
                        <a:pt x="147" y="109"/>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nvGrpSpPr>
                <p:cNvPr id="8205" name="Group 13">
                  <a:extLst>
                    <a:ext uri="{FF2B5EF4-FFF2-40B4-BE49-F238E27FC236}">
                      <a16:creationId xmlns:a16="http://schemas.microsoft.com/office/drawing/2014/main" id="{20822840-2A71-3B60-8194-AB975C239917}"/>
                    </a:ext>
                  </a:extLst>
                </p:cNvPr>
                <p:cNvGrpSpPr>
                  <a:grpSpLocks/>
                </p:cNvGrpSpPr>
                <p:nvPr/>
              </p:nvGrpSpPr>
              <p:grpSpPr bwMode="auto">
                <a:xfrm>
                  <a:off x="4017" y="1163"/>
                  <a:ext cx="309" cy="298"/>
                  <a:chOff x="4017" y="1163"/>
                  <a:chExt cx="309" cy="298"/>
                </a:xfrm>
              </p:grpSpPr>
              <p:grpSp>
                <p:nvGrpSpPr>
                  <p:cNvPr id="8206" name="Group 14">
                    <a:extLst>
                      <a:ext uri="{FF2B5EF4-FFF2-40B4-BE49-F238E27FC236}">
                        <a16:creationId xmlns:a16="http://schemas.microsoft.com/office/drawing/2014/main" id="{667616EE-E77B-E294-1BC2-2612152E5E11}"/>
                      </a:ext>
                    </a:extLst>
                  </p:cNvPr>
                  <p:cNvGrpSpPr>
                    <a:grpSpLocks/>
                  </p:cNvGrpSpPr>
                  <p:nvPr/>
                </p:nvGrpSpPr>
                <p:grpSpPr bwMode="auto">
                  <a:xfrm>
                    <a:off x="4017" y="1163"/>
                    <a:ext cx="309" cy="260"/>
                    <a:chOff x="4017" y="1163"/>
                    <a:chExt cx="309" cy="260"/>
                  </a:xfrm>
                </p:grpSpPr>
                <p:sp>
                  <p:nvSpPr>
                    <p:cNvPr id="8207" name="Freeform 15">
                      <a:extLst>
                        <a:ext uri="{FF2B5EF4-FFF2-40B4-BE49-F238E27FC236}">
                          <a16:creationId xmlns:a16="http://schemas.microsoft.com/office/drawing/2014/main" id="{FF0D76AC-A5F7-6E4D-7C7E-B45D5BA702E7}"/>
                        </a:ext>
                      </a:extLst>
                    </p:cNvPr>
                    <p:cNvSpPr>
                      <a:spLocks/>
                    </p:cNvSpPr>
                    <p:nvPr/>
                  </p:nvSpPr>
                  <p:spPr bwMode="auto">
                    <a:xfrm>
                      <a:off x="4017" y="1163"/>
                      <a:ext cx="309" cy="260"/>
                    </a:xfrm>
                    <a:custGeom>
                      <a:avLst/>
                      <a:gdLst>
                        <a:gd name="T0" fmla="*/ 304 w 309"/>
                        <a:gd name="T1" fmla="*/ 231 h 260"/>
                        <a:gd name="T2" fmla="*/ 289 w 309"/>
                        <a:gd name="T3" fmla="*/ 213 h 260"/>
                        <a:gd name="T4" fmla="*/ 266 w 309"/>
                        <a:gd name="T5" fmla="*/ 189 h 260"/>
                        <a:gd name="T6" fmla="*/ 238 w 309"/>
                        <a:gd name="T7" fmla="*/ 166 h 260"/>
                        <a:gd name="T8" fmla="*/ 217 w 309"/>
                        <a:gd name="T9" fmla="*/ 152 h 260"/>
                        <a:gd name="T10" fmla="*/ 200 w 309"/>
                        <a:gd name="T11" fmla="*/ 147 h 260"/>
                        <a:gd name="T12" fmla="*/ 188 w 309"/>
                        <a:gd name="T13" fmla="*/ 144 h 260"/>
                        <a:gd name="T14" fmla="*/ 180 w 309"/>
                        <a:gd name="T15" fmla="*/ 137 h 260"/>
                        <a:gd name="T16" fmla="*/ 183 w 309"/>
                        <a:gd name="T17" fmla="*/ 121 h 260"/>
                        <a:gd name="T18" fmla="*/ 179 w 309"/>
                        <a:gd name="T19" fmla="*/ 103 h 260"/>
                        <a:gd name="T20" fmla="*/ 168 w 309"/>
                        <a:gd name="T21" fmla="*/ 86 h 260"/>
                        <a:gd name="T22" fmla="*/ 151 w 309"/>
                        <a:gd name="T23" fmla="*/ 67 h 260"/>
                        <a:gd name="T24" fmla="*/ 127 w 309"/>
                        <a:gd name="T25" fmla="*/ 46 h 260"/>
                        <a:gd name="T26" fmla="*/ 101 w 309"/>
                        <a:gd name="T27" fmla="*/ 28 h 260"/>
                        <a:gd name="T28" fmla="*/ 77 w 309"/>
                        <a:gd name="T29" fmla="*/ 13 h 260"/>
                        <a:gd name="T30" fmla="*/ 50 w 309"/>
                        <a:gd name="T31" fmla="*/ 2 h 260"/>
                        <a:gd name="T32" fmla="*/ 31 w 309"/>
                        <a:gd name="T33" fmla="*/ 0 h 260"/>
                        <a:gd name="T34" fmla="*/ 14 w 309"/>
                        <a:gd name="T35" fmla="*/ 5 h 260"/>
                        <a:gd name="T36" fmla="*/ 5 w 309"/>
                        <a:gd name="T37" fmla="*/ 14 h 260"/>
                        <a:gd name="T38" fmla="*/ 0 w 309"/>
                        <a:gd name="T39" fmla="*/ 26 h 260"/>
                        <a:gd name="T40" fmla="*/ 2 w 309"/>
                        <a:gd name="T41" fmla="*/ 44 h 260"/>
                        <a:gd name="T42" fmla="*/ 10 w 309"/>
                        <a:gd name="T43" fmla="*/ 64 h 260"/>
                        <a:gd name="T44" fmla="*/ 21 w 309"/>
                        <a:gd name="T45" fmla="*/ 81 h 260"/>
                        <a:gd name="T46" fmla="*/ 37 w 309"/>
                        <a:gd name="T47" fmla="*/ 99 h 260"/>
                        <a:gd name="T48" fmla="*/ 55 w 309"/>
                        <a:gd name="T49" fmla="*/ 114 h 260"/>
                        <a:gd name="T50" fmla="*/ 81 w 309"/>
                        <a:gd name="T51" fmla="*/ 132 h 260"/>
                        <a:gd name="T52" fmla="*/ 104 w 309"/>
                        <a:gd name="T53" fmla="*/ 146 h 260"/>
                        <a:gd name="T54" fmla="*/ 124 w 309"/>
                        <a:gd name="T55" fmla="*/ 154 h 260"/>
                        <a:gd name="T56" fmla="*/ 142 w 309"/>
                        <a:gd name="T57" fmla="*/ 155 h 260"/>
                        <a:gd name="T58" fmla="*/ 159 w 309"/>
                        <a:gd name="T59" fmla="*/ 153 h 260"/>
                        <a:gd name="T60" fmla="*/ 170 w 309"/>
                        <a:gd name="T61" fmla="*/ 157 h 260"/>
                        <a:gd name="T62" fmla="*/ 177 w 309"/>
                        <a:gd name="T63" fmla="*/ 165 h 260"/>
                        <a:gd name="T64" fmla="*/ 182 w 309"/>
                        <a:gd name="T65" fmla="*/ 181 h 260"/>
                        <a:gd name="T66" fmla="*/ 197 w 309"/>
                        <a:gd name="T67" fmla="*/ 197 h 260"/>
                        <a:gd name="T68" fmla="*/ 220 w 309"/>
                        <a:gd name="T69" fmla="*/ 216 h 260"/>
                        <a:gd name="T70" fmla="*/ 237 w 309"/>
                        <a:gd name="T71" fmla="*/ 232 h 260"/>
                        <a:gd name="T72" fmla="*/ 253 w 309"/>
                        <a:gd name="T73" fmla="*/ 246 h 260"/>
                        <a:gd name="T74" fmla="*/ 267 w 309"/>
                        <a:gd name="T75" fmla="*/ 254 h 260"/>
                        <a:gd name="T76" fmla="*/ 283 w 309"/>
                        <a:gd name="T77" fmla="*/ 259 h 260"/>
                        <a:gd name="T78" fmla="*/ 296 w 309"/>
                        <a:gd name="T79" fmla="*/ 259 h 260"/>
                        <a:gd name="T80" fmla="*/ 307 w 309"/>
                        <a:gd name="T81" fmla="*/ 254 h 260"/>
                        <a:gd name="T82" fmla="*/ 308 w 309"/>
                        <a:gd name="T83" fmla="*/ 243 h 260"/>
                        <a:gd name="T84" fmla="*/ 304 w 309"/>
                        <a:gd name="T85" fmla="*/ 23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260">
                          <a:moveTo>
                            <a:pt x="304" y="231"/>
                          </a:moveTo>
                          <a:lnTo>
                            <a:pt x="289" y="213"/>
                          </a:lnTo>
                          <a:lnTo>
                            <a:pt x="266" y="189"/>
                          </a:lnTo>
                          <a:lnTo>
                            <a:pt x="238" y="166"/>
                          </a:lnTo>
                          <a:lnTo>
                            <a:pt x="217" y="152"/>
                          </a:lnTo>
                          <a:lnTo>
                            <a:pt x="200" y="147"/>
                          </a:lnTo>
                          <a:lnTo>
                            <a:pt x="188" y="144"/>
                          </a:lnTo>
                          <a:lnTo>
                            <a:pt x="180" y="137"/>
                          </a:lnTo>
                          <a:lnTo>
                            <a:pt x="183" y="121"/>
                          </a:lnTo>
                          <a:lnTo>
                            <a:pt x="179" y="103"/>
                          </a:lnTo>
                          <a:lnTo>
                            <a:pt x="168" y="86"/>
                          </a:lnTo>
                          <a:lnTo>
                            <a:pt x="151" y="67"/>
                          </a:lnTo>
                          <a:lnTo>
                            <a:pt x="127" y="46"/>
                          </a:lnTo>
                          <a:lnTo>
                            <a:pt x="101" y="28"/>
                          </a:lnTo>
                          <a:lnTo>
                            <a:pt x="77" y="13"/>
                          </a:lnTo>
                          <a:lnTo>
                            <a:pt x="50" y="2"/>
                          </a:lnTo>
                          <a:lnTo>
                            <a:pt x="31" y="0"/>
                          </a:lnTo>
                          <a:lnTo>
                            <a:pt x="14" y="5"/>
                          </a:lnTo>
                          <a:lnTo>
                            <a:pt x="5" y="14"/>
                          </a:lnTo>
                          <a:lnTo>
                            <a:pt x="0" y="26"/>
                          </a:lnTo>
                          <a:lnTo>
                            <a:pt x="2" y="44"/>
                          </a:lnTo>
                          <a:lnTo>
                            <a:pt x="10" y="64"/>
                          </a:lnTo>
                          <a:lnTo>
                            <a:pt x="21" y="81"/>
                          </a:lnTo>
                          <a:lnTo>
                            <a:pt x="37" y="99"/>
                          </a:lnTo>
                          <a:lnTo>
                            <a:pt x="55" y="114"/>
                          </a:lnTo>
                          <a:lnTo>
                            <a:pt x="81" y="132"/>
                          </a:lnTo>
                          <a:lnTo>
                            <a:pt x="104" y="146"/>
                          </a:lnTo>
                          <a:lnTo>
                            <a:pt x="124" y="154"/>
                          </a:lnTo>
                          <a:lnTo>
                            <a:pt x="142" y="155"/>
                          </a:lnTo>
                          <a:lnTo>
                            <a:pt x="159" y="153"/>
                          </a:lnTo>
                          <a:lnTo>
                            <a:pt x="170" y="157"/>
                          </a:lnTo>
                          <a:lnTo>
                            <a:pt x="177" y="165"/>
                          </a:lnTo>
                          <a:lnTo>
                            <a:pt x="182" y="181"/>
                          </a:lnTo>
                          <a:lnTo>
                            <a:pt x="197" y="197"/>
                          </a:lnTo>
                          <a:lnTo>
                            <a:pt x="220" y="216"/>
                          </a:lnTo>
                          <a:lnTo>
                            <a:pt x="237" y="232"/>
                          </a:lnTo>
                          <a:lnTo>
                            <a:pt x="253" y="246"/>
                          </a:lnTo>
                          <a:lnTo>
                            <a:pt x="267" y="254"/>
                          </a:lnTo>
                          <a:lnTo>
                            <a:pt x="283" y="259"/>
                          </a:lnTo>
                          <a:lnTo>
                            <a:pt x="296" y="259"/>
                          </a:lnTo>
                          <a:lnTo>
                            <a:pt x="307" y="254"/>
                          </a:lnTo>
                          <a:lnTo>
                            <a:pt x="308" y="243"/>
                          </a:lnTo>
                          <a:lnTo>
                            <a:pt x="304" y="231"/>
                          </a:lnTo>
                        </a:path>
                      </a:pathLst>
                    </a:custGeom>
                    <a:solidFill>
                      <a:srgbClr val="A0A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08" name="Freeform 16">
                      <a:extLst>
                        <a:ext uri="{FF2B5EF4-FFF2-40B4-BE49-F238E27FC236}">
                          <a16:creationId xmlns:a16="http://schemas.microsoft.com/office/drawing/2014/main" id="{046FEDE0-B37A-EE4E-A3B4-35DBD2045C91}"/>
                        </a:ext>
                      </a:extLst>
                    </p:cNvPr>
                    <p:cNvSpPr>
                      <a:spLocks/>
                    </p:cNvSpPr>
                    <p:nvPr/>
                  </p:nvSpPr>
                  <p:spPr bwMode="auto">
                    <a:xfrm>
                      <a:off x="4034" y="1179"/>
                      <a:ext cx="148" cy="125"/>
                    </a:xfrm>
                    <a:custGeom>
                      <a:avLst/>
                      <a:gdLst>
                        <a:gd name="T0" fmla="*/ 147 w 148"/>
                        <a:gd name="T1" fmla="*/ 100 h 125"/>
                        <a:gd name="T2" fmla="*/ 142 w 148"/>
                        <a:gd name="T3" fmla="*/ 86 h 125"/>
                        <a:gd name="T4" fmla="*/ 132 w 148"/>
                        <a:gd name="T5" fmla="*/ 72 h 125"/>
                        <a:gd name="T6" fmla="*/ 113 w 148"/>
                        <a:gd name="T7" fmla="*/ 53 h 125"/>
                        <a:gd name="T8" fmla="*/ 95 w 148"/>
                        <a:gd name="T9" fmla="*/ 38 h 125"/>
                        <a:gd name="T10" fmla="*/ 71 w 148"/>
                        <a:gd name="T11" fmla="*/ 23 h 125"/>
                        <a:gd name="T12" fmla="*/ 49 w 148"/>
                        <a:gd name="T13" fmla="*/ 10 h 125"/>
                        <a:gd name="T14" fmla="*/ 30 w 148"/>
                        <a:gd name="T15" fmla="*/ 2 h 125"/>
                        <a:gd name="T16" fmla="*/ 15 w 148"/>
                        <a:gd name="T17" fmla="*/ 0 h 125"/>
                        <a:gd name="T18" fmla="*/ 3 w 148"/>
                        <a:gd name="T19" fmla="*/ 4 h 125"/>
                        <a:gd name="T20" fmla="*/ 0 w 148"/>
                        <a:gd name="T21" fmla="*/ 16 h 125"/>
                        <a:gd name="T22" fmla="*/ 5 w 148"/>
                        <a:gd name="T23" fmla="*/ 30 h 125"/>
                        <a:gd name="T24" fmla="*/ 15 w 148"/>
                        <a:gd name="T25" fmla="*/ 47 h 125"/>
                        <a:gd name="T26" fmla="*/ 33 w 148"/>
                        <a:gd name="T27" fmla="*/ 67 h 125"/>
                        <a:gd name="T28" fmla="*/ 51 w 148"/>
                        <a:gd name="T29" fmla="*/ 83 h 125"/>
                        <a:gd name="T30" fmla="*/ 71 w 148"/>
                        <a:gd name="T31" fmla="*/ 97 h 125"/>
                        <a:gd name="T32" fmla="*/ 92 w 148"/>
                        <a:gd name="T33" fmla="*/ 112 h 125"/>
                        <a:gd name="T34" fmla="*/ 118 w 148"/>
                        <a:gd name="T35" fmla="*/ 124 h 125"/>
                        <a:gd name="T36" fmla="*/ 136 w 148"/>
                        <a:gd name="T37" fmla="*/ 122 h 125"/>
                        <a:gd name="T38" fmla="*/ 145 w 148"/>
                        <a:gd name="T39" fmla="*/ 115 h 125"/>
                        <a:gd name="T40" fmla="*/ 147 w 148"/>
                        <a:gd name="T41" fmla="*/ 10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25">
                          <a:moveTo>
                            <a:pt x="147" y="100"/>
                          </a:moveTo>
                          <a:lnTo>
                            <a:pt x="142" y="86"/>
                          </a:lnTo>
                          <a:lnTo>
                            <a:pt x="132" y="72"/>
                          </a:lnTo>
                          <a:lnTo>
                            <a:pt x="113" y="53"/>
                          </a:lnTo>
                          <a:lnTo>
                            <a:pt x="95" y="38"/>
                          </a:lnTo>
                          <a:lnTo>
                            <a:pt x="71" y="23"/>
                          </a:lnTo>
                          <a:lnTo>
                            <a:pt x="49" y="10"/>
                          </a:lnTo>
                          <a:lnTo>
                            <a:pt x="30" y="2"/>
                          </a:lnTo>
                          <a:lnTo>
                            <a:pt x="15" y="0"/>
                          </a:lnTo>
                          <a:lnTo>
                            <a:pt x="3" y="4"/>
                          </a:lnTo>
                          <a:lnTo>
                            <a:pt x="0" y="16"/>
                          </a:lnTo>
                          <a:lnTo>
                            <a:pt x="5" y="30"/>
                          </a:lnTo>
                          <a:lnTo>
                            <a:pt x="15" y="47"/>
                          </a:lnTo>
                          <a:lnTo>
                            <a:pt x="33" y="67"/>
                          </a:lnTo>
                          <a:lnTo>
                            <a:pt x="51" y="83"/>
                          </a:lnTo>
                          <a:lnTo>
                            <a:pt x="71" y="97"/>
                          </a:lnTo>
                          <a:lnTo>
                            <a:pt x="92" y="112"/>
                          </a:lnTo>
                          <a:lnTo>
                            <a:pt x="118" y="124"/>
                          </a:lnTo>
                          <a:lnTo>
                            <a:pt x="136" y="122"/>
                          </a:lnTo>
                          <a:lnTo>
                            <a:pt x="145" y="115"/>
                          </a:lnTo>
                          <a:lnTo>
                            <a:pt x="147" y="100"/>
                          </a:lnTo>
                        </a:path>
                      </a:pathLst>
                    </a:custGeom>
                    <a:solidFill>
                      <a:srgbClr val="E0E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sp>
                <p:nvSpPr>
                  <p:cNvPr id="8209" name="Freeform 17">
                    <a:extLst>
                      <a:ext uri="{FF2B5EF4-FFF2-40B4-BE49-F238E27FC236}">
                        <a16:creationId xmlns:a16="http://schemas.microsoft.com/office/drawing/2014/main" id="{385BA0D3-A346-7306-DF0D-A3A81CAFF06C}"/>
                      </a:ext>
                    </a:extLst>
                  </p:cNvPr>
                  <p:cNvSpPr>
                    <a:spLocks/>
                  </p:cNvSpPr>
                  <p:nvPr/>
                </p:nvSpPr>
                <p:spPr bwMode="auto">
                  <a:xfrm>
                    <a:off x="4181" y="1349"/>
                    <a:ext cx="101" cy="112"/>
                  </a:xfrm>
                  <a:custGeom>
                    <a:avLst/>
                    <a:gdLst>
                      <a:gd name="T0" fmla="*/ 25 w 101"/>
                      <a:gd name="T1" fmla="*/ 0 h 112"/>
                      <a:gd name="T2" fmla="*/ 15 w 101"/>
                      <a:gd name="T3" fmla="*/ 2 h 112"/>
                      <a:gd name="T4" fmla="*/ 9 w 101"/>
                      <a:gd name="T5" fmla="*/ 9 h 112"/>
                      <a:gd name="T6" fmla="*/ 9 w 101"/>
                      <a:gd name="T7" fmla="*/ 15 h 112"/>
                      <a:gd name="T8" fmla="*/ 12 w 101"/>
                      <a:gd name="T9" fmla="*/ 21 h 112"/>
                      <a:gd name="T10" fmla="*/ 7 w 101"/>
                      <a:gd name="T11" fmla="*/ 23 h 112"/>
                      <a:gd name="T12" fmla="*/ 1 w 101"/>
                      <a:gd name="T13" fmla="*/ 30 h 112"/>
                      <a:gd name="T14" fmla="*/ 0 w 101"/>
                      <a:gd name="T15" fmla="*/ 39 h 112"/>
                      <a:gd name="T16" fmla="*/ 6 w 101"/>
                      <a:gd name="T17" fmla="*/ 44 h 112"/>
                      <a:gd name="T18" fmla="*/ 15 w 101"/>
                      <a:gd name="T19" fmla="*/ 48 h 112"/>
                      <a:gd name="T20" fmla="*/ 9 w 101"/>
                      <a:gd name="T21" fmla="*/ 56 h 112"/>
                      <a:gd name="T22" fmla="*/ 9 w 101"/>
                      <a:gd name="T23" fmla="*/ 65 h 112"/>
                      <a:gd name="T24" fmla="*/ 15 w 101"/>
                      <a:gd name="T25" fmla="*/ 72 h 112"/>
                      <a:gd name="T26" fmla="*/ 26 w 101"/>
                      <a:gd name="T27" fmla="*/ 76 h 112"/>
                      <a:gd name="T28" fmla="*/ 44 w 101"/>
                      <a:gd name="T29" fmla="*/ 73 h 112"/>
                      <a:gd name="T30" fmla="*/ 44 w 101"/>
                      <a:gd name="T31" fmla="*/ 81 h 112"/>
                      <a:gd name="T32" fmla="*/ 44 w 101"/>
                      <a:gd name="T33" fmla="*/ 92 h 112"/>
                      <a:gd name="T34" fmla="*/ 47 w 101"/>
                      <a:gd name="T35" fmla="*/ 101 h 112"/>
                      <a:gd name="T36" fmla="*/ 53 w 101"/>
                      <a:gd name="T37" fmla="*/ 107 h 112"/>
                      <a:gd name="T38" fmla="*/ 60 w 101"/>
                      <a:gd name="T39" fmla="*/ 111 h 112"/>
                      <a:gd name="T40" fmla="*/ 70 w 101"/>
                      <a:gd name="T41" fmla="*/ 111 h 112"/>
                      <a:gd name="T42" fmla="*/ 82 w 101"/>
                      <a:gd name="T43" fmla="*/ 108 h 112"/>
                      <a:gd name="T44" fmla="*/ 89 w 101"/>
                      <a:gd name="T45" fmla="*/ 101 h 112"/>
                      <a:gd name="T46" fmla="*/ 98 w 101"/>
                      <a:gd name="T47" fmla="*/ 88 h 112"/>
                      <a:gd name="T48" fmla="*/ 100 w 101"/>
                      <a:gd name="T49" fmla="*/ 79 h 112"/>
                      <a:gd name="T50" fmla="*/ 96 w 101"/>
                      <a:gd name="T51" fmla="*/ 73 h 112"/>
                      <a:gd name="T52" fmla="*/ 89 w 101"/>
                      <a:gd name="T53" fmla="*/ 71 h 112"/>
                      <a:gd name="T54" fmla="*/ 84 w 101"/>
                      <a:gd name="T55" fmla="*/ 70 h 112"/>
                      <a:gd name="T56" fmla="*/ 86 w 101"/>
                      <a:gd name="T57" fmla="*/ 63 h 112"/>
                      <a:gd name="T58" fmla="*/ 93 w 101"/>
                      <a:gd name="T59" fmla="*/ 58 h 112"/>
                      <a:gd name="T60" fmla="*/ 96 w 101"/>
                      <a:gd name="T61" fmla="*/ 52 h 112"/>
                      <a:gd name="T62" fmla="*/ 93 w 101"/>
                      <a:gd name="T63" fmla="*/ 46 h 112"/>
                      <a:gd name="T64" fmla="*/ 83 w 101"/>
                      <a:gd name="T65" fmla="*/ 42 h 112"/>
                      <a:gd name="T66" fmla="*/ 87 w 101"/>
                      <a:gd name="T67" fmla="*/ 37 h 112"/>
                      <a:gd name="T68" fmla="*/ 87 w 101"/>
                      <a:gd name="T69" fmla="*/ 30 h 112"/>
                      <a:gd name="T70" fmla="*/ 80 w 101"/>
                      <a:gd name="T71" fmla="*/ 26 h 112"/>
                      <a:gd name="T72" fmla="*/ 83 w 101"/>
                      <a:gd name="T73" fmla="*/ 20 h 112"/>
                      <a:gd name="T74" fmla="*/ 79 w 101"/>
                      <a:gd name="T75" fmla="*/ 12 h 112"/>
                      <a:gd name="T76" fmla="*/ 73 w 101"/>
                      <a:gd name="T77" fmla="*/ 8 h 112"/>
                      <a:gd name="T78" fmla="*/ 62 w 101"/>
                      <a:gd name="T79" fmla="*/ 7 h 112"/>
                      <a:gd name="T80" fmla="*/ 57 w 101"/>
                      <a:gd name="T81" fmla="*/ 8 h 112"/>
                      <a:gd name="T82" fmla="*/ 51 w 101"/>
                      <a:gd name="T83" fmla="*/ 9 h 112"/>
                      <a:gd name="T84" fmla="*/ 42 w 101"/>
                      <a:gd name="T85" fmla="*/ 5 h 112"/>
                      <a:gd name="T86" fmla="*/ 25 w 101"/>
                      <a:gd name="T8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112">
                        <a:moveTo>
                          <a:pt x="25" y="0"/>
                        </a:moveTo>
                        <a:lnTo>
                          <a:pt x="15" y="2"/>
                        </a:lnTo>
                        <a:lnTo>
                          <a:pt x="9" y="9"/>
                        </a:lnTo>
                        <a:lnTo>
                          <a:pt x="9" y="15"/>
                        </a:lnTo>
                        <a:lnTo>
                          <a:pt x="12" y="21"/>
                        </a:lnTo>
                        <a:lnTo>
                          <a:pt x="7" y="23"/>
                        </a:lnTo>
                        <a:lnTo>
                          <a:pt x="1" y="30"/>
                        </a:lnTo>
                        <a:lnTo>
                          <a:pt x="0" y="39"/>
                        </a:lnTo>
                        <a:lnTo>
                          <a:pt x="6" y="44"/>
                        </a:lnTo>
                        <a:lnTo>
                          <a:pt x="15" y="48"/>
                        </a:lnTo>
                        <a:lnTo>
                          <a:pt x="9" y="56"/>
                        </a:lnTo>
                        <a:lnTo>
                          <a:pt x="9" y="65"/>
                        </a:lnTo>
                        <a:lnTo>
                          <a:pt x="15" y="72"/>
                        </a:lnTo>
                        <a:lnTo>
                          <a:pt x="26" y="76"/>
                        </a:lnTo>
                        <a:lnTo>
                          <a:pt x="44" y="73"/>
                        </a:lnTo>
                        <a:lnTo>
                          <a:pt x="44" y="81"/>
                        </a:lnTo>
                        <a:lnTo>
                          <a:pt x="44" y="92"/>
                        </a:lnTo>
                        <a:lnTo>
                          <a:pt x="47" y="101"/>
                        </a:lnTo>
                        <a:lnTo>
                          <a:pt x="53" y="107"/>
                        </a:lnTo>
                        <a:lnTo>
                          <a:pt x="60" y="111"/>
                        </a:lnTo>
                        <a:lnTo>
                          <a:pt x="70" y="111"/>
                        </a:lnTo>
                        <a:lnTo>
                          <a:pt x="82" y="108"/>
                        </a:lnTo>
                        <a:lnTo>
                          <a:pt x="89" y="101"/>
                        </a:lnTo>
                        <a:lnTo>
                          <a:pt x="98" y="88"/>
                        </a:lnTo>
                        <a:lnTo>
                          <a:pt x="100" y="79"/>
                        </a:lnTo>
                        <a:lnTo>
                          <a:pt x="96" y="73"/>
                        </a:lnTo>
                        <a:lnTo>
                          <a:pt x="89" y="71"/>
                        </a:lnTo>
                        <a:lnTo>
                          <a:pt x="84" y="70"/>
                        </a:lnTo>
                        <a:lnTo>
                          <a:pt x="86" y="63"/>
                        </a:lnTo>
                        <a:lnTo>
                          <a:pt x="93" y="58"/>
                        </a:lnTo>
                        <a:lnTo>
                          <a:pt x="96" y="52"/>
                        </a:lnTo>
                        <a:lnTo>
                          <a:pt x="93" y="46"/>
                        </a:lnTo>
                        <a:lnTo>
                          <a:pt x="83" y="42"/>
                        </a:lnTo>
                        <a:lnTo>
                          <a:pt x="87" y="37"/>
                        </a:lnTo>
                        <a:lnTo>
                          <a:pt x="87" y="30"/>
                        </a:lnTo>
                        <a:lnTo>
                          <a:pt x="80" y="26"/>
                        </a:lnTo>
                        <a:lnTo>
                          <a:pt x="83" y="20"/>
                        </a:lnTo>
                        <a:lnTo>
                          <a:pt x="79" y="12"/>
                        </a:lnTo>
                        <a:lnTo>
                          <a:pt x="73" y="8"/>
                        </a:lnTo>
                        <a:lnTo>
                          <a:pt x="62" y="7"/>
                        </a:lnTo>
                        <a:lnTo>
                          <a:pt x="57" y="8"/>
                        </a:lnTo>
                        <a:lnTo>
                          <a:pt x="51" y="9"/>
                        </a:lnTo>
                        <a:lnTo>
                          <a:pt x="42" y="5"/>
                        </a:lnTo>
                        <a:lnTo>
                          <a:pt x="25" y="0"/>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10" name="Freeform 18">
                    <a:extLst>
                      <a:ext uri="{FF2B5EF4-FFF2-40B4-BE49-F238E27FC236}">
                        <a16:creationId xmlns:a16="http://schemas.microsoft.com/office/drawing/2014/main" id="{D1421366-53B2-2596-8F74-B542EC5B5843}"/>
                      </a:ext>
                    </a:extLst>
                  </p:cNvPr>
                  <p:cNvSpPr>
                    <a:spLocks/>
                  </p:cNvSpPr>
                  <p:nvPr/>
                </p:nvSpPr>
                <p:spPr bwMode="auto">
                  <a:xfrm>
                    <a:off x="4196" y="1396"/>
                    <a:ext cx="51" cy="17"/>
                  </a:xfrm>
                  <a:custGeom>
                    <a:avLst/>
                    <a:gdLst>
                      <a:gd name="T0" fmla="*/ 50 w 51"/>
                      <a:gd name="T1" fmla="*/ 2 h 17"/>
                      <a:gd name="T2" fmla="*/ 42 w 51"/>
                      <a:gd name="T3" fmla="*/ 11 h 17"/>
                      <a:gd name="T4" fmla="*/ 30 w 51"/>
                      <a:gd name="T5" fmla="*/ 16 h 17"/>
                      <a:gd name="T6" fmla="*/ 18 w 51"/>
                      <a:gd name="T7" fmla="*/ 13 h 17"/>
                      <a:gd name="T8" fmla="*/ 7 w 51"/>
                      <a:gd name="T9" fmla="*/ 6 h 17"/>
                      <a:gd name="T10" fmla="*/ 0 w 51"/>
                      <a:gd name="T11" fmla="*/ 0 h 17"/>
                    </a:gdLst>
                    <a:ahLst/>
                    <a:cxnLst>
                      <a:cxn ang="0">
                        <a:pos x="T0" y="T1"/>
                      </a:cxn>
                      <a:cxn ang="0">
                        <a:pos x="T2" y="T3"/>
                      </a:cxn>
                      <a:cxn ang="0">
                        <a:pos x="T4" y="T5"/>
                      </a:cxn>
                      <a:cxn ang="0">
                        <a:pos x="T6" y="T7"/>
                      </a:cxn>
                      <a:cxn ang="0">
                        <a:pos x="T8" y="T9"/>
                      </a:cxn>
                      <a:cxn ang="0">
                        <a:pos x="T10" y="T11"/>
                      </a:cxn>
                    </a:cxnLst>
                    <a:rect l="0" t="0" r="r" b="b"/>
                    <a:pathLst>
                      <a:path w="51" h="17">
                        <a:moveTo>
                          <a:pt x="50" y="2"/>
                        </a:moveTo>
                        <a:lnTo>
                          <a:pt x="42" y="11"/>
                        </a:lnTo>
                        <a:lnTo>
                          <a:pt x="30" y="16"/>
                        </a:lnTo>
                        <a:lnTo>
                          <a:pt x="18" y="13"/>
                        </a:lnTo>
                        <a:lnTo>
                          <a:pt x="7" y="6"/>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11" name="Freeform 19">
                    <a:extLst>
                      <a:ext uri="{FF2B5EF4-FFF2-40B4-BE49-F238E27FC236}">
                        <a16:creationId xmlns:a16="http://schemas.microsoft.com/office/drawing/2014/main" id="{4EF51DEF-BC98-2935-30C9-8E138EB14E2A}"/>
                      </a:ext>
                    </a:extLst>
                  </p:cNvPr>
                  <p:cNvSpPr>
                    <a:spLocks/>
                  </p:cNvSpPr>
                  <p:nvPr/>
                </p:nvSpPr>
                <p:spPr bwMode="auto">
                  <a:xfrm>
                    <a:off x="4225" y="1415"/>
                    <a:ext cx="31" cy="17"/>
                  </a:xfrm>
                  <a:custGeom>
                    <a:avLst/>
                    <a:gdLst>
                      <a:gd name="T0" fmla="*/ 0 w 31"/>
                      <a:gd name="T1" fmla="*/ 16 h 17"/>
                      <a:gd name="T2" fmla="*/ 9 w 31"/>
                      <a:gd name="T3" fmla="*/ 14 h 17"/>
                      <a:gd name="T4" fmla="*/ 20 w 31"/>
                      <a:gd name="T5" fmla="*/ 10 h 17"/>
                      <a:gd name="T6" fmla="*/ 30 w 31"/>
                      <a:gd name="T7" fmla="*/ 0 h 17"/>
                    </a:gdLst>
                    <a:ahLst/>
                    <a:cxnLst>
                      <a:cxn ang="0">
                        <a:pos x="T0" y="T1"/>
                      </a:cxn>
                      <a:cxn ang="0">
                        <a:pos x="T2" y="T3"/>
                      </a:cxn>
                      <a:cxn ang="0">
                        <a:pos x="T4" y="T5"/>
                      </a:cxn>
                      <a:cxn ang="0">
                        <a:pos x="T6" y="T7"/>
                      </a:cxn>
                    </a:cxnLst>
                    <a:rect l="0" t="0" r="r" b="b"/>
                    <a:pathLst>
                      <a:path w="31" h="17">
                        <a:moveTo>
                          <a:pt x="0" y="16"/>
                        </a:moveTo>
                        <a:lnTo>
                          <a:pt x="9" y="14"/>
                        </a:lnTo>
                        <a:lnTo>
                          <a:pt x="20" y="10"/>
                        </a:lnTo>
                        <a:lnTo>
                          <a:pt x="3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12" name="Freeform 20">
                    <a:extLst>
                      <a:ext uri="{FF2B5EF4-FFF2-40B4-BE49-F238E27FC236}">
                        <a16:creationId xmlns:a16="http://schemas.microsoft.com/office/drawing/2014/main" id="{57F7C77D-C851-17BC-8605-218DD3640DAB}"/>
                      </a:ext>
                    </a:extLst>
                  </p:cNvPr>
                  <p:cNvSpPr>
                    <a:spLocks/>
                  </p:cNvSpPr>
                  <p:nvPr/>
                </p:nvSpPr>
                <p:spPr bwMode="auto">
                  <a:xfrm>
                    <a:off x="4230" y="1424"/>
                    <a:ext cx="29" cy="17"/>
                  </a:xfrm>
                  <a:custGeom>
                    <a:avLst/>
                    <a:gdLst>
                      <a:gd name="T0" fmla="*/ 0 w 29"/>
                      <a:gd name="T1" fmla="*/ 16 h 17"/>
                      <a:gd name="T2" fmla="*/ 8 w 29"/>
                      <a:gd name="T3" fmla="*/ 11 h 17"/>
                      <a:gd name="T4" fmla="*/ 15 w 29"/>
                      <a:gd name="T5" fmla="*/ 11 h 17"/>
                      <a:gd name="T6" fmla="*/ 22 w 29"/>
                      <a:gd name="T7" fmla="*/ 16 h 17"/>
                      <a:gd name="T8" fmla="*/ 24 w 29"/>
                      <a:gd name="T9" fmla="*/ 7 h 17"/>
                      <a:gd name="T10" fmla="*/ 28 w 29"/>
                      <a:gd name="T11" fmla="*/ 0 h 17"/>
                    </a:gdLst>
                    <a:ahLst/>
                    <a:cxnLst>
                      <a:cxn ang="0">
                        <a:pos x="T0" y="T1"/>
                      </a:cxn>
                      <a:cxn ang="0">
                        <a:pos x="T2" y="T3"/>
                      </a:cxn>
                      <a:cxn ang="0">
                        <a:pos x="T4" y="T5"/>
                      </a:cxn>
                      <a:cxn ang="0">
                        <a:pos x="T6" y="T7"/>
                      </a:cxn>
                      <a:cxn ang="0">
                        <a:pos x="T8" y="T9"/>
                      </a:cxn>
                      <a:cxn ang="0">
                        <a:pos x="T10" y="T11"/>
                      </a:cxn>
                    </a:cxnLst>
                    <a:rect l="0" t="0" r="r" b="b"/>
                    <a:pathLst>
                      <a:path w="29" h="17">
                        <a:moveTo>
                          <a:pt x="0" y="16"/>
                        </a:moveTo>
                        <a:lnTo>
                          <a:pt x="8" y="11"/>
                        </a:lnTo>
                        <a:lnTo>
                          <a:pt x="15" y="11"/>
                        </a:lnTo>
                        <a:lnTo>
                          <a:pt x="22" y="16"/>
                        </a:lnTo>
                        <a:lnTo>
                          <a:pt x="24" y="7"/>
                        </a:lnTo>
                        <a:lnTo>
                          <a:pt x="2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13" name="Freeform 21">
                    <a:extLst>
                      <a:ext uri="{FF2B5EF4-FFF2-40B4-BE49-F238E27FC236}">
                        <a16:creationId xmlns:a16="http://schemas.microsoft.com/office/drawing/2014/main" id="{09FE5E10-D666-32F9-3102-892110B5F18E}"/>
                      </a:ext>
                    </a:extLst>
                  </p:cNvPr>
                  <p:cNvSpPr>
                    <a:spLocks/>
                  </p:cNvSpPr>
                  <p:nvPr/>
                </p:nvSpPr>
                <p:spPr bwMode="auto">
                  <a:xfrm>
                    <a:off x="4195" y="1371"/>
                    <a:ext cx="51" cy="17"/>
                  </a:xfrm>
                  <a:custGeom>
                    <a:avLst/>
                    <a:gdLst>
                      <a:gd name="T0" fmla="*/ 0 w 51"/>
                      <a:gd name="T1" fmla="*/ 0 h 17"/>
                      <a:gd name="T2" fmla="*/ 7 w 51"/>
                      <a:gd name="T3" fmla="*/ 3 h 17"/>
                      <a:gd name="T4" fmla="*/ 14 w 51"/>
                      <a:gd name="T5" fmla="*/ 6 h 17"/>
                      <a:gd name="T6" fmla="*/ 19 w 51"/>
                      <a:gd name="T7" fmla="*/ 9 h 17"/>
                      <a:gd name="T8" fmla="*/ 25 w 51"/>
                      <a:gd name="T9" fmla="*/ 12 h 17"/>
                      <a:gd name="T10" fmla="*/ 32 w 51"/>
                      <a:gd name="T11" fmla="*/ 16 h 17"/>
                      <a:gd name="T12" fmla="*/ 39 w 51"/>
                      <a:gd name="T13" fmla="*/ 14 h 17"/>
                      <a:gd name="T14" fmla="*/ 45 w 51"/>
                      <a:gd name="T15" fmla="*/ 11 h 17"/>
                      <a:gd name="T16" fmla="*/ 50 w 51"/>
                      <a:gd name="T1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
                        <a:moveTo>
                          <a:pt x="0" y="0"/>
                        </a:moveTo>
                        <a:lnTo>
                          <a:pt x="7" y="3"/>
                        </a:lnTo>
                        <a:lnTo>
                          <a:pt x="14" y="6"/>
                        </a:lnTo>
                        <a:lnTo>
                          <a:pt x="19" y="9"/>
                        </a:lnTo>
                        <a:lnTo>
                          <a:pt x="25" y="12"/>
                        </a:lnTo>
                        <a:lnTo>
                          <a:pt x="32" y="16"/>
                        </a:lnTo>
                        <a:lnTo>
                          <a:pt x="39" y="14"/>
                        </a:lnTo>
                        <a:lnTo>
                          <a:pt x="45" y="11"/>
                        </a:lnTo>
                        <a:lnTo>
                          <a:pt x="50" y="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grpSp>
        <p:grpSp>
          <p:nvGrpSpPr>
            <p:cNvPr id="8214" name="Group 22">
              <a:extLst>
                <a:ext uri="{FF2B5EF4-FFF2-40B4-BE49-F238E27FC236}">
                  <a16:creationId xmlns:a16="http://schemas.microsoft.com/office/drawing/2014/main" id="{CFB8DCA7-39EA-368C-2779-B0ED29907F03}"/>
                </a:ext>
              </a:extLst>
            </p:cNvPr>
            <p:cNvGrpSpPr>
              <a:grpSpLocks/>
            </p:cNvGrpSpPr>
            <p:nvPr/>
          </p:nvGrpSpPr>
          <p:grpSpPr bwMode="auto">
            <a:xfrm>
              <a:off x="4125" y="982"/>
              <a:ext cx="246" cy="339"/>
              <a:chOff x="4125" y="982"/>
              <a:chExt cx="246" cy="339"/>
            </a:xfrm>
          </p:grpSpPr>
          <p:grpSp>
            <p:nvGrpSpPr>
              <p:cNvPr id="8215" name="Group 23">
                <a:extLst>
                  <a:ext uri="{FF2B5EF4-FFF2-40B4-BE49-F238E27FC236}">
                    <a16:creationId xmlns:a16="http://schemas.microsoft.com/office/drawing/2014/main" id="{6B91EE54-7ABE-05BC-96AA-E1D866429B74}"/>
                  </a:ext>
                </a:extLst>
              </p:cNvPr>
              <p:cNvGrpSpPr>
                <a:grpSpLocks/>
              </p:cNvGrpSpPr>
              <p:nvPr/>
            </p:nvGrpSpPr>
            <p:grpSpPr bwMode="auto">
              <a:xfrm>
                <a:off x="4163" y="1035"/>
                <a:ext cx="208" cy="286"/>
                <a:chOff x="4163" y="1035"/>
                <a:chExt cx="208" cy="286"/>
              </a:xfrm>
            </p:grpSpPr>
            <p:sp>
              <p:nvSpPr>
                <p:cNvPr id="8216" name="Freeform 24">
                  <a:extLst>
                    <a:ext uri="{FF2B5EF4-FFF2-40B4-BE49-F238E27FC236}">
                      <a16:creationId xmlns:a16="http://schemas.microsoft.com/office/drawing/2014/main" id="{4A99A336-E965-A9A9-D31E-5F41ADBC6EA5}"/>
                    </a:ext>
                  </a:extLst>
                </p:cNvPr>
                <p:cNvSpPr>
                  <a:spLocks/>
                </p:cNvSpPr>
                <p:nvPr/>
              </p:nvSpPr>
              <p:spPr bwMode="auto">
                <a:xfrm>
                  <a:off x="4163" y="1035"/>
                  <a:ext cx="208" cy="286"/>
                </a:xfrm>
                <a:custGeom>
                  <a:avLst/>
                  <a:gdLst>
                    <a:gd name="T0" fmla="*/ 201 w 208"/>
                    <a:gd name="T1" fmla="*/ 77 h 286"/>
                    <a:gd name="T2" fmla="*/ 205 w 208"/>
                    <a:gd name="T3" fmla="*/ 95 h 286"/>
                    <a:gd name="T4" fmla="*/ 207 w 208"/>
                    <a:gd name="T5" fmla="*/ 112 h 286"/>
                    <a:gd name="T6" fmla="*/ 202 w 208"/>
                    <a:gd name="T7" fmla="*/ 151 h 286"/>
                    <a:gd name="T8" fmla="*/ 198 w 208"/>
                    <a:gd name="T9" fmla="*/ 184 h 286"/>
                    <a:gd name="T10" fmla="*/ 188 w 208"/>
                    <a:gd name="T11" fmla="*/ 204 h 286"/>
                    <a:gd name="T12" fmla="*/ 178 w 208"/>
                    <a:gd name="T13" fmla="*/ 228 h 286"/>
                    <a:gd name="T14" fmla="*/ 172 w 208"/>
                    <a:gd name="T15" fmla="*/ 241 h 286"/>
                    <a:gd name="T16" fmla="*/ 163 w 208"/>
                    <a:gd name="T17" fmla="*/ 257 h 286"/>
                    <a:gd name="T18" fmla="*/ 157 w 208"/>
                    <a:gd name="T19" fmla="*/ 270 h 286"/>
                    <a:gd name="T20" fmla="*/ 150 w 208"/>
                    <a:gd name="T21" fmla="*/ 279 h 286"/>
                    <a:gd name="T22" fmla="*/ 143 w 208"/>
                    <a:gd name="T23" fmla="*/ 284 h 286"/>
                    <a:gd name="T24" fmla="*/ 136 w 208"/>
                    <a:gd name="T25" fmla="*/ 285 h 286"/>
                    <a:gd name="T26" fmla="*/ 128 w 208"/>
                    <a:gd name="T27" fmla="*/ 283 h 286"/>
                    <a:gd name="T28" fmla="*/ 122 w 208"/>
                    <a:gd name="T29" fmla="*/ 283 h 286"/>
                    <a:gd name="T30" fmla="*/ 118 w 208"/>
                    <a:gd name="T31" fmla="*/ 281 h 286"/>
                    <a:gd name="T32" fmla="*/ 111 w 208"/>
                    <a:gd name="T33" fmla="*/ 274 h 286"/>
                    <a:gd name="T34" fmla="*/ 102 w 208"/>
                    <a:gd name="T35" fmla="*/ 258 h 286"/>
                    <a:gd name="T36" fmla="*/ 94 w 208"/>
                    <a:gd name="T37" fmla="*/ 238 h 286"/>
                    <a:gd name="T38" fmla="*/ 89 w 208"/>
                    <a:gd name="T39" fmla="*/ 221 h 286"/>
                    <a:gd name="T40" fmla="*/ 86 w 208"/>
                    <a:gd name="T41" fmla="*/ 205 h 286"/>
                    <a:gd name="T42" fmla="*/ 82 w 208"/>
                    <a:gd name="T43" fmla="*/ 193 h 286"/>
                    <a:gd name="T44" fmla="*/ 74 w 208"/>
                    <a:gd name="T45" fmla="*/ 179 h 286"/>
                    <a:gd name="T46" fmla="*/ 65 w 208"/>
                    <a:gd name="T47" fmla="*/ 169 h 286"/>
                    <a:gd name="T48" fmla="*/ 73 w 208"/>
                    <a:gd name="T49" fmla="*/ 162 h 286"/>
                    <a:gd name="T50" fmla="*/ 83 w 208"/>
                    <a:gd name="T51" fmla="*/ 158 h 286"/>
                    <a:gd name="T52" fmla="*/ 75 w 208"/>
                    <a:gd name="T53" fmla="*/ 150 h 286"/>
                    <a:gd name="T54" fmla="*/ 74 w 208"/>
                    <a:gd name="T55" fmla="*/ 142 h 286"/>
                    <a:gd name="T56" fmla="*/ 71 w 208"/>
                    <a:gd name="T57" fmla="*/ 136 h 286"/>
                    <a:gd name="T58" fmla="*/ 66 w 208"/>
                    <a:gd name="T59" fmla="*/ 130 h 286"/>
                    <a:gd name="T60" fmla="*/ 62 w 208"/>
                    <a:gd name="T61" fmla="*/ 133 h 286"/>
                    <a:gd name="T62" fmla="*/ 58 w 208"/>
                    <a:gd name="T63" fmla="*/ 135 h 286"/>
                    <a:gd name="T64" fmla="*/ 53 w 208"/>
                    <a:gd name="T65" fmla="*/ 141 h 286"/>
                    <a:gd name="T66" fmla="*/ 51 w 208"/>
                    <a:gd name="T67" fmla="*/ 148 h 286"/>
                    <a:gd name="T68" fmla="*/ 48 w 208"/>
                    <a:gd name="T69" fmla="*/ 151 h 286"/>
                    <a:gd name="T70" fmla="*/ 42 w 208"/>
                    <a:gd name="T71" fmla="*/ 152 h 286"/>
                    <a:gd name="T72" fmla="*/ 37 w 208"/>
                    <a:gd name="T73" fmla="*/ 149 h 286"/>
                    <a:gd name="T74" fmla="*/ 34 w 208"/>
                    <a:gd name="T75" fmla="*/ 144 h 286"/>
                    <a:gd name="T76" fmla="*/ 29 w 208"/>
                    <a:gd name="T77" fmla="*/ 128 h 286"/>
                    <a:gd name="T78" fmla="*/ 20 w 208"/>
                    <a:gd name="T79" fmla="*/ 118 h 286"/>
                    <a:gd name="T80" fmla="*/ 15 w 208"/>
                    <a:gd name="T81" fmla="*/ 112 h 286"/>
                    <a:gd name="T82" fmla="*/ 13 w 208"/>
                    <a:gd name="T83" fmla="*/ 105 h 286"/>
                    <a:gd name="T84" fmla="*/ 18 w 208"/>
                    <a:gd name="T85" fmla="*/ 90 h 286"/>
                    <a:gd name="T86" fmla="*/ 22 w 208"/>
                    <a:gd name="T87" fmla="*/ 82 h 286"/>
                    <a:gd name="T88" fmla="*/ 17 w 208"/>
                    <a:gd name="T89" fmla="*/ 71 h 286"/>
                    <a:gd name="T90" fmla="*/ 7 w 208"/>
                    <a:gd name="T91" fmla="*/ 62 h 286"/>
                    <a:gd name="T92" fmla="*/ 0 w 208"/>
                    <a:gd name="T93" fmla="*/ 54 h 286"/>
                    <a:gd name="T94" fmla="*/ 5 w 208"/>
                    <a:gd name="T95" fmla="*/ 35 h 286"/>
                    <a:gd name="T96" fmla="*/ 16 w 208"/>
                    <a:gd name="T97" fmla="*/ 19 h 286"/>
                    <a:gd name="T98" fmla="*/ 45 w 208"/>
                    <a:gd name="T99" fmla="*/ 6 h 286"/>
                    <a:gd name="T100" fmla="*/ 74 w 208"/>
                    <a:gd name="T101" fmla="*/ 0 h 286"/>
                    <a:gd name="T102" fmla="*/ 105 w 208"/>
                    <a:gd name="T103" fmla="*/ 2 h 286"/>
                    <a:gd name="T104" fmla="*/ 138 w 208"/>
                    <a:gd name="T105" fmla="*/ 12 h 286"/>
                    <a:gd name="T106" fmla="*/ 149 w 208"/>
                    <a:gd name="T107" fmla="*/ 22 h 286"/>
                    <a:gd name="T108" fmla="*/ 154 w 208"/>
                    <a:gd name="T109" fmla="*/ 32 h 286"/>
                    <a:gd name="T110" fmla="*/ 158 w 208"/>
                    <a:gd name="T111" fmla="*/ 45 h 286"/>
                    <a:gd name="T112" fmla="*/ 162 w 208"/>
                    <a:gd name="T113" fmla="*/ 52 h 286"/>
                    <a:gd name="T114" fmla="*/ 185 w 208"/>
                    <a:gd name="T115" fmla="*/ 63 h 286"/>
                    <a:gd name="T116" fmla="*/ 194 w 208"/>
                    <a:gd name="T117" fmla="*/ 70 h 286"/>
                    <a:gd name="T118" fmla="*/ 201 w 208"/>
                    <a:gd name="T119" fmla="*/ 7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286">
                      <a:moveTo>
                        <a:pt x="201" y="77"/>
                      </a:moveTo>
                      <a:lnTo>
                        <a:pt x="205" y="95"/>
                      </a:lnTo>
                      <a:lnTo>
                        <a:pt x="207" y="112"/>
                      </a:lnTo>
                      <a:lnTo>
                        <a:pt x="202" y="151"/>
                      </a:lnTo>
                      <a:lnTo>
                        <a:pt x="198" y="184"/>
                      </a:lnTo>
                      <a:lnTo>
                        <a:pt x="188" y="204"/>
                      </a:lnTo>
                      <a:lnTo>
                        <a:pt x="178" y="228"/>
                      </a:lnTo>
                      <a:lnTo>
                        <a:pt x="172" y="241"/>
                      </a:lnTo>
                      <a:lnTo>
                        <a:pt x="163" y="257"/>
                      </a:lnTo>
                      <a:lnTo>
                        <a:pt x="157" y="270"/>
                      </a:lnTo>
                      <a:lnTo>
                        <a:pt x="150" y="279"/>
                      </a:lnTo>
                      <a:lnTo>
                        <a:pt x="143" y="284"/>
                      </a:lnTo>
                      <a:lnTo>
                        <a:pt x="136" y="285"/>
                      </a:lnTo>
                      <a:lnTo>
                        <a:pt x="128" y="283"/>
                      </a:lnTo>
                      <a:lnTo>
                        <a:pt x="122" y="283"/>
                      </a:lnTo>
                      <a:lnTo>
                        <a:pt x="118" y="281"/>
                      </a:lnTo>
                      <a:lnTo>
                        <a:pt x="111" y="274"/>
                      </a:lnTo>
                      <a:lnTo>
                        <a:pt x="102" y="258"/>
                      </a:lnTo>
                      <a:lnTo>
                        <a:pt x="94" y="238"/>
                      </a:lnTo>
                      <a:lnTo>
                        <a:pt x="89" y="221"/>
                      </a:lnTo>
                      <a:lnTo>
                        <a:pt x="86" y="205"/>
                      </a:lnTo>
                      <a:lnTo>
                        <a:pt x="82" y="193"/>
                      </a:lnTo>
                      <a:lnTo>
                        <a:pt x="74" y="179"/>
                      </a:lnTo>
                      <a:lnTo>
                        <a:pt x="65" y="169"/>
                      </a:lnTo>
                      <a:lnTo>
                        <a:pt x="73" y="162"/>
                      </a:lnTo>
                      <a:lnTo>
                        <a:pt x="83" y="158"/>
                      </a:lnTo>
                      <a:lnTo>
                        <a:pt x="75" y="150"/>
                      </a:lnTo>
                      <a:lnTo>
                        <a:pt x="74" y="142"/>
                      </a:lnTo>
                      <a:lnTo>
                        <a:pt x="71" y="136"/>
                      </a:lnTo>
                      <a:lnTo>
                        <a:pt x="66" y="130"/>
                      </a:lnTo>
                      <a:lnTo>
                        <a:pt x="62" y="133"/>
                      </a:lnTo>
                      <a:lnTo>
                        <a:pt x="58" y="135"/>
                      </a:lnTo>
                      <a:lnTo>
                        <a:pt x="53" y="141"/>
                      </a:lnTo>
                      <a:lnTo>
                        <a:pt x="51" y="148"/>
                      </a:lnTo>
                      <a:lnTo>
                        <a:pt x="48" y="151"/>
                      </a:lnTo>
                      <a:lnTo>
                        <a:pt x="42" y="152"/>
                      </a:lnTo>
                      <a:lnTo>
                        <a:pt x="37" y="149"/>
                      </a:lnTo>
                      <a:lnTo>
                        <a:pt x="34" y="144"/>
                      </a:lnTo>
                      <a:lnTo>
                        <a:pt x="29" y="128"/>
                      </a:lnTo>
                      <a:lnTo>
                        <a:pt x="20" y="118"/>
                      </a:lnTo>
                      <a:lnTo>
                        <a:pt x="15" y="112"/>
                      </a:lnTo>
                      <a:lnTo>
                        <a:pt x="13" y="105"/>
                      </a:lnTo>
                      <a:lnTo>
                        <a:pt x="18" y="90"/>
                      </a:lnTo>
                      <a:lnTo>
                        <a:pt x="22" y="82"/>
                      </a:lnTo>
                      <a:lnTo>
                        <a:pt x="17" y="71"/>
                      </a:lnTo>
                      <a:lnTo>
                        <a:pt x="7" y="62"/>
                      </a:lnTo>
                      <a:lnTo>
                        <a:pt x="0" y="54"/>
                      </a:lnTo>
                      <a:lnTo>
                        <a:pt x="5" y="35"/>
                      </a:lnTo>
                      <a:lnTo>
                        <a:pt x="16" y="19"/>
                      </a:lnTo>
                      <a:lnTo>
                        <a:pt x="45" y="6"/>
                      </a:lnTo>
                      <a:lnTo>
                        <a:pt x="74" y="0"/>
                      </a:lnTo>
                      <a:lnTo>
                        <a:pt x="105" y="2"/>
                      </a:lnTo>
                      <a:lnTo>
                        <a:pt x="138" y="12"/>
                      </a:lnTo>
                      <a:lnTo>
                        <a:pt x="149" y="22"/>
                      </a:lnTo>
                      <a:lnTo>
                        <a:pt x="154" y="32"/>
                      </a:lnTo>
                      <a:lnTo>
                        <a:pt x="158" y="45"/>
                      </a:lnTo>
                      <a:lnTo>
                        <a:pt x="162" y="52"/>
                      </a:lnTo>
                      <a:lnTo>
                        <a:pt x="185" y="63"/>
                      </a:lnTo>
                      <a:lnTo>
                        <a:pt x="194" y="70"/>
                      </a:lnTo>
                      <a:lnTo>
                        <a:pt x="201" y="77"/>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nvGrpSpPr>
                <p:cNvPr id="8217" name="Group 25">
                  <a:extLst>
                    <a:ext uri="{FF2B5EF4-FFF2-40B4-BE49-F238E27FC236}">
                      <a16:creationId xmlns:a16="http://schemas.microsoft.com/office/drawing/2014/main" id="{62232275-4EED-51AE-6B68-EE1CD21D4B15}"/>
                    </a:ext>
                  </a:extLst>
                </p:cNvPr>
                <p:cNvGrpSpPr>
                  <a:grpSpLocks/>
                </p:cNvGrpSpPr>
                <p:nvPr/>
              </p:nvGrpSpPr>
              <p:grpSpPr bwMode="auto">
                <a:xfrm>
                  <a:off x="4185" y="1077"/>
                  <a:ext cx="162" cy="152"/>
                  <a:chOff x="4185" y="1077"/>
                  <a:chExt cx="162" cy="152"/>
                </a:xfrm>
              </p:grpSpPr>
              <p:grpSp>
                <p:nvGrpSpPr>
                  <p:cNvPr id="8218" name="Group 26">
                    <a:extLst>
                      <a:ext uri="{FF2B5EF4-FFF2-40B4-BE49-F238E27FC236}">
                        <a16:creationId xmlns:a16="http://schemas.microsoft.com/office/drawing/2014/main" id="{10E96CCC-2945-984D-077D-02052E64F9F0}"/>
                      </a:ext>
                    </a:extLst>
                  </p:cNvPr>
                  <p:cNvGrpSpPr>
                    <a:grpSpLocks/>
                  </p:cNvGrpSpPr>
                  <p:nvPr/>
                </p:nvGrpSpPr>
                <p:grpSpPr bwMode="auto">
                  <a:xfrm>
                    <a:off x="4185" y="1077"/>
                    <a:ext cx="162" cy="152"/>
                    <a:chOff x="4185" y="1077"/>
                    <a:chExt cx="162" cy="152"/>
                  </a:xfrm>
                </p:grpSpPr>
                <p:sp>
                  <p:nvSpPr>
                    <p:cNvPr id="8219" name="Freeform 27">
                      <a:extLst>
                        <a:ext uri="{FF2B5EF4-FFF2-40B4-BE49-F238E27FC236}">
                          <a16:creationId xmlns:a16="http://schemas.microsoft.com/office/drawing/2014/main" id="{8BC6ED90-E25A-1320-E814-BD8613ADC0FF}"/>
                        </a:ext>
                      </a:extLst>
                    </p:cNvPr>
                    <p:cNvSpPr>
                      <a:spLocks/>
                    </p:cNvSpPr>
                    <p:nvPr/>
                  </p:nvSpPr>
                  <p:spPr bwMode="auto">
                    <a:xfrm>
                      <a:off x="4297" y="1093"/>
                      <a:ext cx="50" cy="136"/>
                    </a:xfrm>
                    <a:custGeom>
                      <a:avLst/>
                      <a:gdLst>
                        <a:gd name="T0" fmla="*/ 47 w 50"/>
                        <a:gd name="T1" fmla="*/ 135 h 136"/>
                        <a:gd name="T2" fmla="*/ 41 w 50"/>
                        <a:gd name="T3" fmla="*/ 122 h 136"/>
                        <a:gd name="T4" fmla="*/ 37 w 50"/>
                        <a:gd name="T5" fmla="*/ 113 h 136"/>
                        <a:gd name="T6" fmla="*/ 39 w 50"/>
                        <a:gd name="T7" fmla="*/ 97 h 136"/>
                        <a:gd name="T8" fmla="*/ 45 w 50"/>
                        <a:gd name="T9" fmla="*/ 82 h 136"/>
                        <a:gd name="T10" fmla="*/ 49 w 50"/>
                        <a:gd name="T11" fmla="*/ 65 h 136"/>
                        <a:gd name="T12" fmla="*/ 47 w 50"/>
                        <a:gd name="T13" fmla="*/ 52 h 136"/>
                        <a:gd name="T14" fmla="*/ 38 w 50"/>
                        <a:gd name="T15" fmla="*/ 38 h 136"/>
                        <a:gd name="T16" fmla="*/ 28 w 50"/>
                        <a:gd name="T17" fmla="*/ 28 h 136"/>
                        <a:gd name="T18" fmla="*/ 14 w 50"/>
                        <a:gd name="T19" fmla="*/ 20 h 136"/>
                        <a:gd name="T20" fmla="*/ 0 w 50"/>
                        <a:gd name="T21" fmla="*/ 15 h 136"/>
                        <a:gd name="T22" fmla="*/ 8 w 50"/>
                        <a:gd name="T23" fmla="*/ 15 h 136"/>
                        <a:gd name="T24" fmla="*/ 13 w 50"/>
                        <a:gd name="T25" fmla="*/ 13 h 136"/>
                        <a:gd name="T26" fmla="*/ 16 w 50"/>
                        <a:gd name="T27" fmla="*/ 10 h 136"/>
                        <a:gd name="T28" fmla="*/ 19 w 50"/>
                        <a:gd name="T29" fmla="*/ 4 h 136"/>
                        <a:gd name="T30" fmla="*/ 18 w 50"/>
                        <a:gd name="T3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36">
                          <a:moveTo>
                            <a:pt x="47" y="135"/>
                          </a:moveTo>
                          <a:lnTo>
                            <a:pt x="41" y="122"/>
                          </a:lnTo>
                          <a:lnTo>
                            <a:pt x="37" y="113"/>
                          </a:lnTo>
                          <a:lnTo>
                            <a:pt x="39" y="97"/>
                          </a:lnTo>
                          <a:lnTo>
                            <a:pt x="45" y="82"/>
                          </a:lnTo>
                          <a:lnTo>
                            <a:pt x="49" y="65"/>
                          </a:lnTo>
                          <a:lnTo>
                            <a:pt x="47" y="52"/>
                          </a:lnTo>
                          <a:lnTo>
                            <a:pt x="38" y="38"/>
                          </a:lnTo>
                          <a:lnTo>
                            <a:pt x="28" y="28"/>
                          </a:lnTo>
                          <a:lnTo>
                            <a:pt x="14" y="20"/>
                          </a:lnTo>
                          <a:lnTo>
                            <a:pt x="0" y="15"/>
                          </a:lnTo>
                          <a:lnTo>
                            <a:pt x="8" y="15"/>
                          </a:lnTo>
                          <a:lnTo>
                            <a:pt x="13" y="13"/>
                          </a:lnTo>
                          <a:lnTo>
                            <a:pt x="16" y="10"/>
                          </a:lnTo>
                          <a:lnTo>
                            <a:pt x="19" y="4"/>
                          </a:lnTo>
                          <a:lnTo>
                            <a:pt x="1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20" name="Freeform 28">
                      <a:extLst>
                        <a:ext uri="{FF2B5EF4-FFF2-40B4-BE49-F238E27FC236}">
                          <a16:creationId xmlns:a16="http://schemas.microsoft.com/office/drawing/2014/main" id="{D919EB2B-35E9-579C-1493-66ECD8FB0B1F}"/>
                        </a:ext>
                      </a:extLst>
                    </p:cNvPr>
                    <p:cNvSpPr>
                      <a:spLocks/>
                    </p:cNvSpPr>
                    <p:nvPr/>
                  </p:nvSpPr>
                  <p:spPr bwMode="auto">
                    <a:xfrm>
                      <a:off x="4221" y="1115"/>
                      <a:ext cx="57" cy="20"/>
                    </a:xfrm>
                    <a:custGeom>
                      <a:avLst/>
                      <a:gdLst>
                        <a:gd name="T0" fmla="*/ 56 w 57"/>
                        <a:gd name="T1" fmla="*/ 10 h 20"/>
                        <a:gd name="T2" fmla="*/ 45 w 57"/>
                        <a:gd name="T3" fmla="*/ 16 h 20"/>
                        <a:gd name="T4" fmla="*/ 34 w 57"/>
                        <a:gd name="T5" fmla="*/ 19 h 20"/>
                        <a:gd name="T6" fmla="*/ 22 w 57"/>
                        <a:gd name="T7" fmla="*/ 19 h 20"/>
                        <a:gd name="T8" fmla="*/ 13 w 57"/>
                        <a:gd name="T9" fmla="*/ 19 h 20"/>
                        <a:gd name="T10" fmla="*/ 5 w 57"/>
                        <a:gd name="T11" fmla="*/ 17 h 20"/>
                        <a:gd name="T12" fmla="*/ 0 w 57"/>
                        <a:gd name="T13" fmla="*/ 11 h 20"/>
                        <a:gd name="T14" fmla="*/ 0 w 57"/>
                        <a:gd name="T15" fmla="*/ 5 h 20"/>
                        <a:gd name="T16" fmla="*/ 6 w 57"/>
                        <a:gd name="T17" fmla="*/ 2 h 20"/>
                        <a:gd name="T18" fmla="*/ 14 w 57"/>
                        <a:gd name="T19" fmla="*/ 0 h 20"/>
                        <a:gd name="T20" fmla="*/ 24 w 57"/>
                        <a:gd name="T21"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20">
                          <a:moveTo>
                            <a:pt x="56" y="10"/>
                          </a:moveTo>
                          <a:lnTo>
                            <a:pt x="45" y="16"/>
                          </a:lnTo>
                          <a:lnTo>
                            <a:pt x="34" y="19"/>
                          </a:lnTo>
                          <a:lnTo>
                            <a:pt x="22" y="19"/>
                          </a:lnTo>
                          <a:lnTo>
                            <a:pt x="13" y="19"/>
                          </a:lnTo>
                          <a:lnTo>
                            <a:pt x="5" y="17"/>
                          </a:lnTo>
                          <a:lnTo>
                            <a:pt x="0" y="11"/>
                          </a:lnTo>
                          <a:lnTo>
                            <a:pt x="0" y="5"/>
                          </a:lnTo>
                          <a:lnTo>
                            <a:pt x="6" y="2"/>
                          </a:lnTo>
                          <a:lnTo>
                            <a:pt x="14" y="0"/>
                          </a:lnTo>
                          <a:lnTo>
                            <a:pt x="24" y="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21" name="Freeform 29">
                      <a:extLst>
                        <a:ext uri="{FF2B5EF4-FFF2-40B4-BE49-F238E27FC236}">
                          <a16:creationId xmlns:a16="http://schemas.microsoft.com/office/drawing/2014/main" id="{0E61E626-4F84-26E0-D6E8-FD59F565AC27}"/>
                        </a:ext>
                      </a:extLst>
                    </p:cNvPr>
                    <p:cNvSpPr>
                      <a:spLocks/>
                    </p:cNvSpPr>
                    <p:nvPr/>
                  </p:nvSpPr>
                  <p:spPr bwMode="auto">
                    <a:xfrm>
                      <a:off x="4266" y="1158"/>
                      <a:ext cx="27" cy="30"/>
                    </a:xfrm>
                    <a:custGeom>
                      <a:avLst/>
                      <a:gdLst>
                        <a:gd name="T0" fmla="*/ 0 w 27"/>
                        <a:gd name="T1" fmla="*/ 0 h 30"/>
                        <a:gd name="T2" fmla="*/ 10 w 27"/>
                        <a:gd name="T3" fmla="*/ 4 h 30"/>
                        <a:gd name="T4" fmla="*/ 18 w 27"/>
                        <a:gd name="T5" fmla="*/ 11 h 30"/>
                        <a:gd name="T6" fmla="*/ 24 w 27"/>
                        <a:gd name="T7" fmla="*/ 20 h 30"/>
                        <a:gd name="T8" fmla="*/ 26 w 27"/>
                        <a:gd name="T9" fmla="*/ 29 h 30"/>
                      </a:gdLst>
                      <a:ahLst/>
                      <a:cxnLst>
                        <a:cxn ang="0">
                          <a:pos x="T0" y="T1"/>
                        </a:cxn>
                        <a:cxn ang="0">
                          <a:pos x="T2" y="T3"/>
                        </a:cxn>
                        <a:cxn ang="0">
                          <a:pos x="T4" y="T5"/>
                        </a:cxn>
                        <a:cxn ang="0">
                          <a:pos x="T6" y="T7"/>
                        </a:cxn>
                        <a:cxn ang="0">
                          <a:pos x="T8" y="T9"/>
                        </a:cxn>
                      </a:cxnLst>
                      <a:rect l="0" t="0" r="r" b="b"/>
                      <a:pathLst>
                        <a:path w="27" h="30">
                          <a:moveTo>
                            <a:pt x="0" y="0"/>
                          </a:moveTo>
                          <a:lnTo>
                            <a:pt x="10" y="4"/>
                          </a:lnTo>
                          <a:lnTo>
                            <a:pt x="18" y="11"/>
                          </a:lnTo>
                          <a:lnTo>
                            <a:pt x="24" y="20"/>
                          </a:lnTo>
                          <a:lnTo>
                            <a:pt x="26" y="2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22" name="Freeform 30">
                      <a:extLst>
                        <a:ext uri="{FF2B5EF4-FFF2-40B4-BE49-F238E27FC236}">
                          <a16:creationId xmlns:a16="http://schemas.microsoft.com/office/drawing/2014/main" id="{F91BE461-39DB-4202-4DDC-110AA019E0FD}"/>
                        </a:ext>
                      </a:extLst>
                    </p:cNvPr>
                    <p:cNvSpPr>
                      <a:spLocks/>
                    </p:cNvSpPr>
                    <p:nvPr/>
                  </p:nvSpPr>
                  <p:spPr bwMode="auto">
                    <a:xfrm>
                      <a:off x="4214" y="1089"/>
                      <a:ext cx="21" cy="23"/>
                    </a:xfrm>
                    <a:custGeom>
                      <a:avLst/>
                      <a:gdLst>
                        <a:gd name="T0" fmla="*/ 20 w 21"/>
                        <a:gd name="T1" fmla="*/ 0 h 23"/>
                        <a:gd name="T2" fmla="*/ 11 w 21"/>
                        <a:gd name="T3" fmla="*/ 22 h 23"/>
                        <a:gd name="T4" fmla="*/ 9 w 21"/>
                        <a:gd name="T5" fmla="*/ 17 h 23"/>
                        <a:gd name="T6" fmla="*/ 5 w 21"/>
                        <a:gd name="T7" fmla="*/ 13 h 23"/>
                        <a:gd name="T8" fmla="*/ 0 w 21"/>
                        <a:gd name="T9" fmla="*/ 14 h 23"/>
                      </a:gdLst>
                      <a:ahLst/>
                      <a:cxnLst>
                        <a:cxn ang="0">
                          <a:pos x="T0" y="T1"/>
                        </a:cxn>
                        <a:cxn ang="0">
                          <a:pos x="T2" y="T3"/>
                        </a:cxn>
                        <a:cxn ang="0">
                          <a:pos x="T4" y="T5"/>
                        </a:cxn>
                        <a:cxn ang="0">
                          <a:pos x="T6" y="T7"/>
                        </a:cxn>
                        <a:cxn ang="0">
                          <a:pos x="T8" y="T9"/>
                        </a:cxn>
                      </a:cxnLst>
                      <a:rect l="0" t="0" r="r" b="b"/>
                      <a:pathLst>
                        <a:path w="21" h="23">
                          <a:moveTo>
                            <a:pt x="20" y="0"/>
                          </a:moveTo>
                          <a:lnTo>
                            <a:pt x="11" y="22"/>
                          </a:lnTo>
                          <a:lnTo>
                            <a:pt x="9" y="17"/>
                          </a:lnTo>
                          <a:lnTo>
                            <a:pt x="5" y="13"/>
                          </a:lnTo>
                          <a:lnTo>
                            <a:pt x="0" y="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23" name="Freeform 31">
                      <a:extLst>
                        <a:ext uri="{FF2B5EF4-FFF2-40B4-BE49-F238E27FC236}">
                          <a16:creationId xmlns:a16="http://schemas.microsoft.com/office/drawing/2014/main" id="{50D1BD9D-A23E-DFE9-9967-D615F7C3FB24}"/>
                        </a:ext>
                      </a:extLst>
                    </p:cNvPr>
                    <p:cNvSpPr>
                      <a:spLocks/>
                    </p:cNvSpPr>
                    <p:nvPr/>
                  </p:nvSpPr>
                  <p:spPr bwMode="auto">
                    <a:xfrm>
                      <a:off x="4209" y="1107"/>
                      <a:ext cx="17" cy="17"/>
                    </a:xfrm>
                    <a:custGeom>
                      <a:avLst/>
                      <a:gdLst>
                        <a:gd name="T0" fmla="*/ 9 w 17"/>
                        <a:gd name="T1" fmla="*/ 14 h 17"/>
                        <a:gd name="T2" fmla="*/ 12 w 17"/>
                        <a:gd name="T3" fmla="*/ 12 h 17"/>
                        <a:gd name="T4" fmla="*/ 16 w 17"/>
                        <a:gd name="T5" fmla="*/ 8 h 17"/>
                        <a:gd name="T6" fmla="*/ 16 w 17"/>
                        <a:gd name="T7" fmla="*/ 4 h 17"/>
                        <a:gd name="T8" fmla="*/ 12 w 17"/>
                        <a:gd name="T9" fmla="*/ 0 h 17"/>
                        <a:gd name="T10" fmla="*/ 8 w 17"/>
                        <a:gd name="T11" fmla="*/ 0 h 17"/>
                        <a:gd name="T12" fmla="*/ 4 w 17"/>
                        <a:gd name="T13" fmla="*/ 2 h 17"/>
                        <a:gd name="T14" fmla="*/ 1 w 17"/>
                        <a:gd name="T15" fmla="*/ 6 h 17"/>
                        <a:gd name="T16" fmla="*/ 1 w 17"/>
                        <a:gd name="T17" fmla="*/ 10 h 17"/>
                        <a:gd name="T18" fmla="*/ 1 w 17"/>
                        <a:gd name="T19" fmla="*/ 14 h 17"/>
                        <a:gd name="T20" fmla="*/ 0 w 17"/>
                        <a:gd name="T21" fmla="*/ 16 h 17"/>
                        <a:gd name="T22" fmla="*/ 4 w 17"/>
                        <a:gd name="T23" fmla="*/ 16 h 17"/>
                        <a:gd name="T24" fmla="*/ 9 w 17"/>
                        <a:gd name="T25"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9" y="14"/>
                          </a:moveTo>
                          <a:lnTo>
                            <a:pt x="12" y="12"/>
                          </a:lnTo>
                          <a:lnTo>
                            <a:pt x="16" y="8"/>
                          </a:lnTo>
                          <a:lnTo>
                            <a:pt x="16" y="4"/>
                          </a:lnTo>
                          <a:lnTo>
                            <a:pt x="12" y="0"/>
                          </a:lnTo>
                          <a:lnTo>
                            <a:pt x="8" y="0"/>
                          </a:lnTo>
                          <a:lnTo>
                            <a:pt x="4" y="2"/>
                          </a:lnTo>
                          <a:lnTo>
                            <a:pt x="1" y="6"/>
                          </a:lnTo>
                          <a:lnTo>
                            <a:pt x="1" y="10"/>
                          </a:lnTo>
                          <a:lnTo>
                            <a:pt x="1" y="14"/>
                          </a:lnTo>
                          <a:lnTo>
                            <a:pt x="0" y="16"/>
                          </a:lnTo>
                          <a:lnTo>
                            <a:pt x="4" y="16"/>
                          </a:lnTo>
                          <a:lnTo>
                            <a:pt x="9" y="14"/>
                          </a:lnTo>
                        </a:path>
                      </a:pathLst>
                    </a:custGeom>
                    <a:solidFill>
                      <a:srgbClr val="C08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24" name="Freeform 32">
                      <a:extLst>
                        <a:ext uri="{FF2B5EF4-FFF2-40B4-BE49-F238E27FC236}">
                          <a16:creationId xmlns:a16="http://schemas.microsoft.com/office/drawing/2014/main" id="{99D5B134-8C5B-4835-89C4-BFC4C7A74F85}"/>
                        </a:ext>
                      </a:extLst>
                    </p:cNvPr>
                    <p:cNvSpPr>
                      <a:spLocks/>
                    </p:cNvSpPr>
                    <p:nvPr/>
                  </p:nvSpPr>
                  <p:spPr bwMode="auto">
                    <a:xfrm>
                      <a:off x="4185" y="1077"/>
                      <a:ext cx="28" cy="39"/>
                    </a:xfrm>
                    <a:custGeom>
                      <a:avLst/>
                      <a:gdLst>
                        <a:gd name="T0" fmla="*/ 0 w 28"/>
                        <a:gd name="T1" fmla="*/ 38 h 39"/>
                        <a:gd name="T2" fmla="*/ 0 w 28"/>
                        <a:gd name="T3" fmla="*/ 26 h 39"/>
                        <a:gd name="T4" fmla="*/ 5 w 28"/>
                        <a:gd name="T5" fmla="*/ 16 h 39"/>
                        <a:gd name="T6" fmla="*/ 16 w 28"/>
                        <a:gd name="T7" fmla="*/ 13 h 39"/>
                        <a:gd name="T8" fmla="*/ 26 w 28"/>
                        <a:gd name="T9" fmla="*/ 7 h 39"/>
                        <a:gd name="T10" fmla="*/ 27 w 28"/>
                        <a:gd name="T11" fmla="*/ 0 h 39"/>
                      </a:gdLst>
                      <a:ahLst/>
                      <a:cxnLst>
                        <a:cxn ang="0">
                          <a:pos x="T0" y="T1"/>
                        </a:cxn>
                        <a:cxn ang="0">
                          <a:pos x="T2" y="T3"/>
                        </a:cxn>
                        <a:cxn ang="0">
                          <a:pos x="T4" y="T5"/>
                        </a:cxn>
                        <a:cxn ang="0">
                          <a:pos x="T6" y="T7"/>
                        </a:cxn>
                        <a:cxn ang="0">
                          <a:pos x="T8" y="T9"/>
                        </a:cxn>
                        <a:cxn ang="0">
                          <a:pos x="T10" y="T11"/>
                        </a:cxn>
                      </a:cxnLst>
                      <a:rect l="0" t="0" r="r" b="b"/>
                      <a:pathLst>
                        <a:path w="28" h="39">
                          <a:moveTo>
                            <a:pt x="0" y="38"/>
                          </a:moveTo>
                          <a:lnTo>
                            <a:pt x="0" y="26"/>
                          </a:lnTo>
                          <a:lnTo>
                            <a:pt x="5" y="16"/>
                          </a:lnTo>
                          <a:lnTo>
                            <a:pt x="16" y="13"/>
                          </a:lnTo>
                          <a:lnTo>
                            <a:pt x="26" y="7"/>
                          </a:lnTo>
                          <a:lnTo>
                            <a:pt x="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25" name="Freeform 33">
                      <a:extLst>
                        <a:ext uri="{FF2B5EF4-FFF2-40B4-BE49-F238E27FC236}">
                          <a16:creationId xmlns:a16="http://schemas.microsoft.com/office/drawing/2014/main" id="{C2A2A50A-B8CB-FEEC-C4FA-6CDE3EF5B446}"/>
                        </a:ext>
                      </a:extLst>
                    </p:cNvPr>
                    <p:cNvSpPr>
                      <a:spLocks/>
                    </p:cNvSpPr>
                    <p:nvPr/>
                  </p:nvSpPr>
                  <p:spPr bwMode="auto">
                    <a:xfrm>
                      <a:off x="4212" y="1131"/>
                      <a:ext cx="38" cy="37"/>
                    </a:xfrm>
                    <a:custGeom>
                      <a:avLst/>
                      <a:gdLst>
                        <a:gd name="T0" fmla="*/ 18 w 38"/>
                        <a:gd name="T1" fmla="*/ 34 h 37"/>
                        <a:gd name="T2" fmla="*/ 25 w 38"/>
                        <a:gd name="T3" fmla="*/ 36 h 37"/>
                        <a:gd name="T4" fmla="*/ 33 w 38"/>
                        <a:gd name="T5" fmla="*/ 36 h 37"/>
                        <a:gd name="T6" fmla="*/ 37 w 38"/>
                        <a:gd name="T7" fmla="*/ 31 h 37"/>
                        <a:gd name="T8" fmla="*/ 36 w 38"/>
                        <a:gd name="T9" fmla="*/ 24 h 37"/>
                        <a:gd name="T10" fmla="*/ 31 w 38"/>
                        <a:gd name="T11" fmla="*/ 19 h 37"/>
                        <a:gd name="T12" fmla="*/ 19 w 38"/>
                        <a:gd name="T13" fmla="*/ 15 h 37"/>
                        <a:gd name="T14" fmla="*/ 10 w 38"/>
                        <a:gd name="T15" fmla="*/ 10 h 37"/>
                        <a:gd name="T16" fmla="*/ 4 w 38"/>
                        <a:gd name="T17" fmla="*/ 7 h 37"/>
                        <a:gd name="T18" fmla="*/ 0 w 38"/>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18" y="34"/>
                          </a:moveTo>
                          <a:lnTo>
                            <a:pt x="25" y="36"/>
                          </a:lnTo>
                          <a:lnTo>
                            <a:pt x="33" y="36"/>
                          </a:lnTo>
                          <a:lnTo>
                            <a:pt x="37" y="31"/>
                          </a:lnTo>
                          <a:lnTo>
                            <a:pt x="36" y="24"/>
                          </a:lnTo>
                          <a:lnTo>
                            <a:pt x="31" y="19"/>
                          </a:lnTo>
                          <a:lnTo>
                            <a:pt x="19" y="15"/>
                          </a:lnTo>
                          <a:lnTo>
                            <a:pt x="10" y="10"/>
                          </a:lnTo>
                          <a:lnTo>
                            <a:pt x="4" y="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sp>
                <p:nvSpPr>
                  <p:cNvPr id="8226" name="Line 34">
                    <a:extLst>
                      <a:ext uri="{FF2B5EF4-FFF2-40B4-BE49-F238E27FC236}">
                        <a16:creationId xmlns:a16="http://schemas.microsoft.com/office/drawing/2014/main" id="{C08A404C-94CF-91DA-8F50-F6B76C867A42}"/>
                      </a:ext>
                    </a:extLst>
                  </p:cNvPr>
                  <p:cNvSpPr>
                    <a:spLocks noChangeShapeType="1"/>
                  </p:cNvSpPr>
                  <p:nvPr/>
                </p:nvSpPr>
                <p:spPr bwMode="auto">
                  <a:xfrm flipV="1">
                    <a:off x="4240" y="1170"/>
                    <a:ext cx="41"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grpSp>
          </p:grpSp>
          <p:sp>
            <p:nvSpPr>
              <p:cNvPr id="8227" name="Freeform 35">
                <a:extLst>
                  <a:ext uri="{FF2B5EF4-FFF2-40B4-BE49-F238E27FC236}">
                    <a16:creationId xmlns:a16="http://schemas.microsoft.com/office/drawing/2014/main" id="{C333C99E-CBBB-DD3B-31E7-C81B08BDF713}"/>
                  </a:ext>
                </a:extLst>
              </p:cNvPr>
              <p:cNvSpPr>
                <a:spLocks/>
              </p:cNvSpPr>
              <p:nvPr/>
            </p:nvSpPr>
            <p:spPr bwMode="auto">
              <a:xfrm>
                <a:off x="4125" y="982"/>
                <a:ext cx="224" cy="121"/>
              </a:xfrm>
              <a:custGeom>
                <a:avLst/>
                <a:gdLst>
                  <a:gd name="T0" fmla="*/ 215 w 224"/>
                  <a:gd name="T1" fmla="*/ 120 h 121"/>
                  <a:gd name="T2" fmla="*/ 200 w 224"/>
                  <a:gd name="T3" fmla="*/ 113 h 121"/>
                  <a:gd name="T4" fmla="*/ 192 w 224"/>
                  <a:gd name="T5" fmla="*/ 105 h 121"/>
                  <a:gd name="T6" fmla="*/ 187 w 224"/>
                  <a:gd name="T7" fmla="*/ 92 h 121"/>
                  <a:gd name="T8" fmla="*/ 183 w 224"/>
                  <a:gd name="T9" fmla="*/ 81 h 121"/>
                  <a:gd name="T10" fmla="*/ 178 w 224"/>
                  <a:gd name="T11" fmla="*/ 73 h 121"/>
                  <a:gd name="T12" fmla="*/ 169 w 224"/>
                  <a:gd name="T13" fmla="*/ 67 h 121"/>
                  <a:gd name="T14" fmla="*/ 159 w 224"/>
                  <a:gd name="T15" fmla="*/ 64 h 121"/>
                  <a:gd name="T16" fmla="*/ 150 w 224"/>
                  <a:gd name="T17" fmla="*/ 66 h 121"/>
                  <a:gd name="T18" fmla="*/ 141 w 224"/>
                  <a:gd name="T19" fmla="*/ 72 h 121"/>
                  <a:gd name="T20" fmla="*/ 136 w 224"/>
                  <a:gd name="T21" fmla="*/ 81 h 121"/>
                  <a:gd name="T22" fmla="*/ 139 w 224"/>
                  <a:gd name="T23" fmla="*/ 93 h 121"/>
                  <a:gd name="T24" fmla="*/ 147 w 224"/>
                  <a:gd name="T25" fmla="*/ 108 h 121"/>
                  <a:gd name="T26" fmla="*/ 130 w 224"/>
                  <a:gd name="T27" fmla="*/ 112 h 121"/>
                  <a:gd name="T28" fmla="*/ 128 w 224"/>
                  <a:gd name="T29" fmla="*/ 105 h 121"/>
                  <a:gd name="T30" fmla="*/ 119 w 224"/>
                  <a:gd name="T31" fmla="*/ 98 h 121"/>
                  <a:gd name="T32" fmla="*/ 112 w 224"/>
                  <a:gd name="T33" fmla="*/ 91 h 121"/>
                  <a:gd name="T34" fmla="*/ 108 w 224"/>
                  <a:gd name="T35" fmla="*/ 84 h 121"/>
                  <a:gd name="T36" fmla="*/ 106 w 224"/>
                  <a:gd name="T37" fmla="*/ 78 h 121"/>
                  <a:gd name="T38" fmla="*/ 100 w 224"/>
                  <a:gd name="T39" fmla="*/ 81 h 121"/>
                  <a:gd name="T40" fmla="*/ 92 w 224"/>
                  <a:gd name="T41" fmla="*/ 82 h 121"/>
                  <a:gd name="T42" fmla="*/ 85 w 224"/>
                  <a:gd name="T43" fmla="*/ 83 h 121"/>
                  <a:gd name="T44" fmla="*/ 79 w 224"/>
                  <a:gd name="T45" fmla="*/ 82 h 121"/>
                  <a:gd name="T46" fmla="*/ 73 w 224"/>
                  <a:gd name="T47" fmla="*/ 81 h 121"/>
                  <a:gd name="T48" fmla="*/ 68 w 224"/>
                  <a:gd name="T49" fmla="*/ 88 h 121"/>
                  <a:gd name="T50" fmla="*/ 61 w 224"/>
                  <a:gd name="T51" fmla="*/ 96 h 121"/>
                  <a:gd name="T52" fmla="*/ 51 w 224"/>
                  <a:gd name="T53" fmla="*/ 103 h 121"/>
                  <a:gd name="T54" fmla="*/ 42 w 224"/>
                  <a:gd name="T55" fmla="*/ 107 h 121"/>
                  <a:gd name="T56" fmla="*/ 31 w 224"/>
                  <a:gd name="T57" fmla="*/ 111 h 121"/>
                  <a:gd name="T58" fmla="*/ 19 w 224"/>
                  <a:gd name="T59" fmla="*/ 112 h 121"/>
                  <a:gd name="T60" fmla="*/ 9 w 224"/>
                  <a:gd name="T61" fmla="*/ 110 h 121"/>
                  <a:gd name="T62" fmla="*/ 2 w 224"/>
                  <a:gd name="T63" fmla="*/ 102 h 121"/>
                  <a:gd name="T64" fmla="*/ 0 w 224"/>
                  <a:gd name="T65" fmla="*/ 93 h 121"/>
                  <a:gd name="T66" fmla="*/ 3 w 224"/>
                  <a:gd name="T67" fmla="*/ 86 h 121"/>
                  <a:gd name="T68" fmla="*/ 8 w 224"/>
                  <a:gd name="T69" fmla="*/ 75 h 121"/>
                  <a:gd name="T70" fmla="*/ 12 w 224"/>
                  <a:gd name="T71" fmla="*/ 65 h 121"/>
                  <a:gd name="T72" fmla="*/ 16 w 224"/>
                  <a:gd name="T73" fmla="*/ 58 h 121"/>
                  <a:gd name="T74" fmla="*/ 26 w 224"/>
                  <a:gd name="T75" fmla="*/ 50 h 121"/>
                  <a:gd name="T76" fmla="*/ 36 w 224"/>
                  <a:gd name="T77" fmla="*/ 48 h 121"/>
                  <a:gd name="T78" fmla="*/ 45 w 224"/>
                  <a:gd name="T79" fmla="*/ 46 h 121"/>
                  <a:gd name="T80" fmla="*/ 52 w 224"/>
                  <a:gd name="T81" fmla="*/ 47 h 121"/>
                  <a:gd name="T82" fmla="*/ 60 w 224"/>
                  <a:gd name="T83" fmla="*/ 35 h 121"/>
                  <a:gd name="T84" fmla="*/ 71 w 224"/>
                  <a:gd name="T85" fmla="*/ 24 h 121"/>
                  <a:gd name="T86" fmla="*/ 91 w 224"/>
                  <a:gd name="T87" fmla="*/ 13 h 121"/>
                  <a:gd name="T88" fmla="*/ 116 w 224"/>
                  <a:gd name="T89" fmla="*/ 5 h 121"/>
                  <a:gd name="T90" fmla="*/ 141 w 224"/>
                  <a:gd name="T91" fmla="*/ 0 h 121"/>
                  <a:gd name="T92" fmla="*/ 159 w 224"/>
                  <a:gd name="T93" fmla="*/ 2 h 121"/>
                  <a:gd name="T94" fmla="*/ 163 w 224"/>
                  <a:gd name="T95" fmla="*/ 7 h 121"/>
                  <a:gd name="T96" fmla="*/ 167 w 224"/>
                  <a:gd name="T97" fmla="*/ 12 h 121"/>
                  <a:gd name="T98" fmla="*/ 176 w 224"/>
                  <a:gd name="T99" fmla="*/ 17 h 121"/>
                  <a:gd name="T100" fmla="*/ 188 w 224"/>
                  <a:gd name="T101" fmla="*/ 22 h 121"/>
                  <a:gd name="T102" fmla="*/ 197 w 224"/>
                  <a:gd name="T103" fmla="*/ 26 h 121"/>
                  <a:gd name="T104" fmla="*/ 203 w 224"/>
                  <a:gd name="T105" fmla="*/ 31 h 121"/>
                  <a:gd name="T106" fmla="*/ 209 w 224"/>
                  <a:gd name="T107" fmla="*/ 39 h 121"/>
                  <a:gd name="T108" fmla="*/ 214 w 224"/>
                  <a:gd name="T109" fmla="*/ 47 h 121"/>
                  <a:gd name="T110" fmla="*/ 215 w 224"/>
                  <a:gd name="T111" fmla="*/ 56 h 121"/>
                  <a:gd name="T112" fmla="*/ 218 w 224"/>
                  <a:gd name="T113" fmla="*/ 66 h 121"/>
                  <a:gd name="T114" fmla="*/ 221 w 224"/>
                  <a:gd name="T115" fmla="*/ 78 h 121"/>
                  <a:gd name="T116" fmla="*/ 223 w 224"/>
                  <a:gd name="T117" fmla="*/ 91 h 121"/>
                  <a:gd name="T118" fmla="*/ 222 w 224"/>
                  <a:gd name="T119" fmla="*/ 101 h 121"/>
                  <a:gd name="T120" fmla="*/ 219 w 224"/>
                  <a:gd name="T121" fmla="*/ 112 h 121"/>
                  <a:gd name="T122" fmla="*/ 215 w 224"/>
                  <a:gd name="T123"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121">
                    <a:moveTo>
                      <a:pt x="215" y="120"/>
                    </a:moveTo>
                    <a:lnTo>
                      <a:pt x="200" y="113"/>
                    </a:lnTo>
                    <a:lnTo>
                      <a:pt x="192" y="105"/>
                    </a:lnTo>
                    <a:lnTo>
                      <a:pt x="187" y="92"/>
                    </a:lnTo>
                    <a:lnTo>
                      <a:pt x="183" y="81"/>
                    </a:lnTo>
                    <a:lnTo>
                      <a:pt x="178" y="73"/>
                    </a:lnTo>
                    <a:lnTo>
                      <a:pt x="169" y="67"/>
                    </a:lnTo>
                    <a:lnTo>
                      <a:pt x="159" y="64"/>
                    </a:lnTo>
                    <a:lnTo>
                      <a:pt x="150" y="66"/>
                    </a:lnTo>
                    <a:lnTo>
                      <a:pt x="141" y="72"/>
                    </a:lnTo>
                    <a:lnTo>
                      <a:pt x="136" y="81"/>
                    </a:lnTo>
                    <a:lnTo>
                      <a:pt x="139" y="93"/>
                    </a:lnTo>
                    <a:lnTo>
                      <a:pt x="147" y="108"/>
                    </a:lnTo>
                    <a:lnTo>
                      <a:pt x="130" y="112"/>
                    </a:lnTo>
                    <a:lnTo>
                      <a:pt x="128" y="105"/>
                    </a:lnTo>
                    <a:lnTo>
                      <a:pt x="119" y="98"/>
                    </a:lnTo>
                    <a:lnTo>
                      <a:pt x="112" y="91"/>
                    </a:lnTo>
                    <a:lnTo>
                      <a:pt x="108" y="84"/>
                    </a:lnTo>
                    <a:lnTo>
                      <a:pt x="106" y="78"/>
                    </a:lnTo>
                    <a:lnTo>
                      <a:pt x="100" y="81"/>
                    </a:lnTo>
                    <a:lnTo>
                      <a:pt x="92" y="82"/>
                    </a:lnTo>
                    <a:lnTo>
                      <a:pt x="85" y="83"/>
                    </a:lnTo>
                    <a:lnTo>
                      <a:pt x="79" y="82"/>
                    </a:lnTo>
                    <a:lnTo>
                      <a:pt x="73" y="81"/>
                    </a:lnTo>
                    <a:lnTo>
                      <a:pt x="68" y="88"/>
                    </a:lnTo>
                    <a:lnTo>
                      <a:pt x="61" y="96"/>
                    </a:lnTo>
                    <a:lnTo>
                      <a:pt x="51" y="103"/>
                    </a:lnTo>
                    <a:lnTo>
                      <a:pt x="42" y="107"/>
                    </a:lnTo>
                    <a:lnTo>
                      <a:pt x="31" y="111"/>
                    </a:lnTo>
                    <a:lnTo>
                      <a:pt x="19" y="112"/>
                    </a:lnTo>
                    <a:lnTo>
                      <a:pt x="9" y="110"/>
                    </a:lnTo>
                    <a:lnTo>
                      <a:pt x="2" y="102"/>
                    </a:lnTo>
                    <a:lnTo>
                      <a:pt x="0" y="93"/>
                    </a:lnTo>
                    <a:lnTo>
                      <a:pt x="3" y="86"/>
                    </a:lnTo>
                    <a:lnTo>
                      <a:pt x="8" y="75"/>
                    </a:lnTo>
                    <a:lnTo>
                      <a:pt x="12" y="65"/>
                    </a:lnTo>
                    <a:lnTo>
                      <a:pt x="16" y="58"/>
                    </a:lnTo>
                    <a:lnTo>
                      <a:pt x="26" y="50"/>
                    </a:lnTo>
                    <a:lnTo>
                      <a:pt x="36" y="48"/>
                    </a:lnTo>
                    <a:lnTo>
                      <a:pt x="45" y="46"/>
                    </a:lnTo>
                    <a:lnTo>
                      <a:pt x="52" y="47"/>
                    </a:lnTo>
                    <a:lnTo>
                      <a:pt x="60" y="35"/>
                    </a:lnTo>
                    <a:lnTo>
                      <a:pt x="71" y="24"/>
                    </a:lnTo>
                    <a:lnTo>
                      <a:pt x="91" y="13"/>
                    </a:lnTo>
                    <a:lnTo>
                      <a:pt x="116" y="5"/>
                    </a:lnTo>
                    <a:lnTo>
                      <a:pt x="141" y="0"/>
                    </a:lnTo>
                    <a:lnTo>
                      <a:pt x="159" y="2"/>
                    </a:lnTo>
                    <a:lnTo>
                      <a:pt x="163" y="7"/>
                    </a:lnTo>
                    <a:lnTo>
                      <a:pt x="167" y="12"/>
                    </a:lnTo>
                    <a:lnTo>
                      <a:pt x="176" y="17"/>
                    </a:lnTo>
                    <a:lnTo>
                      <a:pt x="188" y="22"/>
                    </a:lnTo>
                    <a:lnTo>
                      <a:pt x="197" y="26"/>
                    </a:lnTo>
                    <a:lnTo>
                      <a:pt x="203" y="31"/>
                    </a:lnTo>
                    <a:lnTo>
                      <a:pt x="209" y="39"/>
                    </a:lnTo>
                    <a:lnTo>
                      <a:pt x="214" y="47"/>
                    </a:lnTo>
                    <a:lnTo>
                      <a:pt x="215" y="56"/>
                    </a:lnTo>
                    <a:lnTo>
                      <a:pt x="218" y="66"/>
                    </a:lnTo>
                    <a:lnTo>
                      <a:pt x="221" y="78"/>
                    </a:lnTo>
                    <a:lnTo>
                      <a:pt x="223" y="91"/>
                    </a:lnTo>
                    <a:lnTo>
                      <a:pt x="222" y="101"/>
                    </a:lnTo>
                    <a:lnTo>
                      <a:pt x="219" y="112"/>
                    </a:lnTo>
                    <a:lnTo>
                      <a:pt x="215" y="12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nvGrpSpPr>
            <p:cNvPr id="8228" name="Group 36">
              <a:extLst>
                <a:ext uri="{FF2B5EF4-FFF2-40B4-BE49-F238E27FC236}">
                  <a16:creationId xmlns:a16="http://schemas.microsoft.com/office/drawing/2014/main" id="{43A47971-1EC6-6C5D-8ADD-B9EF67B96B72}"/>
                </a:ext>
              </a:extLst>
            </p:cNvPr>
            <p:cNvGrpSpPr>
              <a:grpSpLocks/>
            </p:cNvGrpSpPr>
            <p:nvPr/>
          </p:nvGrpSpPr>
          <p:grpSpPr bwMode="auto">
            <a:xfrm>
              <a:off x="4701" y="1898"/>
              <a:ext cx="415" cy="108"/>
              <a:chOff x="4701" y="1898"/>
              <a:chExt cx="415" cy="108"/>
            </a:xfrm>
          </p:grpSpPr>
          <p:sp>
            <p:nvSpPr>
              <p:cNvPr id="8229" name="Freeform 37">
                <a:extLst>
                  <a:ext uri="{FF2B5EF4-FFF2-40B4-BE49-F238E27FC236}">
                    <a16:creationId xmlns:a16="http://schemas.microsoft.com/office/drawing/2014/main" id="{EC463CCE-FE7C-510F-BA08-D3BB86789106}"/>
                  </a:ext>
                </a:extLst>
              </p:cNvPr>
              <p:cNvSpPr>
                <a:spLocks/>
              </p:cNvSpPr>
              <p:nvPr/>
            </p:nvSpPr>
            <p:spPr bwMode="auto">
              <a:xfrm>
                <a:off x="4706" y="1898"/>
                <a:ext cx="410" cy="83"/>
              </a:xfrm>
              <a:custGeom>
                <a:avLst/>
                <a:gdLst>
                  <a:gd name="T0" fmla="*/ 214 w 410"/>
                  <a:gd name="T1" fmla="*/ 0 h 83"/>
                  <a:gd name="T2" fmla="*/ 187 w 410"/>
                  <a:gd name="T3" fmla="*/ 3 h 83"/>
                  <a:gd name="T4" fmla="*/ 166 w 410"/>
                  <a:gd name="T5" fmla="*/ 10 h 83"/>
                  <a:gd name="T6" fmla="*/ 143 w 410"/>
                  <a:gd name="T7" fmla="*/ 18 h 83"/>
                  <a:gd name="T8" fmla="*/ 111 w 410"/>
                  <a:gd name="T9" fmla="*/ 26 h 83"/>
                  <a:gd name="T10" fmla="*/ 87 w 410"/>
                  <a:gd name="T11" fmla="*/ 26 h 83"/>
                  <a:gd name="T12" fmla="*/ 56 w 410"/>
                  <a:gd name="T13" fmla="*/ 32 h 83"/>
                  <a:gd name="T14" fmla="*/ 29 w 410"/>
                  <a:gd name="T15" fmla="*/ 39 h 83"/>
                  <a:gd name="T16" fmla="*/ 2 w 410"/>
                  <a:gd name="T17" fmla="*/ 48 h 83"/>
                  <a:gd name="T18" fmla="*/ 0 w 410"/>
                  <a:gd name="T19" fmla="*/ 59 h 83"/>
                  <a:gd name="T20" fmla="*/ 11 w 410"/>
                  <a:gd name="T21" fmla="*/ 71 h 83"/>
                  <a:gd name="T22" fmla="*/ 35 w 410"/>
                  <a:gd name="T23" fmla="*/ 79 h 83"/>
                  <a:gd name="T24" fmla="*/ 65 w 410"/>
                  <a:gd name="T25" fmla="*/ 81 h 83"/>
                  <a:gd name="T26" fmla="*/ 165 w 410"/>
                  <a:gd name="T27" fmla="*/ 82 h 83"/>
                  <a:gd name="T28" fmla="*/ 202 w 410"/>
                  <a:gd name="T29" fmla="*/ 79 h 83"/>
                  <a:gd name="T30" fmla="*/ 239 w 410"/>
                  <a:gd name="T31" fmla="*/ 77 h 83"/>
                  <a:gd name="T32" fmla="*/ 273 w 410"/>
                  <a:gd name="T33" fmla="*/ 69 h 83"/>
                  <a:gd name="T34" fmla="*/ 293 w 410"/>
                  <a:gd name="T35" fmla="*/ 65 h 83"/>
                  <a:gd name="T36" fmla="*/ 293 w 410"/>
                  <a:gd name="T37" fmla="*/ 75 h 83"/>
                  <a:gd name="T38" fmla="*/ 384 w 410"/>
                  <a:gd name="T39" fmla="*/ 76 h 83"/>
                  <a:gd name="T40" fmla="*/ 399 w 410"/>
                  <a:gd name="T41" fmla="*/ 65 h 83"/>
                  <a:gd name="T42" fmla="*/ 407 w 410"/>
                  <a:gd name="T43" fmla="*/ 48 h 83"/>
                  <a:gd name="T44" fmla="*/ 409 w 410"/>
                  <a:gd name="T45" fmla="*/ 35 h 83"/>
                  <a:gd name="T46" fmla="*/ 407 w 410"/>
                  <a:gd name="T47" fmla="*/ 16 h 83"/>
                  <a:gd name="T48" fmla="*/ 404 w 410"/>
                  <a:gd name="T49" fmla="*/ 3 h 83"/>
                  <a:gd name="T50" fmla="*/ 382 w 410"/>
                  <a:gd name="T51" fmla="*/ 3 h 83"/>
                  <a:gd name="T52" fmla="*/ 354 w 410"/>
                  <a:gd name="T53" fmla="*/ 12 h 83"/>
                  <a:gd name="T54" fmla="*/ 323 w 410"/>
                  <a:gd name="T55" fmla="*/ 20 h 83"/>
                  <a:gd name="T56" fmla="*/ 301 w 410"/>
                  <a:gd name="T57" fmla="*/ 20 h 83"/>
                  <a:gd name="T58" fmla="*/ 278 w 410"/>
                  <a:gd name="T59" fmla="*/ 16 h 83"/>
                  <a:gd name="T60" fmla="*/ 250 w 410"/>
                  <a:gd name="T61" fmla="*/ 12 h 83"/>
                  <a:gd name="T62" fmla="*/ 201 w 410"/>
                  <a:gd name="T63" fmla="*/ 18 h 83"/>
                  <a:gd name="T64" fmla="*/ 214 w 410"/>
                  <a:gd name="T6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83">
                    <a:moveTo>
                      <a:pt x="214" y="0"/>
                    </a:moveTo>
                    <a:lnTo>
                      <a:pt x="187" y="3"/>
                    </a:lnTo>
                    <a:lnTo>
                      <a:pt x="166" y="10"/>
                    </a:lnTo>
                    <a:lnTo>
                      <a:pt x="143" y="18"/>
                    </a:lnTo>
                    <a:lnTo>
                      <a:pt x="111" y="26"/>
                    </a:lnTo>
                    <a:lnTo>
                      <a:pt x="87" y="26"/>
                    </a:lnTo>
                    <a:lnTo>
                      <a:pt x="56" y="32"/>
                    </a:lnTo>
                    <a:lnTo>
                      <a:pt x="29" y="39"/>
                    </a:lnTo>
                    <a:lnTo>
                      <a:pt x="2" y="48"/>
                    </a:lnTo>
                    <a:lnTo>
                      <a:pt x="0" y="59"/>
                    </a:lnTo>
                    <a:lnTo>
                      <a:pt x="11" y="71"/>
                    </a:lnTo>
                    <a:lnTo>
                      <a:pt x="35" y="79"/>
                    </a:lnTo>
                    <a:lnTo>
                      <a:pt x="65" y="81"/>
                    </a:lnTo>
                    <a:lnTo>
                      <a:pt x="165" y="82"/>
                    </a:lnTo>
                    <a:lnTo>
                      <a:pt x="202" y="79"/>
                    </a:lnTo>
                    <a:lnTo>
                      <a:pt x="239" y="77"/>
                    </a:lnTo>
                    <a:lnTo>
                      <a:pt x="273" y="69"/>
                    </a:lnTo>
                    <a:lnTo>
                      <a:pt x="293" y="65"/>
                    </a:lnTo>
                    <a:lnTo>
                      <a:pt x="293" y="75"/>
                    </a:lnTo>
                    <a:lnTo>
                      <a:pt x="384" y="76"/>
                    </a:lnTo>
                    <a:lnTo>
                      <a:pt x="399" y="65"/>
                    </a:lnTo>
                    <a:lnTo>
                      <a:pt x="407" y="48"/>
                    </a:lnTo>
                    <a:lnTo>
                      <a:pt x="409" y="35"/>
                    </a:lnTo>
                    <a:lnTo>
                      <a:pt x="407" y="16"/>
                    </a:lnTo>
                    <a:lnTo>
                      <a:pt x="404" y="3"/>
                    </a:lnTo>
                    <a:lnTo>
                      <a:pt x="382" y="3"/>
                    </a:lnTo>
                    <a:lnTo>
                      <a:pt x="354" y="12"/>
                    </a:lnTo>
                    <a:lnTo>
                      <a:pt x="323" y="20"/>
                    </a:lnTo>
                    <a:lnTo>
                      <a:pt x="301" y="20"/>
                    </a:lnTo>
                    <a:lnTo>
                      <a:pt x="278" y="16"/>
                    </a:lnTo>
                    <a:lnTo>
                      <a:pt x="250" y="12"/>
                    </a:lnTo>
                    <a:lnTo>
                      <a:pt x="201" y="18"/>
                    </a:lnTo>
                    <a:lnTo>
                      <a:pt x="214"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30" name="Freeform 38">
                <a:extLst>
                  <a:ext uri="{FF2B5EF4-FFF2-40B4-BE49-F238E27FC236}">
                    <a16:creationId xmlns:a16="http://schemas.microsoft.com/office/drawing/2014/main" id="{3ACA9EC9-828F-2EF3-8CEC-DB55A791200C}"/>
                  </a:ext>
                </a:extLst>
              </p:cNvPr>
              <p:cNvSpPr>
                <a:spLocks/>
              </p:cNvSpPr>
              <p:nvPr/>
            </p:nvSpPr>
            <p:spPr bwMode="auto">
              <a:xfrm>
                <a:off x="4701" y="1924"/>
                <a:ext cx="410" cy="82"/>
              </a:xfrm>
              <a:custGeom>
                <a:avLst/>
                <a:gdLst>
                  <a:gd name="T0" fmla="*/ 214 w 410"/>
                  <a:gd name="T1" fmla="*/ 0 h 82"/>
                  <a:gd name="T2" fmla="*/ 187 w 410"/>
                  <a:gd name="T3" fmla="*/ 3 h 82"/>
                  <a:gd name="T4" fmla="*/ 166 w 410"/>
                  <a:gd name="T5" fmla="*/ 9 h 82"/>
                  <a:gd name="T6" fmla="*/ 143 w 410"/>
                  <a:gd name="T7" fmla="*/ 18 h 82"/>
                  <a:gd name="T8" fmla="*/ 110 w 410"/>
                  <a:gd name="T9" fmla="*/ 26 h 82"/>
                  <a:gd name="T10" fmla="*/ 88 w 410"/>
                  <a:gd name="T11" fmla="*/ 26 h 82"/>
                  <a:gd name="T12" fmla="*/ 56 w 410"/>
                  <a:gd name="T13" fmla="*/ 32 h 82"/>
                  <a:gd name="T14" fmla="*/ 29 w 410"/>
                  <a:gd name="T15" fmla="*/ 38 h 82"/>
                  <a:gd name="T16" fmla="*/ 2 w 410"/>
                  <a:gd name="T17" fmla="*/ 48 h 82"/>
                  <a:gd name="T18" fmla="*/ 0 w 410"/>
                  <a:gd name="T19" fmla="*/ 58 h 82"/>
                  <a:gd name="T20" fmla="*/ 11 w 410"/>
                  <a:gd name="T21" fmla="*/ 70 h 82"/>
                  <a:gd name="T22" fmla="*/ 35 w 410"/>
                  <a:gd name="T23" fmla="*/ 78 h 82"/>
                  <a:gd name="T24" fmla="*/ 65 w 410"/>
                  <a:gd name="T25" fmla="*/ 80 h 82"/>
                  <a:gd name="T26" fmla="*/ 165 w 410"/>
                  <a:gd name="T27" fmla="*/ 81 h 82"/>
                  <a:gd name="T28" fmla="*/ 203 w 410"/>
                  <a:gd name="T29" fmla="*/ 78 h 82"/>
                  <a:gd name="T30" fmla="*/ 239 w 410"/>
                  <a:gd name="T31" fmla="*/ 75 h 82"/>
                  <a:gd name="T32" fmla="*/ 273 w 410"/>
                  <a:gd name="T33" fmla="*/ 68 h 82"/>
                  <a:gd name="T34" fmla="*/ 293 w 410"/>
                  <a:gd name="T35" fmla="*/ 64 h 82"/>
                  <a:gd name="T36" fmla="*/ 293 w 410"/>
                  <a:gd name="T37" fmla="*/ 74 h 82"/>
                  <a:gd name="T38" fmla="*/ 384 w 410"/>
                  <a:gd name="T39" fmla="*/ 74 h 82"/>
                  <a:gd name="T40" fmla="*/ 398 w 410"/>
                  <a:gd name="T41" fmla="*/ 64 h 82"/>
                  <a:gd name="T42" fmla="*/ 407 w 410"/>
                  <a:gd name="T43" fmla="*/ 48 h 82"/>
                  <a:gd name="T44" fmla="*/ 409 w 410"/>
                  <a:gd name="T45" fmla="*/ 34 h 82"/>
                  <a:gd name="T46" fmla="*/ 407 w 410"/>
                  <a:gd name="T47" fmla="*/ 16 h 82"/>
                  <a:gd name="T48" fmla="*/ 404 w 410"/>
                  <a:gd name="T49" fmla="*/ 2 h 82"/>
                  <a:gd name="T50" fmla="*/ 382 w 410"/>
                  <a:gd name="T51" fmla="*/ 2 h 82"/>
                  <a:gd name="T52" fmla="*/ 353 w 410"/>
                  <a:gd name="T53" fmla="*/ 11 h 82"/>
                  <a:gd name="T54" fmla="*/ 323 w 410"/>
                  <a:gd name="T55" fmla="*/ 19 h 82"/>
                  <a:gd name="T56" fmla="*/ 301 w 410"/>
                  <a:gd name="T57" fmla="*/ 20 h 82"/>
                  <a:gd name="T58" fmla="*/ 277 w 410"/>
                  <a:gd name="T59" fmla="*/ 16 h 82"/>
                  <a:gd name="T60" fmla="*/ 250 w 410"/>
                  <a:gd name="T61" fmla="*/ 11 h 82"/>
                  <a:gd name="T62" fmla="*/ 201 w 410"/>
                  <a:gd name="T63" fmla="*/ 17 h 82"/>
                  <a:gd name="T64" fmla="*/ 214 w 410"/>
                  <a:gd name="T6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82">
                    <a:moveTo>
                      <a:pt x="214" y="0"/>
                    </a:moveTo>
                    <a:lnTo>
                      <a:pt x="187" y="3"/>
                    </a:lnTo>
                    <a:lnTo>
                      <a:pt x="166" y="9"/>
                    </a:lnTo>
                    <a:lnTo>
                      <a:pt x="143" y="18"/>
                    </a:lnTo>
                    <a:lnTo>
                      <a:pt x="110" y="26"/>
                    </a:lnTo>
                    <a:lnTo>
                      <a:pt x="88" y="26"/>
                    </a:lnTo>
                    <a:lnTo>
                      <a:pt x="56" y="32"/>
                    </a:lnTo>
                    <a:lnTo>
                      <a:pt x="29" y="38"/>
                    </a:lnTo>
                    <a:lnTo>
                      <a:pt x="2" y="48"/>
                    </a:lnTo>
                    <a:lnTo>
                      <a:pt x="0" y="58"/>
                    </a:lnTo>
                    <a:lnTo>
                      <a:pt x="11" y="70"/>
                    </a:lnTo>
                    <a:lnTo>
                      <a:pt x="35" y="78"/>
                    </a:lnTo>
                    <a:lnTo>
                      <a:pt x="65" y="80"/>
                    </a:lnTo>
                    <a:lnTo>
                      <a:pt x="165" y="81"/>
                    </a:lnTo>
                    <a:lnTo>
                      <a:pt x="203" y="78"/>
                    </a:lnTo>
                    <a:lnTo>
                      <a:pt x="239" y="75"/>
                    </a:lnTo>
                    <a:lnTo>
                      <a:pt x="273" y="68"/>
                    </a:lnTo>
                    <a:lnTo>
                      <a:pt x="293" y="64"/>
                    </a:lnTo>
                    <a:lnTo>
                      <a:pt x="293" y="74"/>
                    </a:lnTo>
                    <a:lnTo>
                      <a:pt x="384" y="74"/>
                    </a:lnTo>
                    <a:lnTo>
                      <a:pt x="398" y="64"/>
                    </a:lnTo>
                    <a:lnTo>
                      <a:pt x="407" y="48"/>
                    </a:lnTo>
                    <a:lnTo>
                      <a:pt x="409" y="34"/>
                    </a:lnTo>
                    <a:lnTo>
                      <a:pt x="407" y="16"/>
                    </a:lnTo>
                    <a:lnTo>
                      <a:pt x="404" y="2"/>
                    </a:lnTo>
                    <a:lnTo>
                      <a:pt x="382" y="2"/>
                    </a:lnTo>
                    <a:lnTo>
                      <a:pt x="353" y="11"/>
                    </a:lnTo>
                    <a:lnTo>
                      <a:pt x="323" y="19"/>
                    </a:lnTo>
                    <a:lnTo>
                      <a:pt x="301" y="20"/>
                    </a:lnTo>
                    <a:lnTo>
                      <a:pt x="277" y="16"/>
                    </a:lnTo>
                    <a:lnTo>
                      <a:pt x="250" y="11"/>
                    </a:lnTo>
                    <a:lnTo>
                      <a:pt x="201" y="17"/>
                    </a:lnTo>
                    <a:lnTo>
                      <a:pt x="214"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nvGrpSpPr>
            <p:cNvPr id="8231" name="Group 39">
              <a:extLst>
                <a:ext uri="{FF2B5EF4-FFF2-40B4-BE49-F238E27FC236}">
                  <a16:creationId xmlns:a16="http://schemas.microsoft.com/office/drawing/2014/main" id="{928DC801-573E-3F7B-7F81-F46B3C22A9D7}"/>
                </a:ext>
              </a:extLst>
            </p:cNvPr>
            <p:cNvGrpSpPr>
              <a:grpSpLocks/>
            </p:cNvGrpSpPr>
            <p:nvPr/>
          </p:nvGrpSpPr>
          <p:grpSpPr bwMode="auto">
            <a:xfrm>
              <a:off x="4908" y="955"/>
              <a:ext cx="326" cy="998"/>
              <a:chOff x="4908" y="955"/>
              <a:chExt cx="326" cy="998"/>
            </a:xfrm>
          </p:grpSpPr>
          <p:sp>
            <p:nvSpPr>
              <p:cNvPr id="8232" name="Freeform 40">
                <a:extLst>
                  <a:ext uri="{FF2B5EF4-FFF2-40B4-BE49-F238E27FC236}">
                    <a16:creationId xmlns:a16="http://schemas.microsoft.com/office/drawing/2014/main" id="{E76CBB6E-AE5F-44BE-F0B5-C7A92844507D}"/>
                  </a:ext>
                </a:extLst>
              </p:cNvPr>
              <p:cNvSpPr>
                <a:spLocks/>
              </p:cNvSpPr>
              <p:nvPr/>
            </p:nvSpPr>
            <p:spPr bwMode="auto">
              <a:xfrm>
                <a:off x="4908" y="955"/>
                <a:ext cx="326" cy="998"/>
              </a:xfrm>
              <a:custGeom>
                <a:avLst/>
                <a:gdLst>
                  <a:gd name="T0" fmla="*/ 233 w 326"/>
                  <a:gd name="T1" fmla="*/ 0 h 998"/>
                  <a:gd name="T2" fmla="*/ 199 w 326"/>
                  <a:gd name="T3" fmla="*/ 43 h 998"/>
                  <a:gd name="T4" fmla="*/ 173 w 326"/>
                  <a:gd name="T5" fmla="*/ 82 h 998"/>
                  <a:gd name="T6" fmla="*/ 161 w 326"/>
                  <a:gd name="T7" fmla="*/ 110 h 998"/>
                  <a:gd name="T8" fmla="*/ 93 w 326"/>
                  <a:gd name="T9" fmla="*/ 234 h 998"/>
                  <a:gd name="T10" fmla="*/ 66 w 326"/>
                  <a:gd name="T11" fmla="*/ 309 h 998"/>
                  <a:gd name="T12" fmla="*/ 62 w 326"/>
                  <a:gd name="T13" fmla="*/ 380 h 998"/>
                  <a:gd name="T14" fmla="*/ 58 w 326"/>
                  <a:gd name="T15" fmla="*/ 480 h 998"/>
                  <a:gd name="T16" fmla="*/ 54 w 326"/>
                  <a:gd name="T17" fmla="*/ 536 h 998"/>
                  <a:gd name="T18" fmla="*/ 41 w 326"/>
                  <a:gd name="T19" fmla="*/ 580 h 998"/>
                  <a:gd name="T20" fmla="*/ 34 w 326"/>
                  <a:gd name="T21" fmla="*/ 617 h 998"/>
                  <a:gd name="T22" fmla="*/ 35 w 326"/>
                  <a:gd name="T23" fmla="*/ 653 h 998"/>
                  <a:gd name="T24" fmla="*/ 45 w 326"/>
                  <a:gd name="T25" fmla="*/ 679 h 998"/>
                  <a:gd name="T26" fmla="*/ 50 w 326"/>
                  <a:gd name="T27" fmla="*/ 711 h 998"/>
                  <a:gd name="T28" fmla="*/ 47 w 326"/>
                  <a:gd name="T29" fmla="*/ 763 h 998"/>
                  <a:gd name="T30" fmla="*/ 45 w 326"/>
                  <a:gd name="T31" fmla="*/ 851 h 998"/>
                  <a:gd name="T32" fmla="*/ 39 w 326"/>
                  <a:gd name="T33" fmla="*/ 893 h 998"/>
                  <a:gd name="T34" fmla="*/ 23 w 326"/>
                  <a:gd name="T35" fmla="*/ 932 h 998"/>
                  <a:gd name="T36" fmla="*/ 0 w 326"/>
                  <a:gd name="T37" fmla="*/ 971 h 998"/>
                  <a:gd name="T38" fmla="*/ 43 w 326"/>
                  <a:gd name="T39" fmla="*/ 984 h 998"/>
                  <a:gd name="T40" fmla="*/ 89 w 326"/>
                  <a:gd name="T41" fmla="*/ 997 h 998"/>
                  <a:gd name="T42" fmla="*/ 123 w 326"/>
                  <a:gd name="T43" fmla="*/ 994 h 998"/>
                  <a:gd name="T44" fmla="*/ 193 w 326"/>
                  <a:gd name="T45" fmla="*/ 981 h 998"/>
                  <a:gd name="T46" fmla="*/ 201 w 326"/>
                  <a:gd name="T47" fmla="*/ 933 h 998"/>
                  <a:gd name="T48" fmla="*/ 207 w 326"/>
                  <a:gd name="T49" fmla="*/ 893 h 998"/>
                  <a:gd name="T50" fmla="*/ 203 w 326"/>
                  <a:gd name="T51" fmla="*/ 864 h 998"/>
                  <a:gd name="T52" fmla="*/ 198 w 326"/>
                  <a:gd name="T53" fmla="*/ 825 h 998"/>
                  <a:gd name="T54" fmla="*/ 203 w 326"/>
                  <a:gd name="T55" fmla="*/ 789 h 998"/>
                  <a:gd name="T56" fmla="*/ 219 w 326"/>
                  <a:gd name="T57" fmla="*/ 754 h 998"/>
                  <a:gd name="T58" fmla="*/ 229 w 326"/>
                  <a:gd name="T59" fmla="*/ 728 h 998"/>
                  <a:gd name="T60" fmla="*/ 233 w 326"/>
                  <a:gd name="T61" fmla="*/ 685 h 998"/>
                  <a:gd name="T62" fmla="*/ 241 w 326"/>
                  <a:gd name="T63" fmla="*/ 663 h 998"/>
                  <a:gd name="T64" fmla="*/ 249 w 326"/>
                  <a:gd name="T65" fmla="*/ 581 h 998"/>
                  <a:gd name="T66" fmla="*/ 260 w 326"/>
                  <a:gd name="T67" fmla="*/ 517 h 998"/>
                  <a:gd name="T68" fmla="*/ 268 w 326"/>
                  <a:gd name="T69" fmla="*/ 467 h 998"/>
                  <a:gd name="T70" fmla="*/ 280 w 326"/>
                  <a:gd name="T71" fmla="*/ 448 h 998"/>
                  <a:gd name="T72" fmla="*/ 292 w 326"/>
                  <a:gd name="T73" fmla="*/ 395 h 998"/>
                  <a:gd name="T74" fmla="*/ 300 w 326"/>
                  <a:gd name="T75" fmla="*/ 332 h 998"/>
                  <a:gd name="T76" fmla="*/ 297 w 326"/>
                  <a:gd name="T77" fmla="*/ 276 h 998"/>
                  <a:gd name="T78" fmla="*/ 300 w 326"/>
                  <a:gd name="T79" fmla="*/ 240 h 998"/>
                  <a:gd name="T80" fmla="*/ 311 w 326"/>
                  <a:gd name="T81" fmla="*/ 195 h 998"/>
                  <a:gd name="T82" fmla="*/ 315 w 326"/>
                  <a:gd name="T83" fmla="*/ 152 h 998"/>
                  <a:gd name="T84" fmla="*/ 320 w 326"/>
                  <a:gd name="T85" fmla="*/ 102 h 998"/>
                  <a:gd name="T86" fmla="*/ 325 w 326"/>
                  <a:gd name="T87" fmla="*/ 59 h 998"/>
                  <a:gd name="T88" fmla="*/ 316 w 326"/>
                  <a:gd name="T89" fmla="*/ 35 h 998"/>
                  <a:gd name="T90" fmla="*/ 299 w 326"/>
                  <a:gd name="T91" fmla="*/ 18 h 998"/>
                  <a:gd name="T92" fmla="*/ 271 w 326"/>
                  <a:gd name="T93" fmla="*/ 5 h 998"/>
                  <a:gd name="T94" fmla="*/ 233 w 326"/>
                  <a:gd name="T95"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998">
                    <a:moveTo>
                      <a:pt x="233" y="0"/>
                    </a:moveTo>
                    <a:lnTo>
                      <a:pt x="199" y="43"/>
                    </a:lnTo>
                    <a:lnTo>
                      <a:pt x="173" y="82"/>
                    </a:lnTo>
                    <a:lnTo>
                      <a:pt x="161" y="110"/>
                    </a:lnTo>
                    <a:lnTo>
                      <a:pt x="93" y="234"/>
                    </a:lnTo>
                    <a:lnTo>
                      <a:pt x="66" y="309"/>
                    </a:lnTo>
                    <a:lnTo>
                      <a:pt x="62" y="380"/>
                    </a:lnTo>
                    <a:lnTo>
                      <a:pt x="58" y="480"/>
                    </a:lnTo>
                    <a:lnTo>
                      <a:pt x="54" y="536"/>
                    </a:lnTo>
                    <a:lnTo>
                      <a:pt x="41" y="580"/>
                    </a:lnTo>
                    <a:lnTo>
                      <a:pt x="34" y="617"/>
                    </a:lnTo>
                    <a:lnTo>
                      <a:pt x="35" y="653"/>
                    </a:lnTo>
                    <a:lnTo>
                      <a:pt x="45" y="679"/>
                    </a:lnTo>
                    <a:lnTo>
                      <a:pt x="50" y="711"/>
                    </a:lnTo>
                    <a:lnTo>
                      <a:pt x="47" y="763"/>
                    </a:lnTo>
                    <a:lnTo>
                      <a:pt x="45" y="851"/>
                    </a:lnTo>
                    <a:lnTo>
                      <a:pt x="39" y="893"/>
                    </a:lnTo>
                    <a:lnTo>
                      <a:pt x="23" y="932"/>
                    </a:lnTo>
                    <a:lnTo>
                      <a:pt x="0" y="971"/>
                    </a:lnTo>
                    <a:lnTo>
                      <a:pt x="43" y="984"/>
                    </a:lnTo>
                    <a:lnTo>
                      <a:pt x="89" y="997"/>
                    </a:lnTo>
                    <a:lnTo>
                      <a:pt x="123" y="994"/>
                    </a:lnTo>
                    <a:lnTo>
                      <a:pt x="193" y="981"/>
                    </a:lnTo>
                    <a:lnTo>
                      <a:pt x="201" y="933"/>
                    </a:lnTo>
                    <a:lnTo>
                      <a:pt x="207" y="893"/>
                    </a:lnTo>
                    <a:lnTo>
                      <a:pt x="203" y="864"/>
                    </a:lnTo>
                    <a:lnTo>
                      <a:pt x="198" y="825"/>
                    </a:lnTo>
                    <a:lnTo>
                      <a:pt x="203" y="789"/>
                    </a:lnTo>
                    <a:lnTo>
                      <a:pt x="219" y="754"/>
                    </a:lnTo>
                    <a:lnTo>
                      <a:pt x="229" y="728"/>
                    </a:lnTo>
                    <a:lnTo>
                      <a:pt x="233" y="685"/>
                    </a:lnTo>
                    <a:lnTo>
                      <a:pt x="241" y="663"/>
                    </a:lnTo>
                    <a:lnTo>
                      <a:pt x="249" y="581"/>
                    </a:lnTo>
                    <a:lnTo>
                      <a:pt x="260" y="517"/>
                    </a:lnTo>
                    <a:lnTo>
                      <a:pt x="268" y="467"/>
                    </a:lnTo>
                    <a:lnTo>
                      <a:pt x="280" y="448"/>
                    </a:lnTo>
                    <a:lnTo>
                      <a:pt x="292" y="395"/>
                    </a:lnTo>
                    <a:lnTo>
                      <a:pt x="300" y="332"/>
                    </a:lnTo>
                    <a:lnTo>
                      <a:pt x="297" y="276"/>
                    </a:lnTo>
                    <a:lnTo>
                      <a:pt x="300" y="240"/>
                    </a:lnTo>
                    <a:lnTo>
                      <a:pt x="311" y="195"/>
                    </a:lnTo>
                    <a:lnTo>
                      <a:pt x="315" y="152"/>
                    </a:lnTo>
                    <a:lnTo>
                      <a:pt x="320" y="102"/>
                    </a:lnTo>
                    <a:lnTo>
                      <a:pt x="325" y="59"/>
                    </a:lnTo>
                    <a:lnTo>
                      <a:pt x="316" y="35"/>
                    </a:lnTo>
                    <a:lnTo>
                      <a:pt x="299" y="18"/>
                    </a:lnTo>
                    <a:lnTo>
                      <a:pt x="271" y="5"/>
                    </a:lnTo>
                    <a:lnTo>
                      <a:pt x="233"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33" name="Freeform 41">
                <a:extLst>
                  <a:ext uri="{FF2B5EF4-FFF2-40B4-BE49-F238E27FC236}">
                    <a16:creationId xmlns:a16="http://schemas.microsoft.com/office/drawing/2014/main" id="{2BEC1683-AB16-8AA1-56DD-2C1F74C20553}"/>
                  </a:ext>
                </a:extLst>
              </p:cNvPr>
              <p:cNvSpPr>
                <a:spLocks/>
              </p:cNvSpPr>
              <p:nvPr/>
            </p:nvSpPr>
            <p:spPr bwMode="auto">
              <a:xfrm>
                <a:off x="5111" y="1231"/>
                <a:ext cx="82" cy="413"/>
              </a:xfrm>
              <a:custGeom>
                <a:avLst/>
                <a:gdLst>
                  <a:gd name="T0" fmla="*/ 19 w 82"/>
                  <a:gd name="T1" fmla="*/ 412 h 413"/>
                  <a:gd name="T2" fmla="*/ 19 w 82"/>
                  <a:gd name="T3" fmla="*/ 358 h 413"/>
                  <a:gd name="T4" fmla="*/ 8 w 82"/>
                  <a:gd name="T5" fmla="*/ 328 h 413"/>
                  <a:gd name="T6" fmla="*/ 0 w 82"/>
                  <a:gd name="T7" fmla="*/ 302 h 413"/>
                  <a:gd name="T8" fmla="*/ 19 w 82"/>
                  <a:gd name="T9" fmla="*/ 273 h 413"/>
                  <a:gd name="T10" fmla="*/ 19 w 82"/>
                  <a:gd name="T11" fmla="*/ 260 h 413"/>
                  <a:gd name="T12" fmla="*/ 26 w 82"/>
                  <a:gd name="T13" fmla="*/ 238 h 413"/>
                  <a:gd name="T14" fmla="*/ 38 w 82"/>
                  <a:gd name="T15" fmla="*/ 217 h 413"/>
                  <a:gd name="T16" fmla="*/ 34 w 82"/>
                  <a:gd name="T17" fmla="*/ 188 h 413"/>
                  <a:gd name="T18" fmla="*/ 50 w 82"/>
                  <a:gd name="T19" fmla="*/ 172 h 413"/>
                  <a:gd name="T20" fmla="*/ 57 w 82"/>
                  <a:gd name="T21" fmla="*/ 142 h 413"/>
                  <a:gd name="T22" fmla="*/ 57 w 82"/>
                  <a:gd name="T23" fmla="*/ 110 h 413"/>
                  <a:gd name="T24" fmla="*/ 61 w 82"/>
                  <a:gd name="T25" fmla="*/ 78 h 413"/>
                  <a:gd name="T26" fmla="*/ 73 w 82"/>
                  <a:gd name="T27" fmla="*/ 45 h 413"/>
                  <a:gd name="T28" fmla="*/ 81 w 82"/>
                  <a:gd name="T29" fmla="*/ 10 h 413"/>
                  <a:gd name="T30" fmla="*/ 81 w 82"/>
                  <a:gd name="T3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413">
                    <a:moveTo>
                      <a:pt x="19" y="412"/>
                    </a:moveTo>
                    <a:lnTo>
                      <a:pt x="19" y="358"/>
                    </a:lnTo>
                    <a:lnTo>
                      <a:pt x="8" y="328"/>
                    </a:lnTo>
                    <a:lnTo>
                      <a:pt x="0" y="302"/>
                    </a:lnTo>
                    <a:lnTo>
                      <a:pt x="19" y="273"/>
                    </a:lnTo>
                    <a:lnTo>
                      <a:pt x="19" y="260"/>
                    </a:lnTo>
                    <a:lnTo>
                      <a:pt x="26" y="238"/>
                    </a:lnTo>
                    <a:lnTo>
                      <a:pt x="38" y="217"/>
                    </a:lnTo>
                    <a:lnTo>
                      <a:pt x="34" y="188"/>
                    </a:lnTo>
                    <a:lnTo>
                      <a:pt x="50" y="172"/>
                    </a:lnTo>
                    <a:lnTo>
                      <a:pt x="57" y="142"/>
                    </a:lnTo>
                    <a:lnTo>
                      <a:pt x="57" y="110"/>
                    </a:lnTo>
                    <a:lnTo>
                      <a:pt x="61" y="78"/>
                    </a:lnTo>
                    <a:lnTo>
                      <a:pt x="73" y="45"/>
                    </a:lnTo>
                    <a:lnTo>
                      <a:pt x="81" y="10"/>
                    </a:lnTo>
                    <a:lnTo>
                      <a:pt x="8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nvGrpSpPr>
            <p:cNvPr id="8234" name="Group 42">
              <a:extLst>
                <a:ext uri="{FF2B5EF4-FFF2-40B4-BE49-F238E27FC236}">
                  <a16:creationId xmlns:a16="http://schemas.microsoft.com/office/drawing/2014/main" id="{74982C6D-8EEC-61C9-AB76-9139C911BB3D}"/>
                </a:ext>
              </a:extLst>
            </p:cNvPr>
            <p:cNvGrpSpPr>
              <a:grpSpLocks/>
            </p:cNvGrpSpPr>
            <p:nvPr/>
          </p:nvGrpSpPr>
          <p:grpSpPr bwMode="auto">
            <a:xfrm>
              <a:off x="4335" y="900"/>
              <a:ext cx="835" cy="543"/>
              <a:chOff x="4335" y="900"/>
              <a:chExt cx="835" cy="543"/>
            </a:xfrm>
          </p:grpSpPr>
          <p:sp>
            <p:nvSpPr>
              <p:cNvPr id="8235" name="Freeform 43">
                <a:extLst>
                  <a:ext uri="{FF2B5EF4-FFF2-40B4-BE49-F238E27FC236}">
                    <a16:creationId xmlns:a16="http://schemas.microsoft.com/office/drawing/2014/main" id="{C38E00C8-BB57-3DD6-F635-B2F9C8546DA8}"/>
                  </a:ext>
                </a:extLst>
              </p:cNvPr>
              <p:cNvSpPr>
                <a:spLocks/>
              </p:cNvSpPr>
              <p:nvPr/>
            </p:nvSpPr>
            <p:spPr bwMode="auto">
              <a:xfrm>
                <a:off x="4358" y="1254"/>
                <a:ext cx="307" cy="145"/>
              </a:xfrm>
              <a:custGeom>
                <a:avLst/>
                <a:gdLst>
                  <a:gd name="T0" fmla="*/ 46 w 307"/>
                  <a:gd name="T1" fmla="*/ 0 h 145"/>
                  <a:gd name="T2" fmla="*/ 4 w 307"/>
                  <a:gd name="T3" fmla="*/ 25 h 145"/>
                  <a:gd name="T4" fmla="*/ 0 w 307"/>
                  <a:gd name="T5" fmla="*/ 39 h 145"/>
                  <a:gd name="T6" fmla="*/ 2 w 307"/>
                  <a:gd name="T7" fmla="*/ 58 h 145"/>
                  <a:gd name="T8" fmla="*/ 10 w 307"/>
                  <a:gd name="T9" fmla="*/ 74 h 145"/>
                  <a:gd name="T10" fmla="*/ 23 w 307"/>
                  <a:gd name="T11" fmla="*/ 90 h 145"/>
                  <a:gd name="T12" fmla="*/ 47 w 307"/>
                  <a:gd name="T13" fmla="*/ 105 h 145"/>
                  <a:gd name="T14" fmla="*/ 79 w 307"/>
                  <a:gd name="T15" fmla="*/ 119 h 145"/>
                  <a:gd name="T16" fmla="*/ 118 w 307"/>
                  <a:gd name="T17" fmla="*/ 133 h 145"/>
                  <a:gd name="T18" fmla="*/ 156 w 307"/>
                  <a:gd name="T19" fmla="*/ 142 h 145"/>
                  <a:gd name="T20" fmla="*/ 199 w 307"/>
                  <a:gd name="T21" fmla="*/ 144 h 145"/>
                  <a:gd name="T22" fmla="*/ 233 w 307"/>
                  <a:gd name="T23" fmla="*/ 142 h 145"/>
                  <a:gd name="T24" fmla="*/ 268 w 307"/>
                  <a:gd name="T25" fmla="*/ 129 h 145"/>
                  <a:gd name="T26" fmla="*/ 306 w 307"/>
                  <a:gd name="T27" fmla="*/ 113 h 145"/>
                  <a:gd name="T28" fmla="*/ 252 w 307"/>
                  <a:gd name="T29" fmla="*/ 123 h 145"/>
                  <a:gd name="T30" fmla="*/ 195 w 307"/>
                  <a:gd name="T31" fmla="*/ 126 h 145"/>
                  <a:gd name="T32" fmla="*/ 153 w 307"/>
                  <a:gd name="T33" fmla="*/ 113 h 145"/>
                  <a:gd name="T34" fmla="*/ 103 w 307"/>
                  <a:gd name="T35" fmla="*/ 94 h 145"/>
                  <a:gd name="T36" fmla="*/ 69 w 307"/>
                  <a:gd name="T37" fmla="*/ 65 h 145"/>
                  <a:gd name="T38" fmla="*/ 46 w 307"/>
                  <a:gd name="T3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7" h="145">
                    <a:moveTo>
                      <a:pt x="46" y="0"/>
                    </a:moveTo>
                    <a:lnTo>
                      <a:pt x="4" y="25"/>
                    </a:lnTo>
                    <a:lnTo>
                      <a:pt x="0" y="39"/>
                    </a:lnTo>
                    <a:lnTo>
                      <a:pt x="2" y="58"/>
                    </a:lnTo>
                    <a:lnTo>
                      <a:pt x="10" y="74"/>
                    </a:lnTo>
                    <a:lnTo>
                      <a:pt x="23" y="90"/>
                    </a:lnTo>
                    <a:lnTo>
                      <a:pt x="47" y="105"/>
                    </a:lnTo>
                    <a:lnTo>
                      <a:pt x="79" y="119"/>
                    </a:lnTo>
                    <a:lnTo>
                      <a:pt x="118" y="133"/>
                    </a:lnTo>
                    <a:lnTo>
                      <a:pt x="156" y="142"/>
                    </a:lnTo>
                    <a:lnTo>
                      <a:pt x="199" y="144"/>
                    </a:lnTo>
                    <a:lnTo>
                      <a:pt x="233" y="142"/>
                    </a:lnTo>
                    <a:lnTo>
                      <a:pt x="268" y="129"/>
                    </a:lnTo>
                    <a:lnTo>
                      <a:pt x="306" y="113"/>
                    </a:lnTo>
                    <a:lnTo>
                      <a:pt x="252" y="123"/>
                    </a:lnTo>
                    <a:lnTo>
                      <a:pt x="195" y="126"/>
                    </a:lnTo>
                    <a:lnTo>
                      <a:pt x="153" y="113"/>
                    </a:lnTo>
                    <a:lnTo>
                      <a:pt x="103" y="94"/>
                    </a:lnTo>
                    <a:lnTo>
                      <a:pt x="69" y="65"/>
                    </a:lnTo>
                    <a:lnTo>
                      <a:pt x="46" y="0"/>
                    </a:lnTo>
                  </a:path>
                </a:pathLst>
              </a:custGeom>
              <a:solidFill>
                <a:srgbClr val="000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36" name="Freeform 44">
                <a:extLst>
                  <a:ext uri="{FF2B5EF4-FFF2-40B4-BE49-F238E27FC236}">
                    <a16:creationId xmlns:a16="http://schemas.microsoft.com/office/drawing/2014/main" id="{CE047B15-E5E1-C379-F28F-380D6B0EAC17}"/>
                  </a:ext>
                </a:extLst>
              </p:cNvPr>
              <p:cNvSpPr>
                <a:spLocks/>
              </p:cNvSpPr>
              <p:nvPr/>
            </p:nvSpPr>
            <p:spPr bwMode="auto">
              <a:xfrm>
                <a:off x="4335" y="1254"/>
                <a:ext cx="132" cy="111"/>
              </a:xfrm>
              <a:custGeom>
                <a:avLst/>
                <a:gdLst>
                  <a:gd name="T0" fmla="*/ 30 w 132"/>
                  <a:gd name="T1" fmla="*/ 3 h 111"/>
                  <a:gd name="T2" fmla="*/ 9 w 132"/>
                  <a:gd name="T3" fmla="*/ 0 h 111"/>
                  <a:gd name="T4" fmla="*/ 2 w 132"/>
                  <a:gd name="T5" fmla="*/ 6 h 111"/>
                  <a:gd name="T6" fmla="*/ 0 w 132"/>
                  <a:gd name="T7" fmla="*/ 17 h 111"/>
                  <a:gd name="T8" fmla="*/ 6 w 132"/>
                  <a:gd name="T9" fmla="*/ 31 h 111"/>
                  <a:gd name="T10" fmla="*/ 20 w 132"/>
                  <a:gd name="T11" fmla="*/ 39 h 111"/>
                  <a:gd name="T12" fmla="*/ 35 w 132"/>
                  <a:gd name="T13" fmla="*/ 40 h 111"/>
                  <a:gd name="T14" fmla="*/ 51 w 132"/>
                  <a:gd name="T15" fmla="*/ 71 h 111"/>
                  <a:gd name="T16" fmla="*/ 85 w 132"/>
                  <a:gd name="T17" fmla="*/ 91 h 111"/>
                  <a:gd name="T18" fmla="*/ 109 w 132"/>
                  <a:gd name="T19" fmla="*/ 103 h 111"/>
                  <a:gd name="T20" fmla="*/ 131 w 132"/>
                  <a:gd name="T21" fmla="*/ 110 h 111"/>
                  <a:gd name="T22" fmla="*/ 104 w 132"/>
                  <a:gd name="T23" fmla="*/ 84 h 111"/>
                  <a:gd name="T24" fmla="*/ 87 w 132"/>
                  <a:gd name="T25" fmla="*/ 69 h 111"/>
                  <a:gd name="T26" fmla="*/ 73 w 132"/>
                  <a:gd name="T27" fmla="*/ 50 h 111"/>
                  <a:gd name="T28" fmla="*/ 49 w 132"/>
                  <a:gd name="T29" fmla="*/ 26 h 111"/>
                  <a:gd name="T30" fmla="*/ 42 w 132"/>
                  <a:gd name="T31" fmla="*/ 21 h 111"/>
                  <a:gd name="T32" fmla="*/ 38 w 132"/>
                  <a:gd name="T33" fmla="*/ 15 h 111"/>
                  <a:gd name="T34" fmla="*/ 36 w 132"/>
                  <a:gd name="T35" fmla="*/ 9 h 111"/>
                  <a:gd name="T36" fmla="*/ 30 w 132"/>
                  <a:gd name="T37" fmla="*/ 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11">
                    <a:moveTo>
                      <a:pt x="30" y="3"/>
                    </a:moveTo>
                    <a:lnTo>
                      <a:pt x="9" y="0"/>
                    </a:lnTo>
                    <a:lnTo>
                      <a:pt x="2" y="6"/>
                    </a:lnTo>
                    <a:lnTo>
                      <a:pt x="0" y="17"/>
                    </a:lnTo>
                    <a:lnTo>
                      <a:pt x="6" y="31"/>
                    </a:lnTo>
                    <a:lnTo>
                      <a:pt x="20" y="39"/>
                    </a:lnTo>
                    <a:lnTo>
                      <a:pt x="35" y="40"/>
                    </a:lnTo>
                    <a:lnTo>
                      <a:pt x="51" y="71"/>
                    </a:lnTo>
                    <a:lnTo>
                      <a:pt x="85" y="91"/>
                    </a:lnTo>
                    <a:lnTo>
                      <a:pt x="109" y="103"/>
                    </a:lnTo>
                    <a:lnTo>
                      <a:pt x="131" y="110"/>
                    </a:lnTo>
                    <a:lnTo>
                      <a:pt x="104" y="84"/>
                    </a:lnTo>
                    <a:lnTo>
                      <a:pt x="87" y="69"/>
                    </a:lnTo>
                    <a:lnTo>
                      <a:pt x="73" y="50"/>
                    </a:lnTo>
                    <a:lnTo>
                      <a:pt x="49" y="26"/>
                    </a:lnTo>
                    <a:lnTo>
                      <a:pt x="42" y="21"/>
                    </a:lnTo>
                    <a:lnTo>
                      <a:pt x="38" y="15"/>
                    </a:lnTo>
                    <a:lnTo>
                      <a:pt x="36" y="9"/>
                    </a:lnTo>
                    <a:lnTo>
                      <a:pt x="30" y="3"/>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nvGrpSpPr>
              <p:cNvPr id="8237" name="Group 45">
                <a:extLst>
                  <a:ext uri="{FF2B5EF4-FFF2-40B4-BE49-F238E27FC236}">
                    <a16:creationId xmlns:a16="http://schemas.microsoft.com/office/drawing/2014/main" id="{E51E81AE-A374-70A5-8038-2B0ABCB3A6CB}"/>
                  </a:ext>
                </a:extLst>
              </p:cNvPr>
              <p:cNvGrpSpPr>
                <a:grpSpLocks/>
              </p:cNvGrpSpPr>
              <p:nvPr/>
            </p:nvGrpSpPr>
            <p:grpSpPr bwMode="auto">
              <a:xfrm>
                <a:off x="4343" y="900"/>
                <a:ext cx="827" cy="543"/>
                <a:chOff x="4343" y="900"/>
                <a:chExt cx="827" cy="543"/>
              </a:xfrm>
            </p:grpSpPr>
            <p:grpSp>
              <p:nvGrpSpPr>
                <p:cNvPr id="8238" name="Group 46">
                  <a:extLst>
                    <a:ext uri="{FF2B5EF4-FFF2-40B4-BE49-F238E27FC236}">
                      <a16:creationId xmlns:a16="http://schemas.microsoft.com/office/drawing/2014/main" id="{678B646F-C5C7-1DFE-B77C-F4DB37177FCB}"/>
                    </a:ext>
                  </a:extLst>
                </p:cNvPr>
                <p:cNvGrpSpPr>
                  <a:grpSpLocks/>
                </p:cNvGrpSpPr>
                <p:nvPr/>
              </p:nvGrpSpPr>
              <p:grpSpPr bwMode="auto">
                <a:xfrm>
                  <a:off x="4343" y="900"/>
                  <a:ext cx="827" cy="543"/>
                  <a:chOff x="4343" y="900"/>
                  <a:chExt cx="827" cy="543"/>
                </a:xfrm>
              </p:grpSpPr>
              <p:grpSp>
                <p:nvGrpSpPr>
                  <p:cNvPr id="8239" name="Group 47">
                    <a:extLst>
                      <a:ext uri="{FF2B5EF4-FFF2-40B4-BE49-F238E27FC236}">
                        <a16:creationId xmlns:a16="http://schemas.microsoft.com/office/drawing/2014/main" id="{A642DFA3-F36C-7B36-63DC-B49ACAE1C692}"/>
                      </a:ext>
                    </a:extLst>
                  </p:cNvPr>
                  <p:cNvGrpSpPr>
                    <a:grpSpLocks/>
                  </p:cNvGrpSpPr>
                  <p:nvPr/>
                </p:nvGrpSpPr>
                <p:grpSpPr bwMode="auto">
                  <a:xfrm>
                    <a:off x="4343" y="900"/>
                    <a:ext cx="827" cy="543"/>
                    <a:chOff x="4343" y="900"/>
                    <a:chExt cx="827" cy="543"/>
                  </a:xfrm>
                </p:grpSpPr>
                <p:grpSp>
                  <p:nvGrpSpPr>
                    <p:cNvPr id="8240" name="Group 48">
                      <a:extLst>
                        <a:ext uri="{FF2B5EF4-FFF2-40B4-BE49-F238E27FC236}">
                          <a16:creationId xmlns:a16="http://schemas.microsoft.com/office/drawing/2014/main" id="{0E69321E-FA51-BD84-8D56-DC1E86E73D2A}"/>
                        </a:ext>
                      </a:extLst>
                    </p:cNvPr>
                    <p:cNvGrpSpPr>
                      <a:grpSpLocks/>
                    </p:cNvGrpSpPr>
                    <p:nvPr/>
                  </p:nvGrpSpPr>
                  <p:grpSpPr bwMode="auto">
                    <a:xfrm>
                      <a:off x="4889" y="900"/>
                      <a:ext cx="138" cy="161"/>
                      <a:chOff x="4889" y="900"/>
                      <a:chExt cx="138" cy="161"/>
                    </a:xfrm>
                  </p:grpSpPr>
                  <p:sp>
                    <p:nvSpPr>
                      <p:cNvPr id="8241" name="Freeform 49">
                        <a:extLst>
                          <a:ext uri="{FF2B5EF4-FFF2-40B4-BE49-F238E27FC236}">
                            <a16:creationId xmlns:a16="http://schemas.microsoft.com/office/drawing/2014/main" id="{7CFD3F5F-CAE8-9101-198F-55CDE68B3BBB}"/>
                          </a:ext>
                        </a:extLst>
                      </p:cNvPr>
                      <p:cNvSpPr>
                        <a:spLocks/>
                      </p:cNvSpPr>
                      <p:nvPr/>
                    </p:nvSpPr>
                    <p:spPr bwMode="auto">
                      <a:xfrm>
                        <a:off x="4889" y="900"/>
                        <a:ext cx="138" cy="161"/>
                      </a:xfrm>
                      <a:custGeom>
                        <a:avLst/>
                        <a:gdLst>
                          <a:gd name="T0" fmla="*/ 0 w 138"/>
                          <a:gd name="T1" fmla="*/ 99 h 161"/>
                          <a:gd name="T2" fmla="*/ 22 w 138"/>
                          <a:gd name="T3" fmla="*/ 85 h 161"/>
                          <a:gd name="T4" fmla="*/ 31 w 138"/>
                          <a:gd name="T5" fmla="*/ 73 h 161"/>
                          <a:gd name="T6" fmla="*/ 28 w 138"/>
                          <a:gd name="T7" fmla="*/ 63 h 161"/>
                          <a:gd name="T8" fmla="*/ 27 w 138"/>
                          <a:gd name="T9" fmla="*/ 55 h 161"/>
                          <a:gd name="T10" fmla="*/ 30 w 138"/>
                          <a:gd name="T11" fmla="*/ 48 h 161"/>
                          <a:gd name="T12" fmla="*/ 37 w 138"/>
                          <a:gd name="T13" fmla="*/ 45 h 161"/>
                          <a:gd name="T14" fmla="*/ 31 w 138"/>
                          <a:gd name="T15" fmla="*/ 39 h 161"/>
                          <a:gd name="T16" fmla="*/ 33 w 138"/>
                          <a:gd name="T17" fmla="*/ 31 h 161"/>
                          <a:gd name="T18" fmla="*/ 38 w 138"/>
                          <a:gd name="T19" fmla="*/ 25 h 161"/>
                          <a:gd name="T20" fmla="*/ 45 w 138"/>
                          <a:gd name="T21" fmla="*/ 23 h 161"/>
                          <a:gd name="T22" fmla="*/ 52 w 138"/>
                          <a:gd name="T23" fmla="*/ 21 h 161"/>
                          <a:gd name="T24" fmla="*/ 60 w 138"/>
                          <a:gd name="T25" fmla="*/ 22 h 161"/>
                          <a:gd name="T26" fmla="*/ 56 w 138"/>
                          <a:gd name="T27" fmla="*/ 16 h 161"/>
                          <a:gd name="T28" fmla="*/ 58 w 138"/>
                          <a:gd name="T29" fmla="*/ 9 h 161"/>
                          <a:gd name="T30" fmla="*/ 62 w 138"/>
                          <a:gd name="T31" fmla="*/ 6 h 161"/>
                          <a:gd name="T32" fmla="*/ 69 w 138"/>
                          <a:gd name="T33" fmla="*/ 5 h 161"/>
                          <a:gd name="T34" fmla="*/ 75 w 138"/>
                          <a:gd name="T35" fmla="*/ 5 h 161"/>
                          <a:gd name="T36" fmla="*/ 82 w 138"/>
                          <a:gd name="T37" fmla="*/ 8 h 161"/>
                          <a:gd name="T38" fmla="*/ 87 w 138"/>
                          <a:gd name="T39" fmla="*/ 1 h 161"/>
                          <a:gd name="T40" fmla="*/ 96 w 138"/>
                          <a:gd name="T41" fmla="*/ 0 h 161"/>
                          <a:gd name="T42" fmla="*/ 109 w 138"/>
                          <a:gd name="T43" fmla="*/ 0 h 161"/>
                          <a:gd name="T44" fmla="*/ 122 w 138"/>
                          <a:gd name="T45" fmla="*/ 4 h 161"/>
                          <a:gd name="T46" fmla="*/ 131 w 138"/>
                          <a:gd name="T47" fmla="*/ 10 h 161"/>
                          <a:gd name="T48" fmla="*/ 136 w 138"/>
                          <a:gd name="T49" fmla="*/ 17 h 161"/>
                          <a:gd name="T50" fmla="*/ 137 w 138"/>
                          <a:gd name="T51" fmla="*/ 26 h 161"/>
                          <a:gd name="T52" fmla="*/ 135 w 138"/>
                          <a:gd name="T53" fmla="*/ 36 h 161"/>
                          <a:gd name="T54" fmla="*/ 131 w 138"/>
                          <a:gd name="T55" fmla="*/ 47 h 161"/>
                          <a:gd name="T56" fmla="*/ 127 w 138"/>
                          <a:gd name="T57" fmla="*/ 59 h 161"/>
                          <a:gd name="T58" fmla="*/ 120 w 138"/>
                          <a:gd name="T59" fmla="*/ 72 h 161"/>
                          <a:gd name="T60" fmla="*/ 109 w 138"/>
                          <a:gd name="T61" fmla="*/ 81 h 161"/>
                          <a:gd name="T62" fmla="*/ 87 w 138"/>
                          <a:gd name="T63" fmla="*/ 94 h 161"/>
                          <a:gd name="T64" fmla="*/ 65 w 138"/>
                          <a:gd name="T65" fmla="*/ 102 h 161"/>
                          <a:gd name="T66" fmla="*/ 42 w 138"/>
                          <a:gd name="T67" fmla="*/ 108 h 161"/>
                          <a:gd name="T68" fmla="*/ 15 w 138"/>
                          <a:gd name="T69" fmla="*/ 133 h 161"/>
                          <a:gd name="T70" fmla="*/ 5 w 138"/>
                          <a:gd name="T71" fmla="*/ 160 h 161"/>
                          <a:gd name="T72" fmla="*/ 0 w 138"/>
                          <a:gd name="T73" fmla="*/ 9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1">
                            <a:moveTo>
                              <a:pt x="0" y="99"/>
                            </a:moveTo>
                            <a:lnTo>
                              <a:pt x="22" y="85"/>
                            </a:lnTo>
                            <a:lnTo>
                              <a:pt x="31" y="73"/>
                            </a:lnTo>
                            <a:lnTo>
                              <a:pt x="28" y="63"/>
                            </a:lnTo>
                            <a:lnTo>
                              <a:pt x="27" y="55"/>
                            </a:lnTo>
                            <a:lnTo>
                              <a:pt x="30" y="48"/>
                            </a:lnTo>
                            <a:lnTo>
                              <a:pt x="37" y="45"/>
                            </a:lnTo>
                            <a:lnTo>
                              <a:pt x="31" y="39"/>
                            </a:lnTo>
                            <a:lnTo>
                              <a:pt x="33" y="31"/>
                            </a:lnTo>
                            <a:lnTo>
                              <a:pt x="38" y="25"/>
                            </a:lnTo>
                            <a:lnTo>
                              <a:pt x="45" y="23"/>
                            </a:lnTo>
                            <a:lnTo>
                              <a:pt x="52" y="21"/>
                            </a:lnTo>
                            <a:lnTo>
                              <a:pt x="60" y="22"/>
                            </a:lnTo>
                            <a:lnTo>
                              <a:pt x="56" y="16"/>
                            </a:lnTo>
                            <a:lnTo>
                              <a:pt x="58" y="9"/>
                            </a:lnTo>
                            <a:lnTo>
                              <a:pt x="62" y="6"/>
                            </a:lnTo>
                            <a:lnTo>
                              <a:pt x="69" y="5"/>
                            </a:lnTo>
                            <a:lnTo>
                              <a:pt x="75" y="5"/>
                            </a:lnTo>
                            <a:lnTo>
                              <a:pt x="82" y="8"/>
                            </a:lnTo>
                            <a:lnTo>
                              <a:pt x="87" y="1"/>
                            </a:lnTo>
                            <a:lnTo>
                              <a:pt x="96" y="0"/>
                            </a:lnTo>
                            <a:lnTo>
                              <a:pt x="109" y="0"/>
                            </a:lnTo>
                            <a:lnTo>
                              <a:pt x="122" y="4"/>
                            </a:lnTo>
                            <a:lnTo>
                              <a:pt x="131" y="10"/>
                            </a:lnTo>
                            <a:lnTo>
                              <a:pt x="136" y="17"/>
                            </a:lnTo>
                            <a:lnTo>
                              <a:pt x="137" y="26"/>
                            </a:lnTo>
                            <a:lnTo>
                              <a:pt x="135" y="36"/>
                            </a:lnTo>
                            <a:lnTo>
                              <a:pt x="131" y="47"/>
                            </a:lnTo>
                            <a:lnTo>
                              <a:pt x="127" y="59"/>
                            </a:lnTo>
                            <a:lnTo>
                              <a:pt x="120" y="72"/>
                            </a:lnTo>
                            <a:lnTo>
                              <a:pt x="109" y="81"/>
                            </a:lnTo>
                            <a:lnTo>
                              <a:pt x="87" y="94"/>
                            </a:lnTo>
                            <a:lnTo>
                              <a:pt x="65" y="102"/>
                            </a:lnTo>
                            <a:lnTo>
                              <a:pt x="42" y="108"/>
                            </a:lnTo>
                            <a:lnTo>
                              <a:pt x="15" y="133"/>
                            </a:lnTo>
                            <a:lnTo>
                              <a:pt x="5" y="160"/>
                            </a:lnTo>
                            <a:lnTo>
                              <a:pt x="0" y="99"/>
                            </a:lnTo>
                          </a:path>
                        </a:pathLst>
                      </a:custGeom>
                      <a:solidFill>
                        <a:srgbClr val="E0A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42" name="Freeform 50">
                        <a:extLst>
                          <a:ext uri="{FF2B5EF4-FFF2-40B4-BE49-F238E27FC236}">
                            <a16:creationId xmlns:a16="http://schemas.microsoft.com/office/drawing/2014/main" id="{A297FCE1-3F85-CDA2-63F1-CC4BAAE7EC2A}"/>
                          </a:ext>
                        </a:extLst>
                      </p:cNvPr>
                      <p:cNvSpPr>
                        <a:spLocks/>
                      </p:cNvSpPr>
                      <p:nvPr/>
                    </p:nvSpPr>
                    <p:spPr bwMode="auto">
                      <a:xfrm>
                        <a:off x="4970" y="909"/>
                        <a:ext cx="29" cy="31"/>
                      </a:xfrm>
                      <a:custGeom>
                        <a:avLst/>
                        <a:gdLst>
                          <a:gd name="T0" fmla="*/ 27 w 29"/>
                          <a:gd name="T1" fmla="*/ 30 h 31"/>
                          <a:gd name="T2" fmla="*/ 28 w 29"/>
                          <a:gd name="T3" fmla="*/ 22 h 31"/>
                          <a:gd name="T4" fmla="*/ 28 w 29"/>
                          <a:gd name="T5" fmla="*/ 13 h 31"/>
                          <a:gd name="T6" fmla="*/ 23 w 29"/>
                          <a:gd name="T7" fmla="*/ 7 h 31"/>
                          <a:gd name="T8" fmla="*/ 17 w 29"/>
                          <a:gd name="T9" fmla="*/ 3 h 31"/>
                          <a:gd name="T10" fmla="*/ 11 w 29"/>
                          <a:gd name="T11" fmla="*/ 1 h 31"/>
                          <a:gd name="T12" fmla="*/ 6 w 29"/>
                          <a:gd name="T13" fmla="*/ 2 h 31"/>
                          <a:gd name="T14" fmla="*/ 0 w 29"/>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7" y="30"/>
                            </a:moveTo>
                            <a:lnTo>
                              <a:pt x="28" y="22"/>
                            </a:lnTo>
                            <a:lnTo>
                              <a:pt x="28" y="13"/>
                            </a:lnTo>
                            <a:lnTo>
                              <a:pt x="23" y="7"/>
                            </a:lnTo>
                            <a:lnTo>
                              <a:pt x="17" y="3"/>
                            </a:lnTo>
                            <a:lnTo>
                              <a:pt x="11" y="1"/>
                            </a:lnTo>
                            <a:lnTo>
                              <a:pt x="6" y="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43" name="Freeform 51">
                        <a:extLst>
                          <a:ext uri="{FF2B5EF4-FFF2-40B4-BE49-F238E27FC236}">
                            <a16:creationId xmlns:a16="http://schemas.microsoft.com/office/drawing/2014/main" id="{5253EF42-3E41-212C-A08B-D3DBFF0819F4}"/>
                          </a:ext>
                        </a:extLst>
                      </p:cNvPr>
                      <p:cNvSpPr>
                        <a:spLocks/>
                      </p:cNvSpPr>
                      <p:nvPr/>
                    </p:nvSpPr>
                    <p:spPr bwMode="auto">
                      <a:xfrm>
                        <a:off x="4952" y="923"/>
                        <a:ext cx="24" cy="31"/>
                      </a:xfrm>
                      <a:custGeom>
                        <a:avLst/>
                        <a:gdLst>
                          <a:gd name="T0" fmla="*/ 0 w 24"/>
                          <a:gd name="T1" fmla="*/ 0 h 31"/>
                          <a:gd name="T2" fmla="*/ 11 w 24"/>
                          <a:gd name="T3" fmla="*/ 1 h 31"/>
                          <a:gd name="T4" fmla="*/ 19 w 24"/>
                          <a:gd name="T5" fmla="*/ 5 h 31"/>
                          <a:gd name="T6" fmla="*/ 23 w 24"/>
                          <a:gd name="T7" fmla="*/ 10 h 31"/>
                          <a:gd name="T8" fmla="*/ 22 w 24"/>
                          <a:gd name="T9" fmla="*/ 16 h 31"/>
                          <a:gd name="T10" fmla="*/ 16 w 24"/>
                          <a:gd name="T11" fmla="*/ 22 h 31"/>
                          <a:gd name="T12" fmla="*/ 14 w 24"/>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24" h="31">
                            <a:moveTo>
                              <a:pt x="0" y="0"/>
                            </a:moveTo>
                            <a:lnTo>
                              <a:pt x="11" y="1"/>
                            </a:lnTo>
                            <a:lnTo>
                              <a:pt x="19" y="5"/>
                            </a:lnTo>
                            <a:lnTo>
                              <a:pt x="23" y="10"/>
                            </a:lnTo>
                            <a:lnTo>
                              <a:pt x="22" y="16"/>
                            </a:lnTo>
                            <a:lnTo>
                              <a:pt x="16" y="22"/>
                            </a:lnTo>
                            <a:lnTo>
                              <a:pt x="14" y="3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44" name="Freeform 52">
                        <a:extLst>
                          <a:ext uri="{FF2B5EF4-FFF2-40B4-BE49-F238E27FC236}">
                            <a16:creationId xmlns:a16="http://schemas.microsoft.com/office/drawing/2014/main" id="{EDB55DF8-B157-6DE7-E6A4-F1332C23ECC3}"/>
                          </a:ext>
                        </a:extLst>
                      </p:cNvPr>
                      <p:cNvSpPr>
                        <a:spLocks/>
                      </p:cNvSpPr>
                      <p:nvPr/>
                    </p:nvSpPr>
                    <p:spPr bwMode="auto">
                      <a:xfrm>
                        <a:off x="4928" y="942"/>
                        <a:ext cx="26" cy="26"/>
                      </a:xfrm>
                      <a:custGeom>
                        <a:avLst/>
                        <a:gdLst>
                          <a:gd name="T0" fmla="*/ 0 w 26"/>
                          <a:gd name="T1" fmla="*/ 3 h 26"/>
                          <a:gd name="T2" fmla="*/ 9 w 26"/>
                          <a:gd name="T3" fmla="*/ 0 h 26"/>
                          <a:gd name="T4" fmla="*/ 17 w 26"/>
                          <a:gd name="T5" fmla="*/ 2 h 26"/>
                          <a:gd name="T6" fmla="*/ 23 w 26"/>
                          <a:gd name="T7" fmla="*/ 6 h 26"/>
                          <a:gd name="T8" fmla="*/ 25 w 26"/>
                          <a:gd name="T9" fmla="*/ 13 h 26"/>
                          <a:gd name="T10" fmla="*/ 22 w 26"/>
                          <a:gd name="T11" fmla="*/ 18 h 26"/>
                          <a:gd name="T12" fmla="*/ 17 w 26"/>
                          <a:gd name="T13" fmla="*/ 25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0" y="3"/>
                            </a:moveTo>
                            <a:lnTo>
                              <a:pt x="9" y="0"/>
                            </a:lnTo>
                            <a:lnTo>
                              <a:pt x="17" y="2"/>
                            </a:lnTo>
                            <a:lnTo>
                              <a:pt x="23" y="6"/>
                            </a:lnTo>
                            <a:lnTo>
                              <a:pt x="25" y="13"/>
                            </a:lnTo>
                            <a:lnTo>
                              <a:pt x="22" y="18"/>
                            </a:lnTo>
                            <a:lnTo>
                              <a:pt x="17" y="2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sp>
                  <p:nvSpPr>
                    <p:cNvPr id="8245" name="Freeform 53">
                      <a:extLst>
                        <a:ext uri="{FF2B5EF4-FFF2-40B4-BE49-F238E27FC236}">
                          <a16:creationId xmlns:a16="http://schemas.microsoft.com/office/drawing/2014/main" id="{C43C2CFD-E0AB-9E7B-A477-0A890BCFCFC4}"/>
                        </a:ext>
                      </a:extLst>
                    </p:cNvPr>
                    <p:cNvSpPr>
                      <a:spLocks/>
                    </p:cNvSpPr>
                    <p:nvPr/>
                  </p:nvSpPr>
                  <p:spPr bwMode="auto">
                    <a:xfrm>
                      <a:off x="4343" y="930"/>
                      <a:ext cx="827" cy="513"/>
                    </a:xfrm>
                    <a:custGeom>
                      <a:avLst/>
                      <a:gdLst>
                        <a:gd name="T0" fmla="*/ 508 w 827"/>
                        <a:gd name="T1" fmla="*/ 393 h 513"/>
                        <a:gd name="T2" fmla="*/ 535 w 827"/>
                        <a:gd name="T3" fmla="*/ 424 h 513"/>
                        <a:gd name="T4" fmla="*/ 560 w 827"/>
                        <a:gd name="T5" fmla="*/ 441 h 513"/>
                        <a:gd name="T6" fmla="*/ 592 w 827"/>
                        <a:gd name="T7" fmla="*/ 457 h 513"/>
                        <a:gd name="T8" fmla="*/ 599 w 827"/>
                        <a:gd name="T9" fmla="*/ 476 h 513"/>
                        <a:gd name="T10" fmla="*/ 613 w 827"/>
                        <a:gd name="T11" fmla="*/ 490 h 513"/>
                        <a:gd name="T12" fmla="*/ 626 w 827"/>
                        <a:gd name="T13" fmla="*/ 512 h 513"/>
                        <a:gd name="T14" fmla="*/ 635 w 827"/>
                        <a:gd name="T15" fmla="*/ 453 h 513"/>
                        <a:gd name="T16" fmla="*/ 646 w 827"/>
                        <a:gd name="T17" fmla="*/ 415 h 513"/>
                        <a:gd name="T18" fmla="*/ 635 w 827"/>
                        <a:gd name="T19" fmla="*/ 346 h 513"/>
                        <a:gd name="T20" fmla="*/ 654 w 827"/>
                        <a:gd name="T21" fmla="*/ 311 h 513"/>
                        <a:gd name="T22" fmla="*/ 680 w 827"/>
                        <a:gd name="T23" fmla="*/ 246 h 513"/>
                        <a:gd name="T24" fmla="*/ 730 w 827"/>
                        <a:gd name="T25" fmla="*/ 174 h 513"/>
                        <a:gd name="T26" fmla="*/ 745 w 827"/>
                        <a:gd name="T27" fmla="*/ 129 h 513"/>
                        <a:gd name="T28" fmla="*/ 772 w 827"/>
                        <a:gd name="T29" fmla="*/ 74 h 513"/>
                        <a:gd name="T30" fmla="*/ 802 w 827"/>
                        <a:gd name="T31" fmla="*/ 35 h 513"/>
                        <a:gd name="T32" fmla="*/ 826 w 827"/>
                        <a:gd name="T33" fmla="*/ 20 h 513"/>
                        <a:gd name="T34" fmla="*/ 798 w 827"/>
                        <a:gd name="T35" fmla="*/ 7 h 513"/>
                        <a:gd name="T36" fmla="*/ 761 w 827"/>
                        <a:gd name="T37" fmla="*/ 0 h 513"/>
                        <a:gd name="T38" fmla="*/ 717 w 827"/>
                        <a:gd name="T39" fmla="*/ 4 h 513"/>
                        <a:gd name="T40" fmla="*/ 671 w 827"/>
                        <a:gd name="T41" fmla="*/ 15 h 513"/>
                        <a:gd name="T42" fmla="*/ 630 w 827"/>
                        <a:gd name="T43" fmla="*/ 31 h 513"/>
                        <a:gd name="T44" fmla="*/ 600 w 827"/>
                        <a:gd name="T45" fmla="*/ 45 h 513"/>
                        <a:gd name="T46" fmla="*/ 588 w 827"/>
                        <a:gd name="T47" fmla="*/ 40 h 513"/>
                        <a:gd name="T48" fmla="*/ 568 w 827"/>
                        <a:gd name="T49" fmla="*/ 31 h 513"/>
                        <a:gd name="T50" fmla="*/ 565 w 827"/>
                        <a:gd name="T51" fmla="*/ 8 h 513"/>
                        <a:gd name="T52" fmla="*/ 547 w 827"/>
                        <a:gd name="T53" fmla="*/ 20 h 513"/>
                        <a:gd name="T54" fmla="*/ 523 w 827"/>
                        <a:gd name="T55" fmla="*/ 25 h 513"/>
                        <a:gd name="T56" fmla="*/ 490 w 827"/>
                        <a:gd name="T57" fmla="*/ 31 h 513"/>
                        <a:gd name="T58" fmla="*/ 459 w 827"/>
                        <a:gd name="T59" fmla="*/ 33 h 513"/>
                        <a:gd name="T60" fmla="*/ 429 w 827"/>
                        <a:gd name="T61" fmla="*/ 36 h 513"/>
                        <a:gd name="T62" fmla="*/ 387 w 827"/>
                        <a:gd name="T63" fmla="*/ 35 h 513"/>
                        <a:gd name="T64" fmla="*/ 351 w 827"/>
                        <a:gd name="T65" fmla="*/ 47 h 513"/>
                        <a:gd name="T66" fmla="*/ 321 w 827"/>
                        <a:gd name="T67" fmla="*/ 69 h 513"/>
                        <a:gd name="T68" fmla="*/ 291 w 827"/>
                        <a:gd name="T69" fmla="*/ 102 h 513"/>
                        <a:gd name="T70" fmla="*/ 269 w 827"/>
                        <a:gd name="T71" fmla="*/ 127 h 513"/>
                        <a:gd name="T72" fmla="*/ 240 w 827"/>
                        <a:gd name="T73" fmla="*/ 148 h 513"/>
                        <a:gd name="T74" fmla="*/ 210 w 827"/>
                        <a:gd name="T75" fmla="*/ 163 h 513"/>
                        <a:gd name="T76" fmla="*/ 185 w 827"/>
                        <a:gd name="T77" fmla="*/ 179 h 513"/>
                        <a:gd name="T78" fmla="*/ 171 w 827"/>
                        <a:gd name="T79" fmla="*/ 200 h 513"/>
                        <a:gd name="T80" fmla="*/ 124 w 827"/>
                        <a:gd name="T81" fmla="*/ 196 h 513"/>
                        <a:gd name="T82" fmla="*/ 65 w 827"/>
                        <a:gd name="T83" fmla="*/ 203 h 513"/>
                        <a:gd name="T84" fmla="*/ 77 w 827"/>
                        <a:gd name="T85" fmla="*/ 181 h 513"/>
                        <a:gd name="T86" fmla="*/ 15 w 827"/>
                        <a:gd name="T87" fmla="*/ 187 h 513"/>
                        <a:gd name="T88" fmla="*/ 11 w 827"/>
                        <a:gd name="T89" fmla="*/ 250 h 513"/>
                        <a:gd name="T90" fmla="*/ 7 w 827"/>
                        <a:gd name="T91" fmla="*/ 301 h 513"/>
                        <a:gd name="T92" fmla="*/ 0 w 827"/>
                        <a:gd name="T93" fmla="*/ 317 h 513"/>
                        <a:gd name="T94" fmla="*/ 15 w 827"/>
                        <a:gd name="T95" fmla="*/ 324 h 513"/>
                        <a:gd name="T96" fmla="*/ 30 w 827"/>
                        <a:gd name="T97" fmla="*/ 324 h 513"/>
                        <a:gd name="T98" fmla="*/ 46 w 827"/>
                        <a:gd name="T99" fmla="*/ 359 h 513"/>
                        <a:gd name="T100" fmla="*/ 77 w 827"/>
                        <a:gd name="T101" fmla="*/ 398 h 513"/>
                        <a:gd name="T102" fmla="*/ 99 w 827"/>
                        <a:gd name="T103" fmla="*/ 418 h 513"/>
                        <a:gd name="T104" fmla="*/ 126 w 827"/>
                        <a:gd name="T105" fmla="*/ 431 h 513"/>
                        <a:gd name="T106" fmla="*/ 175 w 827"/>
                        <a:gd name="T107" fmla="*/ 450 h 513"/>
                        <a:gd name="T108" fmla="*/ 226 w 827"/>
                        <a:gd name="T109" fmla="*/ 458 h 513"/>
                        <a:gd name="T110" fmla="*/ 279 w 827"/>
                        <a:gd name="T111" fmla="*/ 460 h 513"/>
                        <a:gd name="T112" fmla="*/ 319 w 827"/>
                        <a:gd name="T113" fmla="*/ 453 h 513"/>
                        <a:gd name="T114" fmla="*/ 355 w 827"/>
                        <a:gd name="T115" fmla="*/ 442 h 513"/>
                        <a:gd name="T116" fmla="*/ 386 w 827"/>
                        <a:gd name="T117" fmla="*/ 428 h 513"/>
                        <a:gd name="T118" fmla="*/ 409 w 827"/>
                        <a:gd name="T119" fmla="*/ 408 h 513"/>
                        <a:gd name="T120" fmla="*/ 429 w 827"/>
                        <a:gd name="T121" fmla="*/ 392 h 513"/>
                        <a:gd name="T122" fmla="*/ 466 w 827"/>
                        <a:gd name="T123" fmla="*/ 383 h 513"/>
                        <a:gd name="T124" fmla="*/ 508 w 827"/>
                        <a:gd name="T125" fmla="*/ 39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513">
                          <a:moveTo>
                            <a:pt x="508" y="393"/>
                          </a:moveTo>
                          <a:lnTo>
                            <a:pt x="535" y="424"/>
                          </a:lnTo>
                          <a:lnTo>
                            <a:pt x="560" y="441"/>
                          </a:lnTo>
                          <a:lnTo>
                            <a:pt x="592" y="457"/>
                          </a:lnTo>
                          <a:lnTo>
                            <a:pt x="599" y="476"/>
                          </a:lnTo>
                          <a:lnTo>
                            <a:pt x="613" y="490"/>
                          </a:lnTo>
                          <a:lnTo>
                            <a:pt x="626" y="512"/>
                          </a:lnTo>
                          <a:lnTo>
                            <a:pt x="635" y="453"/>
                          </a:lnTo>
                          <a:lnTo>
                            <a:pt x="646" y="415"/>
                          </a:lnTo>
                          <a:lnTo>
                            <a:pt x="635" y="346"/>
                          </a:lnTo>
                          <a:lnTo>
                            <a:pt x="654" y="311"/>
                          </a:lnTo>
                          <a:lnTo>
                            <a:pt x="680" y="246"/>
                          </a:lnTo>
                          <a:lnTo>
                            <a:pt x="730" y="174"/>
                          </a:lnTo>
                          <a:lnTo>
                            <a:pt x="745" y="129"/>
                          </a:lnTo>
                          <a:lnTo>
                            <a:pt x="772" y="74"/>
                          </a:lnTo>
                          <a:lnTo>
                            <a:pt x="802" y="35"/>
                          </a:lnTo>
                          <a:lnTo>
                            <a:pt x="826" y="20"/>
                          </a:lnTo>
                          <a:lnTo>
                            <a:pt x="798" y="7"/>
                          </a:lnTo>
                          <a:lnTo>
                            <a:pt x="761" y="0"/>
                          </a:lnTo>
                          <a:lnTo>
                            <a:pt x="717" y="4"/>
                          </a:lnTo>
                          <a:lnTo>
                            <a:pt x="671" y="15"/>
                          </a:lnTo>
                          <a:lnTo>
                            <a:pt x="630" y="31"/>
                          </a:lnTo>
                          <a:lnTo>
                            <a:pt x="600" y="45"/>
                          </a:lnTo>
                          <a:lnTo>
                            <a:pt x="588" y="40"/>
                          </a:lnTo>
                          <a:lnTo>
                            <a:pt x="568" y="31"/>
                          </a:lnTo>
                          <a:lnTo>
                            <a:pt x="565" y="8"/>
                          </a:lnTo>
                          <a:lnTo>
                            <a:pt x="547" y="20"/>
                          </a:lnTo>
                          <a:lnTo>
                            <a:pt x="523" y="25"/>
                          </a:lnTo>
                          <a:lnTo>
                            <a:pt x="490" y="31"/>
                          </a:lnTo>
                          <a:lnTo>
                            <a:pt x="459" y="33"/>
                          </a:lnTo>
                          <a:lnTo>
                            <a:pt x="429" y="36"/>
                          </a:lnTo>
                          <a:lnTo>
                            <a:pt x="387" y="35"/>
                          </a:lnTo>
                          <a:lnTo>
                            <a:pt x="351" y="47"/>
                          </a:lnTo>
                          <a:lnTo>
                            <a:pt x="321" y="69"/>
                          </a:lnTo>
                          <a:lnTo>
                            <a:pt x="291" y="102"/>
                          </a:lnTo>
                          <a:lnTo>
                            <a:pt x="269" y="127"/>
                          </a:lnTo>
                          <a:lnTo>
                            <a:pt x="240" y="148"/>
                          </a:lnTo>
                          <a:lnTo>
                            <a:pt x="210" y="163"/>
                          </a:lnTo>
                          <a:lnTo>
                            <a:pt x="185" y="179"/>
                          </a:lnTo>
                          <a:lnTo>
                            <a:pt x="171" y="200"/>
                          </a:lnTo>
                          <a:lnTo>
                            <a:pt x="124" y="196"/>
                          </a:lnTo>
                          <a:lnTo>
                            <a:pt x="65" y="203"/>
                          </a:lnTo>
                          <a:lnTo>
                            <a:pt x="77" y="181"/>
                          </a:lnTo>
                          <a:lnTo>
                            <a:pt x="15" y="187"/>
                          </a:lnTo>
                          <a:lnTo>
                            <a:pt x="11" y="250"/>
                          </a:lnTo>
                          <a:lnTo>
                            <a:pt x="7" y="301"/>
                          </a:lnTo>
                          <a:lnTo>
                            <a:pt x="0" y="317"/>
                          </a:lnTo>
                          <a:lnTo>
                            <a:pt x="15" y="324"/>
                          </a:lnTo>
                          <a:lnTo>
                            <a:pt x="30" y="324"/>
                          </a:lnTo>
                          <a:lnTo>
                            <a:pt x="46" y="359"/>
                          </a:lnTo>
                          <a:lnTo>
                            <a:pt x="77" y="398"/>
                          </a:lnTo>
                          <a:lnTo>
                            <a:pt x="99" y="418"/>
                          </a:lnTo>
                          <a:lnTo>
                            <a:pt x="126" y="431"/>
                          </a:lnTo>
                          <a:lnTo>
                            <a:pt x="175" y="450"/>
                          </a:lnTo>
                          <a:lnTo>
                            <a:pt x="226" y="458"/>
                          </a:lnTo>
                          <a:lnTo>
                            <a:pt x="279" y="460"/>
                          </a:lnTo>
                          <a:lnTo>
                            <a:pt x="319" y="453"/>
                          </a:lnTo>
                          <a:lnTo>
                            <a:pt x="355" y="442"/>
                          </a:lnTo>
                          <a:lnTo>
                            <a:pt x="386" y="428"/>
                          </a:lnTo>
                          <a:lnTo>
                            <a:pt x="409" y="408"/>
                          </a:lnTo>
                          <a:lnTo>
                            <a:pt x="429" y="392"/>
                          </a:lnTo>
                          <a:lnTo>
                            <a:pt x="466" y="383"/>
                          </a:lnTo>
                          <a:lnTo>
                            <a:pt x="508" y="393"/>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sp>
                <p:nvSpPr>
                  <p:cNvPr id="8246" name="Freeform 54">
                    <a:extLst>
                      <a:ext uri="{FF2B5EF4-FFF2-40B4-BE49-F238E27FC236}">
                        <a16:creationId xmlns:a16="http://schemas.microsoft.com/office/drawing/2014/main" id="{3E4ECB2D-5B1A-273C-92C6-0213D5DFD68B}"/>
                      </a:ext>
                    </a:extLst>
                  </p:cNvPr>
                  <p:cNvSpPr>
                    <a:spLocks/>
                  </p:cNvSpPr>
                  <p:nvPr/>
                </p:nvSpPr>
                <p:spPr bwMode="auto">
                  <a:xfrm>
                    <a:off x="4509" y="973"/>
                    <a:ext cx="434" cy="254"/>
                  </a:xfrm>
                  <a:custGeom>
                    <a:avLst/>
                    <a:gdLst>
                      <a:gd name="T0" fmla="*/ 433 w 434"/>
                      <a:gd name="T1" fmla="*/ 0 h 254"/>
                      <a:gd name="T2" fmla="*/ 403 w 434"/>
                      <a:gd name="T3" fmla="*/ 22 h 254"/>
                      <a:gd name="T4" fmla="*/ 377 w 434"/>
                      <a:gd name="T5" fmla="*/ 35 h 254"/>
                      <a:gd name="T6" fmla="*/ 352 w 434"/>
                      <a:gd name="T7" fmla="*/ 51 h 254"/>
                      <a:gd name="T8" fmla="*/ 339 w 434"/>
                      <a:gd name="T9" fmla="*/ 65 h 254"/>
                      <a:gd name="T10" fmla="*/ 328 w 434"/>
                      <a:gd name="T11" fmla="*/ 78 h 254"/>
                      <a:gd name="T12" fmla="*/ 309 w 434"/>
                      <a:gd name="T13" fmla="*/ 90 h 254"/>
                      <a:gd name="T14" fmla="*/ 285 w 434"/>
                      <a:gd name="T15" fmla="*/ 99 h 254"/>
                      <a:gd name="T16" fmla="*/ 268 w 434"/>
                      <a:gd name="T17" fmla="*/ 112 h 254"/>
                      <a:gd name="T18" fmla="*/ 255 w 434"/>
                      <a:gd name="T19" fmla="*/ 128 h 254"/>
                      <a:gd name="T20" fmla="*/ 239 w 434"/>
                      <a:gd name="T21" fmla="*/ 147 h 254"/>
                      <a:gd name="T22" fmla="*/ 228 w 434"/>
                      <a:gd name="T23" fmla="*/ 167 h 254"/>
                      <a:gd name="T24" fmla="*/ 216 w 434"/>
                      <a:gd name="T25" fmla="*/ 193 h 254"/>
                      <a:gd name="T26" fmla="*/ 201 w 434"/>
                      <a:gd name="T27" fmla="*/ 215 h 254"/>
                      <a:gd name="T28" fmla="*/ 185 w 434"/>
                      <a:gd name="T29" fmla="*/ 230 h 254"/>
                      <a:gd name="T30" fmla="*/ 162 w 434"/>
                      <a:gd name="T31" fmla="*/ 242 h 254"/>
                      <a:gd name="T32" fmla="*/ 140 w 434"/>
                      <a:gd name="T33" fmla="*/ 249 h 254"/>
                      <a:gd name="T34" fmla="*/ 118 w 434"/>
                      <a:gd name="T35" fmla="*/ 253 h 254"/>
                      <a:gd name="T36" fmla="*/ 94 w 434"/>
                      <a:gd name="T37" fmla="*/ 252 h 254"/>
                      <a:gd name="T38" fmla="*/ 71 w 434"/>
                      <a:gd name="T39" fmla="*/ 248 h 254"/>
                      <a:gd name="T40" fmla="*/ 46 w 434"/>
                      <a:gd name="T41" fmla="*/ 238 h 254"/>
                      <a:gd name="T42" fmla="*/ 27 w 434"/>
                      <a:gd name="T43" fmla="*/ 226 h 254"/>
                      <a:gd name="T44" fmla="*/ 13 w 434"/>
                      <a:gd name="T45" fmla="*/ 210 h 254"/>
                      <a:gd name="T46" fmla="*/ 4 w 434"/>
                      <a:gd name="T47" fmla="*/ 193 h 254"/>
                      <a:gd name="T48" fmla="*/ 0 w 434"/>
                      <a:gd name="T49" fmla="*/ 173 h 254"/>
                      <a:gd name="T50" fmla="*/ 5 w 434"/>
                      <a:gd name="T51" fmla="*/ 1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4" h="254">
                        <a:moveTo>
                          <a:pt x="433" y="0"/>
                        </a:moveTo>
                        <a:lnTo>
                          <a:pt x="403" y="22"/>
                        </a:lnTo>
                        <a:lnTo>
                          <a:pt x="377" y="35"/>
                        </a:lnTo>
                        <a:lnTo>
                          <a:pt x="352" y="51"/>
                        </a:lnTo>
                        <a:lnTo>
                          <a:pt x="339" y="65"/>
                        </a:lnTo>
                        <a:lnTo>
                          <a:pt x="328" y="78"/>
                        </a:lnTo>
                        <a:lnTo>
                          <a:pt x="309" y="90"/>
                        </a:lnTo>
                        <a:lnTo>
                          <a:pt x="285" y="99"/>
                        </a:lnTo>
                        <a:lnTo>
                          <a:pt x="268" y="112"/>
                        </a:lnTo>
                        <a:lnTo>
                          <a:pt x="255" y="128"/>
                        </a:lnTo>
                        <a:lnTo>
                          <a:pt x="239" y="147"/>
                        </a:lnTo>
                        <a:lnTo>
                          <a:pt x="228" y="167"/>
                        </a:lnTo>
                        <a:lnTo>
                          <a:pt x="216" y="193"/>
                        </a:lnTo>
                        <a:lnTo>
                          <a:pt x="201" y="215"/>
                        </a:lnTo>
                        <a:lnTo>
                          <a:pt x="185" y="230"/>
                        </a:lnTo>
                        <a:lnTo>
                          <a:pt x="162" y="242"/>
                        </a:lnTo>
                        <a:lnTo>
                          <a:pt x="140" y="249"/>
                        </a:lnTo>
                        <a:lnTo>
                          <a:pt x="118" y="253"/>
                        </a:lnTo>
                        <a:lnTo>
                          <a:pt x="94" y="252"/>
                        </a:lnTo>
                        <a:lnTo>
                          <a:pt x="71" y="248"/>
                        </a:lnTo>
                        <a:lnTo>
                          <a:pt x="46" y="238"/>
                        </a:lnTo>
                        <a:lnTo>
                          <a:pt x="27" y="226"/>
                        </a:lnTo>
                        <a:lnTo>
                          <a:pt x="13" y="210"/>
                        </a:lnTo>
                        <a:lnTo>
                          <a:pt x="4" y="193"/>
                        </a:lnTo>
                        <a:lnTo>
                          <a:pt x="0" y="173"/>
                        </a:lnTo>
                        <a:lnTo>
                          <a:pt x="5" y="1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nvGrpSpPr>
                <p:cNvPr id="8247" name="Group 55">
                  <a:extLst>
                    <a:ext uri="{FF2B5EF4-FFF2-40B4-BE49-F238E27FC236}">
                      <a16:creationId xmlns:a16="http://schemas.microsoft.com/office/drawing/2014/main" id="{EE6A9BB6-9DE5-90A5-1317-826AA650F97A}"/>
                    </a:ext>
                  </a:extLst>
                </p:cNvPr>
                <p:cNvGrpSpPr>
                  <a:grpSpLocks/>
                </p:cNvGrpSpPr>
                <p:nvPr/>
              </p:nvGrpSpPr>
              <p:grpSpPr bwMode="auto">
                <a:xfrm>
                  <a:off x="4349" y="1000"/>
                  <a:ext cx="522" cy="387"/>
                  <a:chOff x="4349" y="1000"/>
                  <a:chExt cx="522" cy="387"/>
                </a:xfrm>
              </p:grpSpPr>
              <p:sp>
                <p:nvSpPr>
                  <p:cNvPr id="8248" name="Line 56">
                    <a:extLst>
                      <a:ext uri="{FF2B5EF4-FFF2-40B4-BE49-F238E27FC236}">
                        <a16:creationId xmlns:a16="http://schemas.microsoft.com/office/drawing/2014/main" id="{4FBDA72D-7304-8AD1-D5F4-D412EDD6BCEF}"/>
                      </a:ext>
                    </a:extLst>
                  </p:cNvPr>
                  <p:cNvSpPr>
                    <a:spLocks noChangeShapeType="1"/>
                  </p:cNvSpPr>
                  <p:nvPr/>
                </p:nvSpPr>
                <p:spPr bwMode="auto">
                  <a:xfrm flipH="1">
                    <a:off x="4418" y="1183"/>
                    <a:ext cx="104" cy="2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sz="2400"/>
                  </a:p>
                </p:txBody>
              </p:sp>
              <p:sp>
                <p:nvSpPr>
                  <p:cNvPr id="8249" name="Freeform 57">
                    <a:extLst>
                      <a:ext uri="{FF2B5EF4-FFF2-40B4-BE49-F238E27FC236}">
                        <a16:creationId xmlns:a16="http://schemas.microsoft.com/office/drawing/2014/main" id="{DA7619E5-14BD-1F9C-8693-2C6431FB1CB8}"/>
                      </a:ext>
                    </a:extLst>
                  </p:cNvPr>
                  <p:cNvSpPr>
                    <a:spLocks/>
                  </p:cNvSpPr>
                  <p:nvPr/>
                </p:nvSpPr>
                <p:spPr bwMode="auto">
                  <a:xfrm>
                    <a:off x="4744" y="1150"/>
                    <a:ext cx="49" cy="87"/>
                  </a:xfrm>
                  <a:custGeom>
                    <a:avLst/>
                    <a:gdLst>
                      <a:gd name="T0" fmla="*/ 43 w 49"/>
                      <a:gd name="T1" fmla="*/ 86 h 87"/>
                      <a:gd name="T2" fmla="*/ 48 w 49"/>
                      <a:gd name="T3" fmla="*/ 64 h 87"/>
                      <a:gd name="T4" fmla="*/ 42 w 49"/>
                      <a:gd name="T5" fmla="*/ 39 h 87"/>
                      <a:gd name="T6" fmla="*/ 26 w 49"/>
                      <a:gd name="T7" fmla="*/ 17 h 87"/>
                      <a:gd name="T8" fmla="*/ 0 w 49"/>
                      <a:gd name="T9" fmla="*/ 0 h 87"/>
                    </a:gdLst>
                    <a:ahLst/>
                    <a:cxnLst>
                      <a:cxn ang="0">
                        <a:pos x="T0" y="T1"/>
                      </a:cxn>
                      <a:cxn ang="0">
                        <a:pos x="T2" y="T3"/>
                      </a:cxn>
                      <a:cxn ang="0">
                        <a:pos x="T4" y="T5"/>
                      </a:cxn>
                      <a:cxn ang="0">
                        <a:pos x="T6" y="T7"/>
                      </a:cxn>
                      <a:cxn ang="0">
                        <a:pos x="T8" y="T9"/>
                      </a:cxn>
                    </a:cxnLst>
                    <a:rect l="0" t="0" r="r" b="b"/>
                    <a:pathLst>
                      <a:path w="49" h="87">
                        <a:moveTo>
                          <a:pt x="43" y="86"/>
                        </a:moveTo>
                        <a:lnTo>
                          <a:pt x="48" y="64"/>
                        </a:lnTo>
                        <a:lnTo>
                          <a:pt x="42" y="39"/>
                        </a:lnTo>
                        <a:lnTo>
                          <a:pt x="26" y="1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0" name="Freeform 58">
                    <a:extLst>
                      <a:ext uri="{FF2B5EF4-FFF2-40B4-BE49-F238E27FC236}">
                        <a16:creationId xmlns:a16="http://schemas.microsoft.com/office/drawing/2014/main" id="{DBF37F6B-98A5-304A-438C-3523CA7B6907}"/>
                      </a:ext>
                    </a:extLst>
                  </p:cNvPr>
                  <p:cNvSpPr>
                    <a:spLocks/>
                  </p:cNvSpPr>
                  <p:nvPr/>
                </p:nvSpPr>
                <p:spPr bwMode="auto">
                  <a:xfrm>
                    <a:off x="4735" y="1168"/>
                    <a:ext cx="32" cy="92"/>
                  </a:xfrm>
                  <a:custGeom>
                    <a:avLst/>
                    <a:gdLst>
                      <a:gd name="T0" fmla="*/ 0 w 32"/>
                      <a:gd name="T1" fmla="*/ 91 h 92"/>
                      <a:gd name="T2" fmla="*/ 16 w 32"/>
                      <a:gd name="T3" fmla="*/ 83 h 92"/>
                      <a:gd name="T4" fmla="*/ 26 w 32"/>
                      <a:gd name="T5" fmla="*/ 70 h 92"/>
                      <a:gd name="T6" fmla="*/ 31 w 32"/>
                      <a:gd name="T7" fmla="*/ 50 h 92"/>
                      <a:gd name="T8" fmla="*/ 28 w 32"/>
                      <a:gd name="T9" fmla="*/ 32 h 92"/>
                      <a:gd name="T10" fmla="*/ 16 w 32"/>
                      <a:gd name="T11" fmla="*/ 13 h 92"/>
                      <a:gd name="T12" fmla="*/ 2 w 3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32" h="92">
                        <a:moveTo>
                          <a:pt x="0" y="91"/>
                        </a:moveTo>
                        <a:lnTo>
                          <a:pt x="16" y="83"/>
                        </a:lnTo>
                        <a:lnTo>
                          <a:pt x="26" y="70"/>
                        </a:lnTo>
                        <a:lnTo>
                          <a:pt x="31" y="50"/>
                        </a:lnTo>
                        <a:lnTo>
                          <a:pt x="28" y="32"/>
                        </a:lnTo>
                        <a:lnTo>
                          <a:pt x="16" y="13"/>
                        </a:lnTo>
                        <a:lnTo>
                          <a:pt x="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1" name="Freeform 59">
                    <a:extLst>
                      <a:ext uri="{FF2B5EF4-FFF2-40B4-BE49-F238E27FC236}">
                        <a16:creationId xmlns:a16="http://schemas.microsoft.com/office/drawing/2014/main" id="{913306A9-DFEA-BE04-34A1-B41AB0DE6D77}"/>
                      </a:ext>
                    </a:extLst>
                  </p:cNvPr>
                  <p:cNvSpPr>
                    <a:spLocks/>
                  </p:cNvSpPr>
                  <p:nvPr/>
                </p:nvSpPr>
                <p:spPr bwMode="auto">
                  <a:xfrm>
                    <a:off x="4697" y="1180"/>
                    <a:ext cx="25" cy="41"/>
                  </a:xfrm>
                  <a:custGeom>
                    <a:avLst/>
                    <a:gdLst>
                      <a:gd name="T0" fmla="*/ 24 w 25"/>
                      <a:gd name="T1" fmla="*/ 0 h 41"/>
                      <a:gd name="T2" fmla="*/ 24 w 25"/>
                      <a:gd name="T3" fmla="*/ 17 h 41"/>
                      <a:gd name="T4" fmla="*/ 14 w 25"/>
                      <a:gd name="T5" fmla="*/ 33 h 41"/>
                      <a:gd name="T6" fmla="*/ 0 w 25"/>
                      <a:gd name="T7" fmla="*/ 40 h 41"/>
                    </a:gdLst>
                    <a:ahLst/>
                    <a:cxnLst>
                      <a:cxn ang="0">
                        <a:pos x="T0" y="T1"/>
                      </a:cxn>
                      <a:cxn ang="0">
                        <a:pos x="T2" y="T3"/>
                      </a:cxn>
                      <a:cxn ang="0">
                        <a:pos x="T4" y="T5"/>
                      </a:cxn>
                      <a:cxn ang="0">
                        <a:pos x="T6" y="T7"/>
                      </a:cxn>
                    </a:cxnLst>
                    <a:rect l="0" t="0" r="r" b="b"/>
                    <a:pathLst>
                      <a:path w="25" h="41">
                        <a:moveTo>
                          <a:pt x="24" y="0"/>
                        </a:moveTo>
                        <a:lnTo>
                          <a:pt x="24" y="17"/>
                        </a:lnTo>
                        <a:lnTo>
                          <a:pt x="14" y="33"/>
                        </a:lnTo>
                        <a:lnTo>
                          <a:pt x="0" y="4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2" name="Freeform 60">
                    <a:extLst>
                      <a:ext uri="{FF2B5EF4-FFF2-40B4-BE49-F238E27FC236}">
                        <a16:creationId xmlns:a16="http://schemas.microsoft.com/office/drawing/2014/main" id="{3B7CA14D-3C51-4B38-6BE5-78BBC74F42FB}"/>
                      </a:ext>
                    </a:extLst>
                  </p:cNvPr>
                  <p:cNvSpPr>
                    <a:spLocks/>
                  </p:cNvSpPr>
                  <p:nvPr/>
                </p:nvSpPr>
                <p:spPr bwMode="auto">
                  <a:xfrm>
                    <a:off x="4754" y="1119"/>
                    <a:ext cx="117" cy="55"/>
                  </a:xfrm>
                  <a:custGeom>
                    <a:avLst/>
                    <a:gdLst>
                      <a:gd name="T0" fmla="*/ 116 w 117"/>
                      <a:gd name="T1" fmla="*/ 54 h 55"/>
                      <a:gd name="T2" fmla="*/ 106 w 117"/>
                      <a:gd name="T3" fmla="*/ 37 h 55"/>
                      <a:gd name="T4" fmla="*/ 90 w 117"/>
                      <a:gd name="T5" fmla="*/ 20 h 55"/>
                      <a:gd name="T6" fmla="*/ 70 w 117"/>
                      <a:gd name="T7" fmla="*/ 8 h 55"/>
                      <a:gd name="T8" fmla="*/ 52 w 117"/>
                      <a:gd name="T9" fmla="*/ 2 h 55"/>
                      <a:gd name="T10" fmla="*/ 35 w 117"/>
                      <a:gd name="T11" fmla="*/ 0 h 55"/>
                      <a:gd name="T12" fmla="*/ 14 w 117"/>
                      <a:gd name="T13" fmla="*/ 4 h 55"/>
                      <a:gd name="T14" fmla="*/ 0 w 117"/>
                      <a:gd name="T15" fmla="*/ 11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55">
                        <a:moveTo>
                          <a:pt x="116" y="54"/>
                        </a:moveTo>
                        <a:lnTo>
                          <a:pt x="106" y="37"/>
                        </a:lnTo>
                        <a:lnTo>
                          <a:pt x="90" y="20"/>
                        </a:lnTo>
                        <a:lnTo>
                          <a:pt x="70" y="8"/>
                        </a:lnTo>
                        <a:lnTo>
                          <a:pt x="52" y="2"/>
                        </a:lnTo>
                        <a:lnTo>
                          <a:pt x="35" y="0"/>
                        </a:lnTo>
                        <a:lnTo>
                          <a:pt x="14" y="4"/>
                        </a:lnTo>
                        <a:lnTo>
                          <a:pt x="0" y="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3" name="Freeform 61">
                    <a:extLst>
                      <a:ext uri="{FF2B5EF4-FFF2-40B4-BE49-F238E27FC236}">
                        <a16:creationId xmlns:a16="http://schemas.microsoft.com/office/drawing/2014/main" id="{F59BBB93-73D0-4329-BE8E-5EF8A10D7741}"/>
                      </a:ext>
                    </a:extLst>
                  </p:cNvPr>
                  <p:cNvSpPr>
                    <a:spLocks/>
                  </p:cNvSpPr>
                  <p:nvPr/>
                </p:nvSpPr>
                <p:spPr bwMode="auto">
                  <a:xfrm>
                    <a:off x="4522" y="1254"/>
                    <a:ext cx="251" cy="133"/>
                  </a:xfrm>
                  <a:custGeom>
                    <a:avLst/>
                    <a:gdLst>
                      <a:gd name="T0" fmla="*/ 250 w 251"/>
                      <a:gd name="T1" fmla="*/ 68 h 133"/>
                      <a:gd name="T2" fmla="*/ 212 w 251"/>
                      <a:gd name="T3" fmla="*/ 59 h 133"/>
                      <a:gd name="T4" fmla="*/ 177 w 251"/>
                      <a:gd name="T5" fmla="*/ 48 h 133"/>
                      <a:gd name="T6" fmla="*/ 141 w 251"/>
                      <a:gd name="T7" fmla="*/ 33 h 133"/>
                      <a:gd name="T8" fmla="*/ 107 w 251"/>
                      <a:gd name="T9" fmla="*/ 16 h 133"/>
                      <a:gd name="T10" fmla="*/ 81 w 251"/>
                      <a:gd name="T11" fmla="*/ 0 h 133"/>
                      <a:gd name="T12" fmla="*/ 70 w 251"/>
                      <a:gd name="T13" fmla="*/ 25 h 133"/>
                      <a:gd name="T14" fmla="*/ 51 w 251"/>
                      <a:gd name="T15" fmla="*/ 49 h 133"/>
                      <a:gd name="T16" fmla="*/ 29 w 251"/>
                      <a:gd name="T17" fmla="*/ 71 h 133"/>
                      <a:gd name="T18" fmla="*/ 0 w 251"/>
                      <a:gd name="T19" fmla="*/ 87 h 133"/>
                      <a:gd name="T20" fmla="*/ 26 w 251"/>
                      <a:gd name="T21" fmla="*/ 105 h 133"/>
                      <a:gd name="T22" fmla="*/ 49 w 251"/>
                      <a:gd name="T23" fmla="*/ 116 h 133"/>
                      <a:gd name="T24" fmla="*/ 81 w 251"/>
                      <a:gd name="T25" fmla="*/ 126 h 133"/>
                      <a:gd name="T26" fmla="*/ 110 w 251"/>
                      <a:gd name="T27" fmla="*/ 132 h 133"/>
                      <a:gd name="T28" fmla="*/ 131 w 251"/>
                      <a:gd name="T29" fmla="*/ 131 h 133"/>
                      <a:gd name="T30" fmla="*/ 148 w 251"/>
                      <a:gd name="T31" fmla="*/ 1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133">
                        <a:moveTo>
                          <a:pt x="250" y="68"/>
                        </a:moveTo>
                        <a:lnTo>
                          <a:pt x="212" y="59"/>
                        </a:lnTo>
                        <a:lnTo>
                          <a:pt x="177" y="48"/>
                        </a:lnTo>
                        <a:lnTo>
                          <a:pt x="141" y="33"/>
                        </a:lnTo>
                        <a:lnTo>
                          <a:pt x="107" y="16"/>
                        </a:lnTo>
                        <a:lnTo>
                          <a:pt x="81" y="0"/>
                        </a:lnTo>
                        <a:lnTo>
                          <a:pt x="70" y="25"/>
                        </a:lnTo>
                        <a:lnTo>
                          <a:pt x="51" y="49"/>
                        </a:lnTo>
                        <a:lnTo>
                          <a:pt x="29" y="71"/>
                        </a:lnTo>
                        <a:lnTo>
                          <a:pt x="0" y="87"/>
                        </a:lnTo>
                        <a:lnTo>
                          <a:pt x="26" y="105"/>
                        </a:lnTo>
                        <a:lnTo>
                          <a:pt x="49" y="116"/>
                        </a:lnTo>
                        <a:lnTo>
                          <a:pt x="81" y="126"/>
                        </a:lnTo>
                        <a:lnTo>
                          <a:pt x="110" y="132"/>
                        </a:lnTo>
                        <a:lnTo>
                          <a:pt x="131" y="131"/>
                        </a:lnTo>
                        <a:lnTo>
                          <a:pt x="148" y="12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4" name="Freeform 62">
                    <a:extLst>
                      <a:ext uri="{FF2B5EF4-FFF2-40B4-BE49-F238E27FC236}">
                        <a16:creationId xmlns:a16="http://schemas.microsoft.com/office/drawing/2014/main" id="{AC2B7634-F6A4-4D17-B060-CB5AC8C55278}"/>
                      </a:ext>
                    </a:extLst>
                  </p:cNvPr>
                  <p:cNvSpPr>
                    <a:spLocks/>
                  </p:cNvSpPr>
                  <p:nvPr/>
                </p:nvSpPr>
                <p:spPr bwMode="auto">
                  <a:xfrm>
                    <a:off x="4597" y="1296"/>
                    <a:ext cx="83" cy="82"/>
                  </a:xfrm>
                  <a:custGeom>
                    <a:avLst/>
                    <a:gdLst>
                      <a:gd name="T0" fmla="*/ 82 w 83"/>
                      <a:gd name="T1" fmla="*/ 0 h 82"/>
                      <a:gd name="T2" fmla="*/ 63 w 83"/>
                      <a:gd name="T3" fmla="*/ 58 h 82"/>
                      <a:gd name="T4" fmla="*/ 0 w 83"/>
                      <a:gd name="T5" fmla="*/ 81 h 82"/>
                    </a:gdLst>
                    <a:ahLst/>
                    <a:cxnLst>
                      <a:cxn ang="0">
                        <a:pos x="T0" y="T1"/>
                      </a:cxn>
                      <a:cxn ang="0">
                        <a:pos x="T2" y="T3"/>
                      </a:cxn>
                      <a:cxn ang="0">
                        <a:pos x="T4" y="T5"/>
                      </a:cxn>
                    </a:cxnLst>
                    <a:rect l="0" t="0" r="r" b="b"/>
                    <a:pathLst>
                      <a:path w="83" h="82">
                        <a:moveTo>
                          <a:pt x="82" y="0"/>
                        </a:moveTo>
                        <a:lnTo>
                          <a:pt x="63" y="58"/>
                        </a:lnTo>
                        <a:lnTo>
                          <a:pt x="0" y="8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5" name="Freeform 63">
                    <a:extLst>
                      <a:ext uri="{FF2B5EF4-FFF2-40B4-BE49-F238E27FC236}">
                        <a16:creationId xmlns:a16="http://schemas.microsoft.com/office/drawing/2014/main" id="{76EDF2BF-E9A6-D6C8-60EC-D666FB6C1D07}"/>
                      </a:ext>
                    </a:extLst>
                  </p:cNvPr>
                  <p:cNvSpPr>
                    <a:spLocks/>
                  </p:cNvSpPr>
                  <p:nvPr/>
                </p:nvSpPr>
                <p:spPr bwMode="auto">
                  <a:xfrm>
                    <a:off x="4773" y="1000"/>
                    <a:ext cx="34" cy="79"/>
                  </a:xfrm>
                  <a:custGeom>
                    <a:avLst/>
                    <a:gdLst>
                      <a:gd name="T0" fmla="*/ 33 w 34"/>
                      <a:gd name="T1" fmla="*/ 0 h 79"/>
                      <a:gd name="T2" fmla="*/ 19 w 34"/>
                      <a:gd name="T3" fmla="*/ 10 h 79"/>
                      <a:gd name="T4" fmla="*/ 9 w 34"/>
                      <a:gd name="T5" fmla="*/ 23 h 79"/>
                      <a:gd name="T6" fmla="*/ 9 w 34"/>
                      <a:gd name="T7" fmla="*/ 35 h 79"/>
                      <a:gd name="T8" fmla="*/ 3 w 34"/>
                      <a:gd name="T9" fmla="*/ 49 h 79"/>
                      <a:gd name="T10" fmla="*/ 0 w 34"/>
                      <a:gd name="T11" fmla="*/ 64 h 79"/>
                      <a:gd name="T12" fmla="*/ 0 w 34"/>
                      <a:gd name="T13" fmla="*/ 78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33" y="0"/>
                        </a:moveTo>
                        <a:lnTo>
                          <a:pt x="19" y="10"/>
                        </a:lnTo>
                        <a:lnTo>
                          <a:pt x="9" y="23"/>
                        </a:lnTo>
                        <a:lnTo>
                          <a:pt x="9" y="35"/>
                        </a:lnTo>
                        <a:lnTo>
                          <a:pt x="3" y="49"/>
                        </a:lnTo>
                        <a:lnTo>
                          <a:pt x="0" y="64"/>
                        </a:lnTo>
                        <a:lnTo>
                          <a:pt x="0" y="7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6" name="Freeform 64">
                    <a:extLst>
                      <a:ext uri="{FF2B5EF4-FFF2-40B4-BE49-F238E27FC236}">
                        <a16:creationId xmlns:a16="http://schemas.microsoft.com/office/drawing/2014/main" id="{7F9795E7-5756-E6A1-C2A3-F7D45E8F6C52}"/>
                      </a:ext>
                    </a:extLst>
                  </p:cNvPr>
                  <p:cNvSpPr>
                    <a:spLocks/>
                  </p:cNvSpPr>
                  <p:nvPr/>
                </p:nvSpPr>
                <p:spPr bwMode="auto">
                  <a:xfrm>
                    <a:off x="4783" y="1016"/>
                    <a:ext cx="31" cy="46"/>
                  </a:xfrm>
                  <a:custGeom>
                    <a:avLst/>
                    <a:gdLst>
                      <a:gd name="T0" fmla="*/ 24 w 31"/>
                      <a:gd name="T1" fmla="*/ 0 h 46"/>
                      <a:gd name="T2" fmla="*/ 30 w 31"/>
                      <a:gd name="T3" fmla="*/ 8 h 46"/>
                      <a:gd name="T4" fmla="*/ 29 w 31"/>
                      <a:gd name="T5" fmla="*/ 19 h 46"/>
                      <a:gd name="T6" fmla="*/ 24 w 31"/>
                      <a:gd name="T7" fmla="*/ 28 h 46"/>
                      <a:gd name="T8" fmla="*/ 17 w 31"/>
                      <a:gd name="T9" fmla="*/ 34 h 46"/>
                      <a:gd name="T10" fmla="*/ 11 w 31"/>
                      <a:gd name="T11" fmla="*/ 40 h 46"/>
                      <a:gd name="T12" fmla="*/ 0 w 31"/>
                      <a:gd name="T13" fmla="*/ 45 h 46"/>
                    </a:gdLst>
                    <a:ahLst/>
                    <a:cxnLst>
                      <a:cxn ang="0">
                        <a:pos x="T0" y="T1"/>
                      </a:cxn>
                      <a:cxn ang="0">
                        <a:pos x="T2" y="T3"/>
                      </a:cxn>
                      <a:cxn ang="0">
                        <a:pos x="T4" y="T5"/>
                      </a:cxn>
                      <a:cxn ang="0">
                        <a:pos x="T6" y="T7"/>
                      </a:cxn>
                      <a:cxn ang="0">
                        <a:pos x="T8" y="T9"/>
                      </a:cxn>
                      <a:cxn ang="0">
                        <a:pos x="T10" y="T11"/>
                      </a:cxn>
                      <a:cxn ang="0">
                        <a:pos x="T12" y="T13"/>
                      </a:cxn>
                    </a:cxnLst>
                    <a:rect l="0" t="0" r="r" b="b"/>
                    <a:pathLst>
                      <a:path w="31" h="46">
                        <a:moveTo>
                          <a:pt x="24" y="0"/>
                        </a:moveTo>
                        <a:lnTo>
                          <a:pt x="30" y="8"/>
                        </a:lnTo>
                        <a:lnTo>
                          <a:pt x="29" y="19"/>
                        </a:lnTo>
                        <a:lnTo>
                          <a:pt x="24" y="28"/>
                        </a:lnTo>
                        <a:lnTo>
                          <a:pt x="17" y="34"/>
                        </a:lnTo>
                        <a:lnTo>
                          <a:pt x="11" y="40"/>
                        </a:lnTo>
                        <a:lnTo>
                          <a:pt x="0" y="4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sp>
                <p:nvSpPr>
                  <p:cNvPr id="8257" name="Freeform 65">
                    <a:extLst>
                      <a:ext uri="{FF2B5EF4-FFF2-40B4-BE49-F238E27FC236}">
                        <a16:creationId xmlns:a16="http://schemas.microsoft.com/office/drawing/2014/main" id="{EE04B01A-D964-32CF-A97E-8F3AA091FF34}"/>
                      </a:ext>
                    </a:extLst>
                  </p:cNvPr>
                  <p:cNvSpPr>
                    <a:spLocks/>
                  </p:cNvSpPr>
                  <p:nvPr/>
                </p:nvSpPr>
                <p:spPr bwMode="auto">
                  <a:xfrm>
                    <a:off x="4349" y="1114"/>
                    <a:ext cx="163" cy="267"/>
                  </a:xfrm>
                  <a:custGeom>
                    <a:avLst/>
                    <a:gdLst>
                      <a:gd name="T0" fmla="*/ 0 w 163"/>
                      <a:gd name="T1" fmla="*/ 138 h 267"/>
                      <a:gd name="T2" fmla="*/ 20 w 163"/>
                      <a:gd name="T3" fmla="*/ 141 h 267"/>
                      <a:gd name="T4" fmla="*/ 25 w 163"/>
                      <a:gd name="T5" fmla="*/ 151 h 267"/>
                      <a:gd name="T6" fmla="*/ 28 w 163"/>
                      <a:gd name="T7" fmla="*/ 159 h 267"/>
                      <a:gd name="T8" fmla="*/ 39 w 163"/>
                      <a:gd name="T9" fmla="*/ 163 h 267"/>
                      <a:gd name="T10" fmla="*/ 65 w 163"/>
                      <a:gd name="T11" fmla="*/ 192 h 267"/>
                      <a:gd name="T12" fmla="*/ 85 w 163"/>
                      <a:gd name="T13" fmla="*/ 217 h 267"/>
                      <a:gd name="T14" fmla="*/ 111 w 163"/>
                      <a:gd name="T15" fmla="*/ 238 h 267"/>
                      <a:gd name="T16" fmla="*/ 121 w 163"/>
                      <a:gd name="T17" fmla="*/ 251 h 267"/>
                      <a:gd name="T18" fmla="*/ 162 w 163"/>
                      <a:gd name="T19" fmla="*/ 266 h 267"/>
                      <a:gd name="T20" fmla="*/ 144 w 163"/>
                      <a:gd name="T21" fmla="*/ 254 h 267"/>
                      <a:gd name="T22" fmla="*/ 127 w 163"/>
                      <a:gd name="T23" fmla="*/ 234 h 267"/>
                      <a:gd name="T24" fmla="*/ 122 w 163"/>
                      <a:gd name="T25" fmla="*/ 217 h 267"/>
                      <a:gd name="T26" fmla="*/ 119 w 163"/>
                      <a:gd name="T27" fmla="*/ 195 h 267"/>
                      <a:gd name="T28" fmla="*/ 126 w 163"/>
                      <a:gd name="T29" fmla="*/ 169 h 267"/>
                      <a:gd name="T30" fmla="*/ 107 w 163"/>
                      <a:gd name="T31" fmla="*/ 152 h 267"/>
                      <a:gd name="T32" fmla="*/ 105 w 163"/>
                      <a:gd name="T33" fmla="*/ 126 h 267"/>
                      <a:gd name="T34" fmla="*/ 105 w 163"/>
                      <a:gd name="T35" fmla="*/ 114 h 267"/>
                      <a:gd name="T36" fmla="*/ 51 w 163"/>
                      <a:gd name="T37" fmla="*/ 143 h 267"/>
                      <a:gd name="T38" fmla="*/ 78 w 163"/>
                      <a:gd name="T39" fmla="*/ 107 h 267"/>
                      <a:gd name="T40" fmla="*/ 71 w 163"/>
                      <a:gd name="T41" fmla="*/ 88 h 267"/>
                      <a:gd name="T42" fmla="*/ 59 w 163"/>
                      <a:gd name="T43" fmla="*/ 58 h 267"/>
                      <a:gd name="T44" fmla="*/ 57 w 163"/>
                      <a:gd name="T45" fmla="*/ 36 h 267"/>
                      <a:gd name="T46" fmla="*/ 65 w 163"/>
                      <a:gd name="T47" fmla="*/ 18 h 267"/>
                      <a:gd name="T48" fmla="*/ 72 w 163"/>
                      <a:gd name="T4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 h="267">
                        <a:moveTo>
                          <a:pt x="0" y="138"/>
                        </a:moveTo>
                        <a:lnTo>
                          <a:pt x="20" y="141"/>
                        </a:lnTo>
                        <a:lnTo>
                          <a:pt x="25" y="151"/>
                        </a:lnTo>
                        <a:lnTo>
                          <a:pt x="28" y="159"/>
                        </a:lnTo>
                        <a:lnTo>
                          <a:pt x="39" y="163"/>
                        </a:lnTo>
                        <a:lnTo>
                          <a:pt x="65" y="192"/>
                        </a:lnTo>
                        <a:lnTo>
                          <a:pt x="85" y="217"/>
                        </a:lnTo>
                        <a:lnTo>
                          <a:pt x="111" y="238"/>
                        </a:lnTo>
                        <a:lnTo>
                          <a:pt x="121" y="251"/>
                        </a:lnTo>
                        <a:lnTo>
                          <a:pt x="162" y="266"/>
                        </a:lnTo>
                        <a:lnTo>
                          <a:pt x="144" y="254"/>
                        </a:lnTo>
                        <a:lnTo>
                          <a:pt x="127" y="234"/>
                        </a:lnTo>
                        <a:lnTo>
                          <a:pt x="122" y="217"/>
                        </a:lnTo>
                        <a:lnTo>
                          <a:pt x="119" y="195"/>
                        </a:lnTo>
                        <a:lnTo>
                          <a:pt x="126" y="169"/>
                        </a:lnTo>
                        <a:lnTo>
                          <a:pt x="107" y="152"/>
                        </a:lnTo>
                        <a:lnTo>
                          <a:pt x="105" y="126"/>
                        </a:lnTo>
                        <a:lnTo>
                          <a:pt x="105" y="114"/>
                        </a:lnTo>
                        <a:lnTo>
                          <a:pt x="51" y="143"/>
                        </a:lnTo>
                        <a:lnTo>
                          <a:pt x="78" y="107"/>
                        </a:lnTo>
                        <a:lnTo>
                          <a:pt x="71" y="88"/>
                        </a:lnTo>
                        <a:lnTo>
                          <a:pt x="59" y="58"/>
                        </a:lnTo>
                        <a:lnTo>
                          <a:pt x="57" y="36"/>
                        </a:lnTo>
                        <a:lnTo>
                          <a:pt x="65" y="18"/>
                        </a:lnTo>
                        <a:lnTo>
                          <a:pt x="7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sz="2400"/>
                  </a:p>
                </p:txBody>
              </p:sp>
            </p:grpSp>
          </p:grpSp>
        </p:grpSp>
      </p:grpSp>
    </p:spTree>
    <p:extLst>
      <p:ext uri="{BB962C8B-B14F-4D97-AF65-F5344CB8AC3E}">
        <p14:creationId xmlns:p14="http://schemas.microsoft.com/office/powerpoint/2010/main" val="20050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8D9871D-E8E9-4B9D-2C49-D5F1793A1E10}"/>
              </a:ext>
            </a:extLst>
          </p:cNvPr>
          <p:cNvSpPr>
            <a:spLocks noGrp="1"/>
          </p:cNvSpPr>
          <p:nvPr>
            <p:ph type="dt" sz="half" idx="10"/>
          </p:nvPr>
        </p:nvSpPr>
        <p:spPr/>
        <p:txBody>
          <a:bodyPr/>
          <a:lstStyle/>
          <a:p>
            <a:fld id="{F34C6B2F-CA5D-47E6-AF0A-11C3C0CE24BE}"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5D788DAD-1298-DBFA-34B1-9196FD26BB95}"/>
              </a:ext>
            </a:extLst>
          </p:cNvPr>
          <p:cNvSpPr>
            <a:spLocks noGrp="1"/>
          </p:cNvSpPr>
          <p:nvPr>
            <p:ph type="sldNum" sz="quarter" idx="11"/>
          </p:nvPr>
        </p:nvSpPr>
        <p:spPr/>
        <p:txBody>
          <a:bodyPr/>
          <a:lstStyle/>
          <a:p>
            <a:fld id="{A24A65E0-EDC0-4DBA-A3E9-9E597D5F1F7A}" type="slidenum">
              <a:rPr lang="en-US" altLang="fr-FR"/>
              <a:pPr/>
              <a:t>8</a:t>
            </a:fld>
            <a:endParaRPr lang="en-US" altLang="fr-FR"/>
          </a:p>
        </p:txBody>
      </p:sp>
      <p:sp>
        <p:nvSpPr>
          <p:cNvPr id="47107" name="Rectangle 3">
            <a:extLst>
              <a:ext uri="{FF2B5EF4-FFF2-40B4-BE49-F238E27FC236}">
                <a16:creationId xmlns:a16="http://schemas.microsoft.com/office/drawing/2014/main" id="{7EE0B786-AF32-80FB-36E1-C789B1FC5EE0}"/>
              </a:ext>
            </a:extLst>
          </p:cNvPr>
          <p:cNvSpPr>
            <a:spLocks noGrp="1" noChangeArrowheads="1"/>
          </p:cNvSpPr>
          <p:nvPr>
            <p:ph type="body" idx="1"/>
          </p:nvPr>
        </p:nvSpPr>
        <p:spPr>
          <a:xfrm>
            <a:off x="1981200" y="981075"/>
            <a:ext cx="8305800" cy="4495800"/>
          </a:xfrm>
        </p:spPr>
        <p:txBody>
          <a:bodyPr/>
          <a:lstStyle/>
          <a:p>
            <a:pPr marL="457200" indent="-457200">
              <a:lnSpc>
                <a:spcPct val="90000"/>
              </a:lnSpc>
            </a:pPr>
            <a:r>
              <a:rPr lang="en-CA" altLang="fr-FR" sz="2400" b="1"/>
              <a:t>Examples of </a:t>
            </a:r>
            <a:r>
              <a:rPr lang="en-CA" altLang="fr-FR" sz="2400" b="1" u="sng"/>
              <a:t>poor practices</a:t>
            </a:r>
            <a:r>
              <a:rPr lang="en-CA" altLang="fr-FR" sz="2400" b="1"/>
              <a:t>: </a:t>
            </a:r>
          </a:p>
          <a:p>
            <a:pPr marL="914400" lvl="1" indent="-457200">
              <a:lnSpc>
                <a:spcPct val="90000"/>
              </a:lnSpc>
              <a:buFontTx/>
              <a:buAutoNum type="arabicPeriod"/>
            </a:pPr>
            <a:r>
              <a:rPr lang="en-CA" altLang="fr-FR" sz="2200"/>
              <a:t>The </a:t>
            </a:r>
            <a:r>
              <a:rPr lang="en-CA" altLang="fr-FR" sz="2200" u="sng"/>
              <a:t>latest version</a:t>
            </a:r>
            <a:r>
              <a:rPr lang="en-CA" altLang="fr-FR" sz="2200"/>
              <a:t> of source code </a:t>
            </a:r>
            <a:r>
              <a:rPr lang="en-CA" altLang="fr-FR" sz="2200" u="sng"/>
              <a:t>cannot be found</a:t>
            </a:r>
            <a:r>
              <a:rPr lang="en-CA" altLang="fr-FR" sz="2200"/>
              <a:t>. </a:t>
            </a:r>
          </a:p>
          <a:p>
            <a:pPr marL="914400" lvl="1" indent="-457200">
              <a:lnSpc>
                <a:spcPct val="90000"/>
              </a:lnSpc>
              <a:buFontTx/>
              <a:buAutoNum type="arabicPeriod"/>
            </a:pPr>
            <a:r>
              <a:rPr lang="en-CA" altLang="fr-FR" sz="2200"/>
              <a:t>A difficult </a:t>
            </a:r>
            <a:r>
              <a:rPr lang="en-CA" altLang="fr-FR" sz="2200" u="sng"/>
              <a:t>defect that was fixed</a:t>
            </a:r>
            <a:r>
              <a:rPr lang="en-CA" altLang="fr-FR" sz="2200"/>
              <a:t> at great expense suddenly </a:t>
            </a:r>
            <a:r>
              <a:rPr lang="en-CA" altLang="fr-FR" sz="2200" u="sng"/>
              <a:t>reappears</a:t>
            </a:r>
            <a:r>
              <a:rPr lang="en-CA" altLang="fr-FR" sz="2200"/>
              <a:t>. </a:t>
            </a:r>
          </a:p>
          <a:p>
            <a:pPr marL="914400" lvl="1" indent="-457200">
              <a:lnSpc>
                <a:spcPct val="90000"/>
              </a:lnSpc>
              <a:buFontTx/>
              <a:buAutoNum type="arabicPeriod"/>
            </a:pPr>
            <a:r>
              <a:rPr lang="en-CA" altLang="fr-FR" sz="2200"/>
              <a:t>A developed and tested </a:t>
            </a:r>
            <a:r>
              <a:rPr lang="en-CA" altLang="fr-FR" sz="2200" u="sng"/>
              <a:t>feature</a:t>
            </a:r>
            <a:r>
              <a:rPr lang="en-CA" altLang="fr-FR" sz="2200"/>
              <a:t> is mysteriously </a:t>
            </a:r>
            <a:r>
              <a:rPr lang="en-CA" altLang="fr-FR" sz="2200" u="sng"/>
              <a:t>missing</a:t>
            </a:r>
            <a:r>
              <a:rPr lang="en-CA" altLang="fr-FR" sz="2200"/>
              <a:t>. </a:t>
            </a:r>
          </a:p>
          <a:p>
            <a:pPr marL="914400" lvl="1" indent="-457200">
              <a:lnSpc>
                <a:spcPct val="90000"/>
              </a:lnSpc>
              <a:buFontTx/>
              <a:buAutoNum type="arabicPeriod"/>
            </a:pPr>
            <a:r>
              <a:rPr lang="en-CA" altLang="fr-FR" sz="2200"/>
              <a:t>A fully </a:t>
            </a:r>
            <a:r>
              <a:rPr lang="en-CA" altLang="fr-FR" sz="2200" u="sng"/>
              <a:t>tested program</a:t>
            </a:r>
            <a:r>
              <a:rPr lang="en-CA" altLang="fr-FR" sz="2200"/>
              <a:t> suddenly </a:t>
            </a:r>
            <a:r>
              <a:rPr lang="en-CA" altLang="fr-FR" sz="2200" u="sng"/>
              <a:t>does not work</a:t>
            </a:r>
            <a:r>
              <a:rPr lang="en-CA" altLang="fr-FR" sz="2200"/>
              <a:t>. </a:t>
            </a:r>
          </a:p>
          <a:p>
            <a:pPr marL="914400" lvl="1" indent="-457200">
              <a:lnSpc>
                <a:spcPct val="90000"/>
              </a:lnSpc>
              <a:buFontTx/>
              <a:buAutoNum type="arabicPeriod"/>
            </a:pPr>
            <a:r>
              <a:rPr lang="en-CA" altLang="fr-FR" sz="2200"/>
              <a:t>The </a:t>
            </a:r>
            <a:r>
              <a:rPr lang="en-CA" altLang="fr-FR" sz="2200" u="sng"/>
              <a:t>wrong version</a:t>
            </a:r>
            <a:r>
              <a:rPr lang="en-CA" altLang="fr-FR" sz="2200"/>
              <a:t> of the code was </a:t>
            </a:r>
            <a:r>
              <a:rPr lang="en-CA" altLang="fr-FR" sz="2200" u="sng"/>
              <a:t>tested</a:t>
            </a:r>
            <a:r>
              <a:rPr lang="en-CA" altLang="fr-FR" sz="2200"/>
              <a:t>. </a:t>
            </a:r>
          </a:p>
          <a:p>
            <a:pPr marL="914400" lvl="1" indent="-457200">
              <a:lnSpc>
                <a:spcPct val="90000"/>
              </a:lnSpc>
              <a:buFontTx/>
              <a:buAutoNum type="arabicPeriod"/>
            </a:pPr>
            <a:r>
              <a:rPr lang="en-CA" altLang="fr-FR" sz="2200"/>
              <a:t>There is </a:t>
            </a:r>
            <a:r>
              <a:rPr lang="en-CA" altLang="fr-FR" sz="2200" u="sng"/>
              <a:t>no traceability</a:t>
            </a:r>
            <a:r>
              <a:rPr lang="en-CA" altLang="fr-FR" sz="2200"/>
              <a:t> between the software requirements, documentation, and code. </a:t>
            </a:r>
          </a:p>
          <a:p>
            <a:pPr marL="914400" lvl="1" indent="-457200">
              <a:lnSpc>
                <a:spcPct val="90000"/>
              </a:lnSpc>
              <a:buFontTx/>
              <a:buAutoNum type="arabicPeriod"/>
            </a:pPr>
            <a:r>
              <a:rPr lang="en-CA" altLang="fr-FR" sz="2200"/>
              <a:t>Programmers are </a:t>
            </a:r>
            <a:r>
              <a:rPr lang="en-CA" altLang="fr-FR" sz="2200" u="sng"/>
              <a:t>working on the wrong version</a:t>
            </a:r>
            <a:r>
              <a:rPr lang="en-CA" altLang="fr-FR" sz="2200"/>
              <a:t> of the code. </a:t>
            </a:r>
          </a:p>
          <a:p>
            <a:pPr marL="914400" lvl="1" indent="-457200">
              <a:lnSpc>
                <a:spcPct val="90000"/>
              </a:lnSpc>
              <a:buFontTx/>
              <a:buAutoNum type="arabicPeriod"/>
            </a:pPr>
            <a:r>
              <a:rPr lang="en-CA" altLang="fr-FR" sz="2200"/>
              <a:t>The </a:t>
            </a:r>
            <a:r>
              <a:rPr lang="en-CA" altLang="fr-FR" sz="2200" u="sng"/>
              <a:t>wrong versions</a:t>
            </a:r>
            <a:r>
              <a:rPr lang="en-CA" altLang="fr-FR" sz="2200"/>
              <a:t> of the configuration items are being </a:t>
            </a:r>
            <a:r>
              <a:rPr lang="en-CA" altLang="fr-FR" sz="2200" u="sng"/>
              <a:t>baselined</a:t>
            </a:r>
            <a:r>
              <a:rPr lang="en-CA" altLang="fr-FR" sz="2200"/>
              <a:t>, delivered or </a:t>
            </a:r>
            <a:r>
              <a:rPr lang="en-CA" altLang="fr-FR" sz="2200" u="sng"/>
              <a:t>installed</a:t>
            </a:r>
            <a:r>
              <a:rPr lang="en-CA" altLang="fr-FR" sz="2200"/>
              <a:t> in a product </a:t>
            </a:r>
          </a:p>
          <a:p>
            <a:pPr marL="914400" lvl="1" indent="-457200">
              <a:lnSpc>
                <a:spcPct val="90000"/>
              </a:lnSpc>
              <a:buFontTx/>
              <a:buAutoNum type="arabicPeriod"/>
            </a:pPr>
            <a:r>
              <a:rPr lang="en-CA" altLang="fr-FR" sz="2200" u="sng"/>
              <a:t>No one knows</a:t>
            </a:r>
            <a:r>
              <a:rPr lang="en-CA" altLang="fr-FR" sz="2200"/>
              <a:t> which </a:t>
            </a:r>
            <a:r>
              <a:rPr lang="en-CA" altLang="fr-FR" sz="2200" u="sng"/>
              <a:t>modules</a:t>
            </a:r>
            <a:r>
              <a:rPr lang="en-CA" altLang="fr-FR" sz="2200"/>
              <a:t> comprise the software system </a:t>
            </a:r>
            <a:r>
              <a:rPr lang="en-CA" altLang="fr-FR" sz="2200" u="sng"/>
              <a:t>delivered </a:t>
            </a:r>
            <a:r>
              <a:rPr lang="en-CA" altLang="fr-FR" sz="2200"/>
              <a:t>to the customer. </a:t>
            </a:r>
          </a:p>
          <a:p>
            <a:pPr marL="457200" indent="-457200">
              <a:lnSpc>
                <a:spcPct val="90000"/>
              </a:lnSpc>
            </a:pPr>
            <a:endParaRPr lang="en-CA" altLang="fr-FR" sz="2200"/>
          </a:p>
        </p:txBody>
      </p:sp>
      <p:sp>
        <p:nvSpPr>
          <p:cNvPr id="47108" name="Rectangle 4">
            <a:extLst>
              <a:ext uri="{FF2B5EF4-FFF2-40B4-BE49-F238E27FC236}">
                <a16:creationId xmlns:a16="http://schemas.microsoft.com/office/drawing/2014/main" id="{B117BABD-5C50-8A70-C451-D036FC4662FF}"/>
              </a:ext>
            </a:extLst>
          </p:cNvPr>
          <p:cNvSpPr>
            <a:spLocks noGrp="1" noChangeArrowheads="1"/>
          </p:cNvSpPr>
          <p:nvPr>
            <p:ph type="title"/>
          </p:nvPr>
        </p:nvSpPr>
        <p:spPr>
          <a:xfrm>
            <a:off x="2286000" y="-26988"/>
            <a:ext cx="7772400" cy="1143001"/>
          </a:xfrm>
          <a:noFill/>
          <a:ln/>
        </p:spPr>
        <p:txBody>
          <a:bodyPr/>
          <a:lstStyle/>
          <a:p>
            <a:r>
              <a:rPr lang="en-US" altLang="fr-FR" sz="3600"/>
              <a:t>Why Bother With </a:t>
            </a:r>
            <a:r>
              <a:rPr lang="en-US" altLang="fr-FR" sz="3600" u="sng"/>
              <a:t>S</a:t>
            </a:r>
            <a:r>
              <a:rPr lang="en-US" altLang="fr-FR" sz="3600"/>
              <a:t>CM ?</a:t>
            </a:r>
          </a:p>
        </p:txBody>
      </p:sp>
    </p:spTree>
    <p:extLst>
      <p:ext uri="{BB962C8B-B14F-4D97-AF65-F5344CB8AC3E}">
        <p14:creationId xmlns:p14="http://schemas.microsoft.com/office/powerpoint/2010/main" val="2794304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checkerboard(across)">
                                      <p:cBhvr>
                                        <p:cTn id="7" dur="500"/>
                                        <p:tgtEl>
                                          <p:spTgt spid="4710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checkerboard(across)">
                                      <p:cBhvr>
                                        <p:cTn id="10" dur="500"/>
                                        <p:tgtEl>
                                          <p:spTgt spid="4710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checkerboard(across)">
                                      <p:cBhvr>
                                        <p:cTn id="13" dur="500"/>
                                        <p:tgtEl>
                                          <p:spTgt spid="4710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7107">
                                            <p:txEl>
                                              <p:pRg st="4" end="4"/>
                                            </p:txEl>
                                          </p:spTgt>
                                        </p:tgtEl>
                                        <p:attrNameLst>
                                          <p:attrName>style.visibility</p:attrName>
                                        </p:attrNameLst>
                                      </p:cBhvr>
                                      <p:to>
                                        <p:strVal val="visible"/>
                                      </p:to>
                                    </p:set>
                                    <p:animEffect transition="in" filter="checkerboard(across)">
                                      <p:cBhvr>
                                        <p:cTn id="16" dur="500"/>
                                        <p:tgtEl>
                                          <p:spTgt spid="47107">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animEffect transition="in" filter="checkerboard(across)">
                                      <p:cBhvr>
                                        <p:cTn id="19" dur="500"/>
                                        <p:tgtEl>
                                          <p:spTgt spid="47107">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7107">
                                            <p:txEl>
                                              <p:pRg st="6" end="6"/>
                                            </p:txEl>
                                          </p:spTgt>
                                        </p:tgtEl>
                                        <p:attrNameLst>
                                          <p:attrName>style.visibility</p:attrName>
                                        </p:attrNameLst>
                                      </p:cBhvr>
                                      <p:to>
                                        <p:strVal val="visible"/>
                                      </p:to>
                                    </p:set>
                                    <p:animEffect transition="in" filter="checkerboard(across)">
                                      <p:cBhvr>
                                        <p:cTn id="22" dur="500"/>
                                        <p:tgtEl>
                                          <p:spTgt spid="47107">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animEffect transition="in" filter="checkerboard(across)">
                                      <p:cBhvr>
                                        <p:cTn id="25" dur="500"/>
                                        <p:tgtEl>
                                          <p:spTgt spid="47107">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7107">
                                            <p:txEl>
                                              <p:pRg st="8" end="8"/>
                                            </p:txEl>
                                          </p:spTgt>
                                        </p:tgtEl>
                                        <p:attrNameLst>
                                          <p:attrName>style.visibility</p:attrName>
                                        </p:attrNameLst>
                                      </p:cBhvr>
                                      <p:to>
                                        <p:strVal val="visible"/>
                                      </p:to>
                                    </p:set>
                                    <p:animEffect transition="in" filter="checkerboard(across)">
                                      <p:cBhvr>
                                        <p:cTn id="28" dur="500"/>
                                        <p:tgtEl>
                                          <p:spTgt spid="47107">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7107">
                                            <p:txEl>
                                              <p:pRg st="9" end="9"/>
                                            </p:txEl>
                                          </p:spTgt>
                                        </p:tgtEl>
                                        <p:attrNameLst>
                                          <p:attrName>style.visibility</p:attrName>
                                        </p:attrNameLst>
                                      </p:cBhvr>
                                      <p:to>
                                        <p:strVal val="visible"/>
                                      </p:to>
                                    </p:set>
                                    <p:animEffect transition="in" filter="checkerboard(across)">
                                      <p:cBhvr>
                                        <p:cTn id="31"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9D896CA-9EF3-799B-1933-EB4BF3ECFF7C}"/>
              </a:ext>
            </a:extLst>
          </p:cNvPr>
          <p:cNvSpPr>
            <a:spLocks noGrp="1"/>
          </p:cNvSpPr>
          <p:nvPr>
            <p:ph type="dt" sz="half" idx="10"/>
          </p:nvPr>
        </p:nvSpPr>
        <p:spPr/>
        <p:txBody>
          <a:bodyPr/>
          <a:lstStyle/>
          <a:p>
            <a:fld id="{E2459F17-B2BD-447D-AAB0-E91858BD7419}" type="datetime1">
              <a:rPr lang="en-US" altLang="fr-FR"/>
              <a:pPr/>
              <a:t>1/31/2024</a:t>
            </a:fld>
            <a:endParaRPr lang="en-US" altLang="fr-FR"/>
          </a:p>
        </p:txBody>
      </p:sp>
      <p:sp>
        <p:nvSpPr>
          <p:cNvPr id="3" name="Slide Number Placeholder 4">
            <a:extLst>
              <a:ext uri="{FF2B5EF4-FFF2-40B4-BE49-F238E27FC236}">
                <a16:creationId xmlns:a16="http://schemas.microsoft.com/office/drawing/2014/main" id="{1B57B2B5-C4FD-A9F1-B8DB-92E33E33BF5F}"/>
              </a:ext>
            </a:extLst>
          </p:cNvPr>
          <p:cNvSpPr>
            <a:spLocks noGrp="1"/>
          </p:cNvSpPr>
          <p:nvPr>
            <p:ph type="sldNum" sz="quarter" idx="11"/>
          </p:nvPr>
        </p:nvSpPr>
        <p:spPr/>
        <p:txBody>
          <a:bodyPr/>
          <a:lstStyle/>
          <a:p>
            <a:fld id="{2EFE82E0-F41E-4A36-9456-EDA5572D8DD1}" type="slidenum">
              <a:rPr lang="en-US" altLang="fr-FR"/>
              <a:pPr/>
              <a:t>9</a:t>
            </a:fld>
            <a:endParaRPr lang="en-US" altLang="fr-FR"/>
          </a:p>
        </p:txBody>
      </p:sp>
      <p:sp>
        <p:nvSpPr>
          <p:cNvPr id="77826" name="Rectangle 2">
            <a:extLst>
              <a:ext uri="{FF2B5EF4-FFF2-40B4-BE49-F238E27FC236}">
                <a16:creationId xmlns:a16="http://schemas.microsoft.com/office/drawing/2014/main" id="{BB1C8B8B-53F9-CC96-647A-3617FDBA509F}"/>
              </a:ext>
            </a:extLst>
          </p:cNvPr>
          <p:cNvSpPr>
            <a:spLocks noGrp="1" noChangeArrowheads="1"/>
          </p:cNvSpPr>
          <p:nvPr>
            <p:ph type="title"/>
          </p:nvPr>
        </p:nvSpPr>
        <p:spPr>
          <a:xfrm>
            <a:off x="2209800" y="115888"/>
            <a:ext cx="7772400" cy="1143000"/>
          </a:xfrm>
        </p:spPr>
        <p:txBody>
          <a:bodyPr/>
          <a:lstStyle/>
          <a:p>
            <a:r>
              <a:rPr lang="en-US" altLang="fr-FR" sz="3600"/>
              <a:t>Benefits of CM to a Project</a:t>
            </a:r>
          </a:p>
        </p:txBody>
      </p:sp>
      <p:sp>
        <p:nvSpPr>
          <p:cNvPr id="77827" name="Rectangle 3">
            <a:extLst>
              <a:ext uri="{FF2B5EF4-FFF2-40B4-BE49-F238E27FC236}">
                <a16:creationId xmlns:a16="http://schemas.microsoft.com/office/drawing/2014/main" id="{7DD049F2-880B-607F-FF44-2651A71AA256}"/>
              </a:ext>
            </a:extLst>
          </p:cNvPr>
          <p:cNvSpPr>
            <a:spLocks noGrp="1" noChangeArrowheads="1"/>
          </p:cNvSpPr>
          <p:nvPr>
            <p:ph type="body" idx="1"/>
          </p:nvPr>
        </p:nvSpPr>
        <p:spPr>
          <a:xfrm>
            <a:off x="2208213" y="1196975"/>
            <a:ext cx="7772400" cy="4495800"/>
          </a:xfrm>
        </p:spPr>
        <p:txBody>
          <a:bodyPr/>
          <a:lstStyle/>
          <a:p>
            <a:pPr marL="457200" indent="-457200">
              <a:buFontTx/>
              <a:buAutoNum type="arabicPeriod"/>
            </a:pPr>
            <a:r>
              <a:rPr lang="en-US" altLang="fr-FR" sz="2400"/>
              <a:t>Reduces </a:t>
            </a:r>
            <a:r>
              <a:rPr lang="en-US" altLang="fr-FR" sz="2400" u="sng">
                <a:solidFill>
                  <a:schemeClr val="accent2"/>
                </a:solidFill>
              </a:rPr>
              <a:t>confusion</a:t>
            </a:r>
            <a:r>
              <a:rPr lang="en-US" altLang="fr-FR" sz="2400"/>
              <a:t> and establishes order.</a:t>
            </a:r>
          </a:p>
          <a:p>
            <a:pPr marL="457200" indent="-457200">
              <a:buFontTx/>
              <a:buAutoNum type="arabicPeriod"/>
            </a:pPr>
            <a:r>
              <a:rPr lang="en-US" altLang="fr-FR" sz="2400"/>
              <a:t>Organizes the activities necessary to maintain </a:t>
            </a:r>
            <a:r>
              <a:rPr lang="en-US" altLang="fr-FR" sz="2400" u="sng">
                <a:solidFill>
                  <a:schemeClr val="accent2"/>
                </a:solidFill>
              </a:rPr>
              <a:t>product integrity</a:t>
            </a:r>
            <a:r>
              <a:rPr lang="en-US" altLang="fr-FR" sz="2400">
                <a:solidFill>
                  <a:schemeClr val="accent2"/>
                </a:solidFill>
              </a:rPr>
              <a:t>.</a:t>
            </a:r>
          </a:p>
          <a:p>
            <a:pPr marL="457200" indent="-457200">
              <a:buFontTx/>
              <a:buAutoNum type="arabicPeriod"/>
            </a:pPr>
            <a:r>
              <a:rPr lang="en-US" altLang="fr-FR" sz="2400"/>
              <a:t>Ensures </a:t>
            </a:r>
            <a:r>
              <a:rPr lang="en-US" altLang="fr-FR" sz="2400" u="sng"/>
              <a:t>correct</a:t>
            </a:r>
            <a:r>
              <a:rPr lang="en-US" altLang="fr-FR" sz="2400"/>
              <a:t> product </a:t>
            </a:r>
            <a:r>
              <a:rPr lang="en-US" altLang="fr-FR" sz="2400" u="sng">
                <a:solidFill>
                  <a:schemeClr val="accent2"/>
                </a:solidFill>
              </a:rPr>
              <a:t>configurations</a:t>
            </a:r>
            <a:r>
              <a:rPr lang="en-US" altLang="fr-FR" sz="2400"/>
              <a:t>.</a:t>
            </a:r>
          </a:p>
          <a:p>
            <a:pPr marL="457200" indent="-457200">
              <a:buFontTx/>
              <a:buAutoNum type="arabicPeriod"/>
            </a:pPr>
            <a:r>
              <a:rPr lang="en-US" altLang="fr-FR" sz="2400"/>
              <a:t>Limits </a:t>
            </a:r>
            <a:r>
              <a:rPr lang="en-US" altLang="fr-FR" sz="2400" u="sng">
                <a:solidFill>
                  <a:schemeClr val="accent2"/>
                </a:solidFill>
              </a:rPr>
              <a:t>legal liability</a:t>
            </a:r>
            <a:r>
              <a:rPr lang="en-US" altLang="fr-FR" sz="2400"/>
              <a:t> by providing a </a:t>
            </a:r>
            <a:r>
              <a:rPr lang="en-US" altLang="fr-FR" sz="2400" u="sng">
                <a:solidFill>
                  <a:schemeClr val="accent2"/>
                </a:solidFill>
              </a:rPr>
              <a:t>record</a:t>
            </a:r>
            <a:r>
              <a:rPr lang="en-US" altLang="fr-FR" sz="2400" u="sng"/>
              <a:t> of actions</a:t>
            </a:r>
            <a:r>
              <a:rPr lang="en-US" altLang="fr-FR" sz="2400"/>
              <a:t>.</a:t>
            </a:r>
          </a:p>
          <a:p>
            <a:pPr marL="457200" indent="-457200">
              <a:buFontTx/>
              <a:buAutoNum type="arabicPeriod"/>
            </a:pPr>
            <a:r>
              <a:rPr lang="en-US" altLang="fr-FR" sz="2400"/>
              <a:t>Reduces </a:t>
            </a:r>
            <a:r>
              <a:rPr lang="en-US" altLang="fr-FR" sz="2400" u="sng">
                <a:solidFill>
                  <a:schemeClr val="accent2"/>
                </a:solidFill>
              </a:rPr>
              <a:t>life-cycle costs</a:t>
            </a:r>
            <a:r>
              <a:rPr lang="en-US" altLang="fr-FR" sz="2400"/>
              <a:t>.</a:t>
            </a:r>
          </a:p>
          <a:p>
            <a:pPr marL="457200" indent="-457200">
              <a:buFontTx/>
              <a:buAutoNum type="arabicPeriod"/>
            </a:pPr>
            <a:r>
              <a:rPr lang="en-US" altLang="fr-FR" sz="2400"/>
              <a:t>Enables consistent </a:t>
            </a:r>
            <a:r>
              <a:rPr lang="en-US" altLang="fr-FR" sz="2400" u="sng">
                <a:solidFill>
                  <a:schemeClr val="accent2"/>
                </a:solidFill>
              </a:rPr>
              <a:t>conformance</a:t>
            </a:r>
            <a:r>
              <a:rPr lang="en-US" altLang="fr-FR" sz="2400"/>
              <a:t> with requirements.</a:t>
            </a:r>
          </a:p>
          <a:p>
            <a:pPr marL="457200" indent="-457200">
              <a:buFontTx/>
              <a:buAutoNum type="arabicPeriod"/>
            </a:pPr>
            <a:r>
              <a:rPr lang="en-US" altLang="fr-FR" sz="2400"/>
              <a:t>Provides a </a:t>
            </a:r>
            <a:r>
              <a:rPr lang="en-US" altLang="fr-FR" sz="2400" u="sng">
                <a:solidFill>
                  <a:schemeClr val="accent2"/>
                </a:solidFill>
              </a:rPr>
              <a:t>stable</a:t>
            </a:r>
            <a:r>
              <a:rPr lang="en-US" altLang="fr-FR" sz="2400"/>
              <a:t> working environment.</a:t>
            </a:r>
          </a:p>
          <a:p>
            <a:pPr marL="457200" indent="-457200">
              <a:buFontTx/>
              <a:buAutoNum type="arabicPeriod"/>
            </a:pPr>
            <a:r>
              <a:rPr lang="en-US" altLang="fr-FR" sz="2400"/>
              <a:t>Enhances </a:t>
            </a:r>
            <a:r>
              <a:rPr lang="en-US" altLang="fr-FR" sz="2400" u="sng">
                <a:solidFill>
                  <a:schemeClr val="accent2"/>
                </a:solidFill>
              </a:rPr>
              <a:t>compliance</a:t>
            </a:r>
            <a:r>
              <a:rPr lang="en-US" altLang="fr-FR" sz="2400"/>
              <a:t> with standards.</a:t>
            </a:r>
          </a:p>
          <a:p>
            <a:pPr marL="457200" indent="-457200">
              <a:buFontTx/>
              <a:buAutoNum type="arabicPeriod"/>
            </a:pPr>
            <a:r>
              <a:rPr lang="en-US" altLang="fr-FR" sz="2400"/>
              <a:t>Enhances </a:t>
            </a:r>
            <a:r>
              <a:rPr lang="en-US" altLang="fr-FR" sz="2400" u="sng">
                <a:solidFill>
                  <a:schemeClr val="accent2"/>
                </a:solidFill>
              </a:rPr>
              <a:t>status</a:t>
            </a:r>
            <a:r>
              <a:rPr lang="en-US" altLang="fr-FR" sz="2400"/>
              <a:t> accounting.</a:t>
            </a:r>
          </a:p>
          <a:p>
            <a:pPr marL="457200" indent="-457200">
              <a:buFontTx/>
              <a:buNone/>
            </a:pPr>
            <a:endParaRPr lang="en-US" altLang="fr-FR" sz="2400"/>
          </a:p>
          <a:p>
            <a:pPr marL="457200" indent="-457200"/>
            <a:endParaRPr lang="en-US" altLang="fr-FR" sz="2400"/>
          </a:p>
        </p:txBody>
      </p:sp>
    </p:spTree>
    <p:extLst>
      <p:ext uri="{BB962C8B-B14F-4D97-AF65-F5344CB8AC3E}">
        <p14:creationId xmlns:p14="http://schemas.microsoft.com/office/powerpoint/2010/main" val="582278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diamond(in)">
                                      <p:cBhvr>
                                        <p:cTn id="7" dur="2000"/>
                                        <p:tgtEl>
                                          <p:spTgt spid="77827">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diamond(in)">
                                      <p:cBhvr>
                                        <p:cTn id="10" dur="2000"/>
                                        <p:tgtEl>
                                          <p:spTgt spid="77827">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Effect transition="in" filter="diamond(in)">
                                      <p:cBhvr>
                                        <p:cTn id="13" dur="2000"/>
                                        <p:tgtEl>
                                          <p:spTgt spid="77827">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77827">
                                            <p:txEl>
                                              <p:pRg st="3" end="3"/>
                                            </p:txEl>
                                          </p:spTgt>
                                        </p:tgtEl>
                                        <p:attrNameLst>
                                          <p:attrName>style.visibility</p:attrName>
                                        </p:attrNameLst>
                                      </p:cBhvr>
                                      <p:to>
                                        <p:strVal val="visible"/>
                                      </p:to>
                                    </p:set>
                                    <p:animEffect transition="in" filter="diamond(in)">
                                      <p:cBhvr>
                                        <p:cTn id="16" dur="2000"/>
                                        <p:tgtEl>
                                          <p:spTgt spid="77827">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animEffect transition="in" filter="diamond(in)">
                                      <p:cBhvr>
                                        <p:cTn id="19" dur="2000"/>
                                        <p:tgtEl>
                                          <p:spTgt spid="77827">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77827">
                                            <p:txEl>
                                              <p:pRg st="5" end="5"/>
                                            </p:txEl>
                                          </p:spTgt>
                                        </p:tgtEl>
                                        <p:attrNameLst>
                                          <p:attrName>style.visibility</p:attrName>
                                        </p:attrNameLst>
                                      </p:cBhvr>
                                      <p:to>
                                        <p:strVal val="visible"/>
                                      </p:to>
                                    </p:set>
                                    <p:animEffect transition="in" filter="diamond(in)">
                                      <p:cBhvr>
                                        <p:cTn id="22" dur="2000"/>
                                        <p:tgtEl>
                                          <p:spTgt spid="77827">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77827">
                                            <p:txEl>
                                              <p:pRg st="6" end="6"/>
                                            </p:txEl>
                                          </p:spTgt>
                                        </p:tgtEl>
                                        <p:attrNameLst>
                                          <p:attrName>style.visibility</p:attrName>
                                        </p:attrNameLst>
                                      </p:cBhvr>
                                      <p:to>
                                        <p:strVal val="visible"/>
                                      </p:to>
                                    </p:set>
                                    <p:animEffect transition="in" filter="diamond(in)">
                                      <p:cBhvr>
                                        <p:cTn id="25" dur="2000"/>
                                        <p:tgtEl>
                                          <p:spTgt spid="77827">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77827">
                                            <p:txEl>
                                              <p:pRg st="7" end="7"/>
                                            </p:txEl>
                                          </p:spTgt>
                                        </p:tgtEl>
                                        <p:attrNameLst>
                                          <p:attrName>style.visibility</p:attrName>
                                        </p:attrNameLst>
                                      </p:cBhvr>
                                      <p:to>
                                        <p:strVal val="visible"/>
                                      </p:to>
                                    </p:set>
                                    <p:animEffect transition="in" filter="diamond(in)">
                                      <p:cBhvr>
                                        <p:cTn id="28" dur="2000"/>
                                        <p:tgtEl>
                                          <p:spTgt spid="77827">
                                            <p:txEl>
                                              <p:pRg st="7" end="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77827">
                                            <p:txEl>
                                              <p:pRg st="8" end="8"/>
                                            </p:txEl>
                                          </p:spTgt>
                                        </p:tgtEl>
                                        <p:attrNameLst>
                                          <p:attrName>style.visibility</p:attrName>
                                        </p:attrNameLst>
                                      </p:cBhvr>
                                      <p:to>
                                        <p:strVal val="visible"/>
                                      </p:to>
                                    </p:set>
                                    <p:animEffect transition="in" filter="diamond(in)">
                                      <p:cBhvr>
                                        <p:cTn id="31" dur="2000"/>
                                        <p:tgtEl>
                                          <p:spTgt spid="77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19.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3012</TotalTime>
  <Words>1694</Words>
  <Application>Microsoft Office PowerPoint</Application>
  <PresentationFormat>Widescreen</PresentationFormat>
  <Paragraphs>296</Paragraphs>
  <Slides>28</Slides>
  <Notes>2</Notes>
  <HiddenSlides>1</HiddenSlides>
  <MMClips>0</MMClips>
  <ScaleCrop>false</ScaleCrop>
  <HeadingPairs>
    <vt:vector size="8" baseType="variant">
      <vt:variant>
        <vt:lpstr>Fonts Used</vt:lpstr>
      </vt:variant>
      <vt:variant>
        <vt:i4>9</vt:i4>
      </vt:variant>
      <vt:variant>
        <vt:lpstr>Theme</vt:lpstr>
      </vt:variant>
      <vt:variant>
        <vt:i4>22</vt:i4>
      </vt:variant>
      <vt:variant>
        <vt:lpstr>Embedded OLE Servers</vt:lpstr>
      </vt:variant>
      <vt:variant>
        <vt:i4>1</vt:i4>
      </vt:variant>
      <vt:variant>
        <vt:lpstr>Slide Titles</vt:lpstr>
      </vt:variant>
      <vt:variant>
        <vt:i4>28</vt:i4>
      </vt:variant>
    </vt:vector>
  </HeadingPairs>
  <TitlesOfParts>
    <vt:vector size="60" baseType="lpstr">
      <vt:lpstr>AGaramondPro-Bold</vt:lpstr>
      <vt:lpstr>AGaramondPro-Regular</vt:lpstr>
      <vt:lpstr>Aptos</vt:lpstr>
      <vt:lpstr>Aptos Display</vt:lpstr>
      <vt:lpstr>Arial</vt:lpstr>
      <vt:lpstr>Book Antiqua</vt:lpstr>
      <vt:lpstr>Symbol</vt:lpstr>
      <vt:lpstr>Tahoma</vt:lpstr>
      <vt:lpstr>Times New Roman</vt:lpstr>
      <vt:lpstr>Office Theme</vt:lpstr>
      <vt:lpstr>McGraw-Hill Presentation for PowerPoint</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Microsoft ClipArt Gallery</vt:lpstr>
      <vt:lpstr>PowerPoint Presentation</vt:lpstr>
      <vt:lpstr>Chapter 5</vt:lpstr>
      <vt:lpstr>Part 1: Project Management Fundamentals</vt:lpstr>
      <vt:lpstr>Configuration Management</vt:lpstr>
      <vt:lpstr>PowerPoint Presentation</vt:lpstr>
      <vt:lpstr>Sources of Changes</vt:lpstr>
      <vt:lpstr>Why Bother With Software CM ?</vt:lpstr>
      <vt:lpstr>Why Bother With SCM ?</vt:lpstr>
      <vt:lpstr>Benefits of CM to a Project</vt:lpstr>
      <vt:lpstr>PowerPoint Presentation</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Purpose of Configuration Management</vt:lpstr>
      <vt:lpstr>PowerPoint Presentation</vt:lpstr>
      <vt:lpstr>Functions of CM  1. Configuration Identification</vt:lpstr>
      <vt:lpstr>PowerPoint Presentation</vt:lpstr>
      <vt:lpstr>Elements of Change Control Process</vt:lpstr>
      <vt:lpstr>Flow of a Change Request</vt:lpstr>
      <vt:lpstr>Impact Analysis Report Template.</vt:lpstr>
      <vt:lpstr>Functions of CM 3. Configuration Status Accounting</vt:lpstr>
      <vt:lpstr>PowerPoint Presentation</vt:lpstr>
      <vt:lpstr>PowerPoint Presentation</vt:lpstr>
      <vt:lpstr>PowerPoint Presentation</vt:lpstr>
      <vt:lpstr>Change Control Policy -1</vt:lpstr>
      <vt:lpstr>Change Control Policy -2 </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Dargham</dc:creator>
  <cp:lastModifiedBy>Joumana Dargham</cp:lastModifiedBy>
  <cp:revision>1</cp:revision>
  <dcterms:created xsi:type="dcterms:W3CDTF">2024-01-17T15:30:41Z</dcterms:created>
  <dcterms:modified xsi:type="dcterms:W3CDTF">2024-01-31T20:35:58Z</dcterms:modified>
</cp:coreProperties>
</file>