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663" r:id="rId2"/>
  </p:sldMasterIdLst>
  <p:notesMasterIdLst>
    <p:notesMasterId r:id="rId38"/>
  </p:notesMasterIdLst>
  <p:sldIdLst>
    <p:sldId id="257" r:id="rId3"/>
    <p:sldId id="303" r:id="rId4"/>
    <p:sldId id="333" r:id="rId5"/>
    <p:sldId id="275" r:id="rId6"/>
    <p:sldId id="276" r:id="rId7"/>
    <p:sldId id="295" r:id="rId8"/>
    <p:sldId id="322" r:id="rId9"/>
    <p:sldId id="323" r:id="rId10"/>
    <p:sldId id="324" r:id="rId11"/>
    <p:sldId id="277" r:id="rId12"/>
    <p:sldId id="325" r:id="rId13"/>
    <p:sldId id="344" r:id="rId14"/>
    <p:sldId id="335" r:id="rId15"/>
    <p:sldId id="336" r:id="rId16"/>
    <p:sldId id="326" r:id="rId17"/>
    <p:sldId id="327" r:id="rId18"/>
    <p:sldId id="337" r:id="rId19"/>
    <p:sldId id="345" r:id="rId20"/>
    <p:sldId id="346" r:id="rId21"/>
    <p:sldId id="347" r:id="rId22"/>
    <p:sldId id="328" r:id="rId23"/>
    <p:sldId id="329" r:id="rId24"/>
    <p:sldId id="339" r:id="rId25"/>
    <p:sldId id="340" r:id="rId26"/>
    <p:sldId id="350" r:id="rId27"/>
    <p:sldId id="351" r:id="rId28"/>
    <p:sldId id="348" r:id="rId29"/>
    <p:sldId id="349" r:id="rId30"/>
    <p:sldId id="300" r:id="rId31"/>
    <p:sldId id="278" r:id="rId32"/>
    <p:sldId id="294" r:id="rId33"/>
    <p:sldId id="279" r:id="rId34"/>
    <p:sldId id="331" r:id="rId35"/>
    <p:sldId id="332" r:id="rId36"/>
    <p:sldId id="330"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292BA3-F50C-4985-8385-812C125E691E}" v="19" dt="2024-02-06T23:21:30.1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umana Dargham" userId="aabf4ddd-cfa3-4650-b330-4091fcb9a7df" providerId="ADAL" clId="{3AF998B0-8027-4387-B819-32BAAFDC2BAA}"/>
    <pc:docChg chg="undo custSel delSld modSld">
      <pc:chgData name="Joumana Dargham" userId="aabf4ddd-cfa3-4650-b330-4091fcb9a7df" providerId="ADAL" clId="{3AF998B0-8027-4387-B819-32BAAFDC2BAA}" dt="2024-01-23T14:51:33.162" v="52" actId="403"/>
      <pc:docMkLst>
        <pc:docMk/>
      </pc:docMkLst>
      <pc:sldChg chg="del">
        <pc:chgData name="Joumana Dargham" userId="aabf4ddd-cfa3-4650-b330-4091fcb9a7df" providerId="ADAL" clId="{3AF998B0-8027-4387-B819-32BAAFDC2BAA}" dt="2024-01-23T14:49:25.322" v="0" actId="47"/>
        <pc:sldMkLst>
          <pc:docMk/>
          <pc:sldMk cId="0" sldId="265"/>
        </pc:sldMkLst>
      </pc:sldChg>
      <pc:sldChg chg="del">
        <pc:chgData name="Joumana Dargham" userId="aabf4ddd-cfa3-4650-b330-4091fcb9a7df" providerId="ADAL" clId="{3AF998B0-8027-4387-B819-32BAAFDC2BAA}" dt="2024-01-23T14:49:25.322" v="0" actId="47"/>
        <pc:sldMkLst>
          <pc:docMk/>
          <pc:sldMk cId="0" sldId="266"/>
        </pc:sldMkLst>
      </pc:sldChg>
      <pc:sldChg chg="del">
        <pc:chgData name="Joumana Dargham" userId="aabf4ddd-cfa3-4650-b330-4091fcb9a7df" providerId="ADAL" clId="{3AF998B0-8027-4387-B819-32BAAFDC2BAA}" dt="2024-01-23T14:49:25.322" v="0" actId="47"/>
        <pc:sldMkLst>
          <pc:docMk/>
          <pc:sldMk cId="0" sldId="267"/>
        </pc:sldMkLst>
      </pc:sldChg>
      <pc:sldChg chg="del">
        <pc:chgData name="Joumana Dargham" userId="aabf4ddd-cfa3-4650-b330-4091fcb9a7df" providerId="ADAL" clId="{3AF998B0-8027-4387-B819-32BAAFDC2BAA}" dt="2024-01-23T14:49:25.322" v="0" actId="47"/>
        <pc:sldMkLst>
          <pc:docMk/>
          <pc:sldMk cId="0" sldId="268"/>
        </pc:sldMkLst>
      </pc:sldChg>
      <pc:sldChg chg="del">
        <pc:chgData name="Joumana Dargham" userId="aabf4ddd-cfa3-4650-b330-4091fcb9a7df" providerId="ADAL" clId="{3AF998B0-8027-4387-B819-32BAAFDC2BAA}" dt="2024-01-23T14:49:25.322" v="0" actId="47"/>
        <pc:sldMkLst>
          <pc:docMk/>
          <pc:sldMk cId="0" sldId="269"/>
        </pc:sldMkLst>
      </pc:sldChg>
      <pc:sldChg chg="modSp mod">
        <pc:chgData name="Joumana Dargham" userId="aabf4ddd-cfa3-4650-b330-4091fcb9a7df" providerId="ADAL" clId="{3AF998B0-8027-4387-B819-32BAAFDC2BAA}" dt="2024-01-23T14:49:30.860" v="2" actId="27636"/>
        <pc:sldMkLst>
          <pc:docMk/>
          <pc:sldMk cId="0" sldId="270"/>
        </pc:sldMkLst>
        <pc:spChg chg="mod">
          <ac:chgData name="Joumana Dargham" userId="aabf4ddd-cfa3-4650-b330-4091fcb9a7df" providerId="ADAL" clId="{3AF998B0-8027-4387-B819-32BAAFDC2BAA}" dt="2024-01-23T14:49:30.860" v="2" actId="27636"/>
          <ac:spMkLst>
            <pc:docMk/>
            <pc:sldMk cId="0" sldId="270"/>
            <ac:spMk id="2" creationId="{00000000-0000-0000-0000-000000000000}"/>
          </ac:spMkLst>
        </pc:spChg>
        <pc:spChg chg="mod">
          <ac:chgData name="Joumana Dargham" userId="aabf4ddd-cfa3-4650-b330-4091fcb9a7df" providerId="ADAL" clId="{3AF998B0-8027-4387-B819-32BAAFDC2BAA}" dt="2024-01-23T14:49:30.859" v="1" actId="27636"/>
          <ac:spMkLst>
            <pc:docMk/>
            <pc:sldMk cId="0" sldId="270"/>
            <ac:spMk id="3" creationId="{00000000-0000-0000-0000-000000000000}"/>
          </ac:spMkLst>
        </pc:spChg>
      </pc:sldChg>
      <pc:sldChg chg="modSp mod">
        <pc:chgData name="Joumana Dargham" userId="aabf4ddd-cfa3-4650-b330-4091fcb9a7df" providerId="ADAL" clId="{3AF998B0-8027-4387-B819-32BAAFDC2BAA}" dt="2024-01-23T14:49:30.883" v="3" actId="27636"/>
        <pc:sldMkLst>
          <pc:docMk/>
          <pc:sldMk cId="0" sldId="271"/>
        </pc:sldMkLst>
        <pc:spChg chg="mod">
          <ac:chgData name="Joumana Dargham" userId="aabf4ddd-cfa3-4650-b330-4091fcb9a7df" providerId="ADAL" clId="{3AF998B0-8027-4387-B819-32BAAFDC2BAA}" dt="2024-01-23T14:49:30.883" v="3" actId="27636"/>
          <ac:spMkLst>
            <pc:docMk/>
            <pc:sldMk cId="0" sldId="271"/>
            <ac:spMk id="2" creationId="{00000000-0000-0000-0000-000000000000}"/>
          </ac:spMkLst>
        </pc:spChg>
      </pc:sldChg>
      <pc:sldChg chg="modSp mod">
        <pc:chgData name="Joumana Dargham" userId="aabf4ddd-cfa3-4650-b330-4091fcb9a7df" providerId="ADAL" clId="{3AF998B0-8027-4387-B819-32BAAFDC2BAA}" dt="2024-01-23T14:49:30.937" v="10" actId="27636"/>
        <pc:sldMkLst>
          <pc:docMk/>
          <pc:sldMk cId="0" sldId="272"/>
        </pc:sldMkLst>
        <pc:spChg chg="mod">
          <ac:chgData name="Joumana Dargham" userId="aabf4ddd-cfa3-4650-b330-4091fcb9a7df" providerId="ADAL" clId="{3AF998B0-8027-4387-B819-32BAAFDC2BAA}" dt="2024-01-23T14:49:30.937" v="10" actId="27636"/>
          <ac:spMkLst>
            <pc:docMk/>
            <pc:sldMk cId="0" sldId="272"/>
            <ac:spMk id="2" creationId="{00000000-0000-0000-0000-000000000000}"/>
          </ac:spMkLst>
        </pc:spChg>
      </pc:sldChg>
      <pc:sldChg chg="modSp mod">
        <pc:chgData name="Joumana Dargham" userId="aabf4ddd-cfa3-4650-b330-4091fcb9a7df" providerId="ADAL" clId="{3AF998B0-8027-4387-B819-32BAAFDC2BAA}" dt="2024-01-23T14:49:30.963" v="12" actId="27636"/>
        <pc:sldMkLst>
          <pc:docMk/>
          <pc:sldMk cId="0" sldId="273"/>
        </pc:sldMkLst>
        <pc:spChg chg="mod">
          <ac:chgData name="Joumana Dargham" userId="aabf4ddd-cfa3-4650-b330-4091fcb9a7df" providerId="ADAL" clId="{3AF998B0-8027-4387-B819-32BAAFDC2BAA}" dt="2024-01-23T14:49:30.946" v="11" actId="27636"/>
          <ac:spMkLst>
            <pc:docMk/>
            <pc:sldMk cId="0" sldId="273"/>
            <ac:spMk id="2" creationId="{00000000-0000-0000-0000-000000000000}"/>
          </ac:spMkLst>
        </pc:spChg>
        <pc:spChg chg="mod">
          <ac:chgData name="Joumana Dargham" userId="aabf4ddd-cfa3-4650-b330-4091fcb9a7df" providerId="ADAL" clId="{3AF998B0-8027-4387-B819-32BAAFDC2BAA}" dt="2024-01-23T14:49:30.963" v="12" actId="27636"/>
          <ac:spMkLst>
            <pc:docMk/>
            <pc:sldMk cId="0" sldId="273"/>
            <ac:spMk id="3" creationId="{00000000-0000-0000-0000-000000000000}"/>
          </ac:spMkLst>
        </pc:spChg>
      </pc:sldChg>
      <pc:sldChg chg="modSp mod">
        <pc:chgData name="Joumana Dargham" userId="aabf4ddd-cfa3-4650-b330-4091fcb9a7df" providerId="ADAL" clId="{3AF998B0-8027-4387-B819-32BAAFDC2BAA}" dt="2024-01-23T14:51:33.162" v="52" actId="403"/>
        <pc:sldMkLst>
          <pc:docMk/>
          <pc:sldMk cId="745490831" sldId="303"/>
        </pc:sldMkLst>
        <pc:spChg chg="mod">
          <ac:chgData name="Joumana Dargham" userId="aabf4ddd-cfa3-4650-b330-4091fcb9a7df" providerId="ADAL" clId="{3AF998B0-8027-4387-B819-32BAAFDC2BAA}" dt="2024-01-23T14:49:37.117" v="14" actId="20577"/>
          <ac:spMkLst>
            <pc:docMk/>
            <pc:sldMk cId="745490831" sldId="303"/>
            <ac:spMk id="2" creationId="{5CEB8A4D-6D80-49E7-4E3C-47E67CAE96F1}"/>
          </ac:spMkLst>
        </pc:spChg>
        <pc:spChg chg="mod">
          <ac:chgData name="Joumana Dargham" userId="aabf4ddd-cfa3-4650-b330-4091fcb9a7df" providerId="ADAL" clId="{3AF998B0-8027-4387-B819-32BAAFDC2BAA}" dt="2024-01-23T14:51:33.162" v="52" actId="403"/>
          <ac:spMkLst>
            <pc:docMk/>
            <pc:sldMk cId="745490831" sldId="303"/>
            <ac:spMk id="3" creationId="{0221B10D-955C-1C86-5603-9307369EF2B4}"/>
          </ac:spMkLst>
        </pc:spChg>
      </pc:sldChg>
      <pc:sldChg chg="del">
        <pc:chgData name="Joumana Dargham" userId="aabf4ddd-cfa3-4650-b330-4091fcb9a7df" providerId="ADAL" clId="{3AF998B0-8027-4387-B819-32BAAFDC2BAA}" dt="2024-01-23T14:49:25.322" v="0" actId="47"/>
        <pc:sldMkLst>
          <pc:docMk/>
          <pc:sldMk cId="0" sldId="304"/>
        </pc:sldMkLst>
      </pc:sldChg>
      <pc:sldChg chg="del">
        <pc:chgData name="Joumana Dargham" userId="aabf4ddd-cfa3-4650-b330-4091fcb9a7df" providerId="ADAL" clId="{3AF998B0-8027-4387-B819-32BAAFDC2BAA}" dt="2024-01-23T14:49:25.322" v="0" actId="47"/>
        <pc:sldMkLst>
          <pc:docMk/>
          <pc:sldMk cId="0" sldId="305"/>
        </pc:sldMkLst>
      </pc:sldChg>
      <pc:sldChg chg="del">
        <pc:chgData name="Joumana Dargham" userId="aabf4ddd-cfa3-4650-b330-4091fcb9a7df" providerId="ADAL" clId="{3AF998B0-8027-4387-B819-32BAAFDC2BAA}" dt="2024-01-23T14:49:25.322" v="0" actId="47"/>
        <pc:sldMkLst>
          <pc:docMk/>
          <pc:sldMk cId="0" sldId="306"/>
        </pc:sldMkLst>
      </pc:sldChg>
      <pc:sldChg chg="del">
        <pc:chgData name="Joumana Dargham" userId="aabf4ddd-cfa3-4650-b330-4091fcb9a7df" providerId="ADAL" clId="{3AF998B0-8027-4387-B819-32BAAFDC2BAA}" dt="2024-01-23T14:49:25.322" v="0" actId="47"/>
        <pc:sldMkLst>
          <pc:docMk/>
          <pc:sldMk cId="0" sldId="307"/>
        </pc:sldMkLst>
      </pc:sldChg>
      <pc:sldChg chg="del">
        <pc:chgData name="Joumana Dargham" userId="aabf4ddd-cfa3-4650-b330-4091fcb9a7df" providerId="ADAL" clId="{3AF998B0-8027-4387-B819-32BAAFDC2BAA}" dt="2024-01-23T14:49:25.322" v="0" actId="47"/>
        <pc:sldMkLst>
          <pc:docMk/>
          <pc:sldMk cId="0" sldId="308"/>
        </pc:sldMkLst>
      </pc:sldChg>
      <pc:sldChg chg="modSp del mod">
        <pc:chgData name="Joumana Dargham" userId="aabf4ddd-cfa3-4650-b330-4091fcb9a7df" providerId="ADAL" clId="{3AF998B0-8027-4387-B819-32BAAFDC2BAA}" dt="2024-01-23T14:49:30.890" v="4" actId="27636"/>
        <pc:sldMkLst>
          <pc:docMk/>
          <pc:sldMk cId="0" sldId="309"/>
        </pc:sldMkLst>
        <pc:spChg chg="mod">
          <ac:chgData name="Joumana Dargham" userId="aabf4ddd-cfa3-4650-b330-4091fcb9a7df" providerId="ADAL" clId="{3AF998B0-8027-4387-B819-32BAAFDC2BAA}" dt="2024-01-23T14:49:30.890" v="4" actId="27636"/>
          <ac:spMkLst>
            <pc:docMk/>
            <pc:sldMk cId="0" sldId="309"/>
            <ac:spMk id="2" creationId="{00000000-0000-0000-0000-000000000000}"/>
          </ac:spMkLst>
        </pc:spChg>
      </pc:sldChg>
      <pc:sldChg chg="modSp mod">
        <pc:chgData name="Joumana Dargham" userId="aabf4ddd-cfa3-4650-b330-4091fcb9a7df" providerId="ADAL" clId="{3AF998B0-8027-4387-B819-32BAAFDC2BAA}" dt="2024-01-23T14:49:30.897" v="5" actId="27636"/>
        <pc:sldMkLst>
          <pc:docMk/>
          <pc:sldMk cId="0" sldId="310"/>
        </pc:sldMkLst>
        <pc:spChg chg="mod">
          <ac:chgData name="Joumana Dargham" userId="aabf4ddd-cfa3-4650-b330-4091fcb9a7df" providerId="ADAL" clId="{3AF998B0-8027-4387-B819-32BAAFDC2BAA}" dt="2024-01-23T14:49:30.897" v="5" actId="27636"/>
          <ac:spMkLst>
            <pc:docMk/>
            <pc:sldMk cId="0" sldId="310"/>
            <ac:spMk id="2" creationId="{00000000-0000-0000-0000-000000000000}"/>
          </ac:spMkLst>
        </pc:spChg>
      </pc:sldChg>
      <pc:sldChg chg="modSp mod">
        <pc:chgData name="Joumana Dargham" userId="aabf4ddd-cfa3-4650-b330-4091fcb9a7df" providerId="ADAL" clId="{3AF998B0-8027-4387-B819-32BAAFDC2BAA}" dt="2024-01-23T14:49:30.907" v="6" actId="27636"/>
        <pc:sldMkLst>
          <pc:docMk/>
          <pc:sldMk cId="0" sldId="311"/>
        </pc:sldMkLst>
        <pc:spChg chg="mod">
          <ac:chgData name="Joumana Dargham" userId="aabf4ddd-cfa3-4650-b330-4091fcb9a7df" providerId="ADAL" clId="{3AF998B0-8027-4387-B819-32BAAFDC2BAA}" dt="2024-01-23T14:49:30.907" v="6" actId="27636"/>
          <ac:spMkLst>
            <pc:docMk/>
            <pc:sldMk cId="0" sldId="311"/>
            <ac:spMk id="2" creationId="{00000000-0000-0000-0000-000000000000}"/>
          </ac:spMkLst>
        </pc:spChg>
      </pc:sldChg>
      <pc:sldChg chg="modSp mod">
        <pc:chgData name="Joumana Dargham" userId="aabf4ddd-cfa3-4650-b330-4091fcb9a7df" providerId="ADAL" clId="{3AF998B0-8027-4387-B819-32BAAFDC2BAA}" dt="2024-01-23T14:49:30.915" v="7" actId="27636"/>
        <pc:sldMkLst>
          <pc:docMk/>
          <pc:sldMk cId="0" sldId="312"/>
        </pc:sldMkLst>
        <pc:spChg chg="mod">
          <ac:chgData name="Joumana Dargham" userId="aabf4ddd-cfa3-4650-b330-4091fcb9a7df" providerId="ADAL" clId="{3AF998B0-8027-4387-B819-32BAAFDC2BAA}" dt="2024-01-23T14:49:30.915" v="7" actId="27636"/>
          <ac:spMkLst>
            <pc:docMk/>
            <pc:sldMk cId="0" sldId="312"/>
            <ac:spMk id="2" creationId="{00000000-0000-0000-0000-000000000000}"/>
          </ac:spMkLst>
        </pc:spChg>
      </pc:sldChg>
      <pc:sldChg chg="modSp mod">
        <pc:chgData name="Joumana Dargham" userId="aabf4ddd-cfa3-4650-b330-4091fcb9a7df" providerId="ADAL" clId="{3AF998B0-8027-4387-B819-32BAAFDC2BAA}" dt="2024-01-23T14:49:30.922" v="8" actId="27636"/>
        <pc:sldMkLst>
          <pc:docMk/>
          <pc:sldMk cId="0" sldId="313"/>
        </pc:sldMkLst>
        <pc:spChg chg="mod">
          <ac:chgData name="Joumana Dargham" userId="aabf4ddd-cfa3-4650-b330-4091fcb9a7df" providerId="ADAL" clId="{3AF998B0-8027-4387-B819-32BAAFDC2BAA}" dt="2024-01-23T14:49:30.922" v="8" actId="27636"/>
          <ac:spMkLst>
            <pc:docMk/>
            <pc:sldMk cId="0" sldId="313"/>
            <ac:spMk id="2" creationId="{00000000-0000-0000-0000-000000000000}"/>
          </ac:spMkLst>
        </pc:spChg>
      </pc:sldChg>
      <pc:sldChg chg="modSp mod">
        <pc:chgData name="Joumana Dargham" userId="aabf4ddd-cfa3-4650-b330-4091fcb9a7df" providerId="ADAL" clId="{3AF998B0-8027-4387-B819-32BAAFDC2BAA}" dt="2024-01-23T14:49:30.932" v="9" actId="27636"/>
        <pc:sldMkLst>
          <pc:docMk/>
          <pc:sldMk cId="0" sldId="314"/>
        </pc:sldMkLst>
        <pc:spChg chg="mod">
          <ac:chgData name="Joumana Dargham" userId="aabf4ddd-cfa3-4650-b330-4091fcb9a7df" providerId="ADAL" clId="{3AF998B0-8027-4387-B819-32BAAFDC2BAA}" dt="2024-01-23T14:49:30.932" v="9" actId="27636"/>
          <ac:spMkLst>
            <pc:docMk/>
            <pc:sldMk cId="0" sldId="314"/>
            <ac:spMk id="2" creationId="{00000000-0000-0000-0000-000000000000}"/>
          </ac:spMkLst>
        </pc:spChg>
      </pc:sldChg>
      <pc:sldChg chg="modSp mod">
        <pc:chgData name="Joumana Dargham" userId="aabf4ddd-cfa3-4650-b330-4091fcb9a7df" providerId="ADAL" clId="{3AF998B0-8027-4387-B819-32BAAFDC2BAA}" dt="2024-01-23T14:49:30.973" v="13" actId="27636"/>
        <pc:sldMkLst>
          <pc:docMk/>
          <pc:sldMk cId="0" sldId="315"/>
        </pc:sldMkLst>
        <pc:spChg chg="mod">
          <ac:chgData name="Joumana Dargham" userId="aabf4ddd-cfa3-4650-b330-4091fcb9a7df" providerId="ADAL" clId="{3AF998B0-8027-4387-B819-32BAAFDC2BAA}" dt="2024-01-23T14:49:30.973" v="13" actId="27636"/>
          <ac:spMkLst>
            <pc:docMk/>
            <pc:sldMk cId="0" sldId="315"/>
            <ac:spMk id="2" creationId="{00000000-0000-0000-0000-000000000000}"/>
          </ac:spMkLst>
        </pc:spChg>
      </pc:sldChg>
    </pc:docChg>
  </pc:docChgLst>
  <pc:docChgLst>
    <pc:chgData name="Joumana Dargham" userId="aabf4ddd-cfa3-4650-b330-4091fcb9a7df" providerId="ADAL" clId="{79292BA3-F50C-4985-8385-812C125E691E}"/>
    <pc:docChg chg="undo custSel addSld delSld modSld sldOrd addMainMaster delMainMaster modMainMaster">
      <pc:chgData name="Joumana Dargham" userId="aabf4ddd-cfa3-4650-b330-4091fcb9a7df" providerId="ADAL" clId="{79292BA3-F50C-4985-8385-812C125E691E}" dt="2024-02-06T23:21:30.164" v="154"/>
      <pc:docMkLst>
        <pc:docMk/>
      </pc:docMkLst>
      <pc:sldChg chg="del ord">
        <pc:chgData name="Joumana Dargham" userId="aabf4ddd-cfa3-4650-b330-4091fcb9a7df" providerId="ADAL" clId="{79292BA3-F50C-4985-8385-812C125E691E}" dt="2024-02-06T13:54:56.401" v="2" actId="47"/>
        <pc:sldMkLst>
          <pc:docMk/>
          <pc:sldMk cId="0" sldId="274"/>
        </pc:sldMkLst>
      </pc:sldChg>
      <pc:sldChg chg="modSp add mod">
        <pc:chgData name="Joumana Dargham" userId="aabf4ddd-cfa3-4650-b330-4091fcb9a7df" providerId="ADAL" clId="{79292BA3-F50C-4985-8385-812C125E691E}" dt="2024-02-06T13:55:47.730" v="7" actId="27636"/>
        <pc:sldMkLst>
          <pc:docMk/>
          <pc:sldMk cId="0" sldId="275"/>
        </pc:sldMkLst>
        <pc:spChg chg="mod">
          <ac:chgData name="Joumana Dargham" userId="aabf4ddd-cfa3-4650-b330-4091fcb9a7df" providerId="ADAL" clId="{79292BA3-F50C-4985-8385-812C125E691E}" dt="2024-02-06T13:55:47.714" v="6" actId="27636"/>
          <ac:spMkLst>
            <pc:docMk/>
            <pc:sldMk cId="0" sldId="275"/>
            <ac:spMk id="2" creationId="{00000000-0000-0000-0000-000000000000}"/>
          </ac:spMkLst>
        </pc:spChg>
        <pc:spChg chg="mod">
          <ac:chgData name="Joumana Dargham" userId="aabf4ddd-cfa3-4650-b330-4091fcb9a7df" providerId="ADAL" clId="{79292BA3-F50C-4985-8385-812C125E691E}" dt="2024-02-06T13:55:47.730" v="7" actId="27636"/>
          <ac:spMkLst>
            <pc:docMk/>
            <pc:sldMk cId="0" sldId="275"/>
            <ac:spMk id="3" creationId="{00000000-0000-0000-0000-000000000000}"/>
          </ac:spMkLst>
        </pc:spChg>
      </pc:sldChg>
      <pc:sldChg chg="modSp add mod">
        <pc:chgData name="Joumana Dargham" userId="aabf4ddd-cfa3-4650-b330-4091fcb9a7df" providerId="ADAL" clId="{79292BA3-F50C-4985-8385-812C125E691E}" dt="2024-02-06T17:56:24.567" v="67" actId="27636"/>
        <pc:sldMkLst>
          <pc:docMk/>
          <pc:sldMk cId="0" sldId="276"/>
        </pc:sldMkLst>
        <pc:spChg chg="mod">
          <ac:chgData name="Joumana Dargham" userId="aabf4ddd-cfa3-4650-b330-4091fcb9a7df" providerId="ADAL" clId="{79292BA3-F50C-4985-8385-812C125E691E}" dt="2024-02-06T13:55:47.767" v="8" actId="27636"/>
          <ac:spMkLst>
            <pc:docMk/>
            <pc:sldMk cId="0" sldId="276"/>
            <ac:spMk id="2" creationId="{00000000-0000-0000-0000-000000000000}"/>
          </ac:spMkLst>
        </pc:spChg>
        <pc:spChg chg="mod">
          <ac:chgData name="Joumana Dargham" userId="aabf4ddd-cfa3-4650-b330-4091fcb9a7df" providerId="ADAL" clId="{79292BA3-F50C-4985-8385-812C125E691E}" dt="2024-02-06T17:56:24.567" v="67" actId="27636"/>
          <ac:spMkLst>
            <pc:docMk/>
            <pc:sldMk cId="0" sldId="276"/>
            <ac:spMk id="3" creationId="{00000000-0000-0000-0000-000000000000}"/>
          </ac:spMkLst>
        </pc:spChg>
        <pc:picChg chg="mod">
          <ac:chgData name="Joumana Dargham" userId="aabf4ddd-cfa3-4650-b330-4091fcb9a7df" providerId="ADAL" clId="{79292BA3-F50C-4985-8385-812C125E691E}" dt="2024-02-06T17:56:16.048" v="62" actId="1076"/>
          <ac:picMkLst>
            <pc:docMk/>
            <pc:sldMk cId="0" sldId="276"/>
            <ac:picMk id="4" creationId="{00000000-0000-0000-0000-000000000000}"/>
          </ac:picMkLst>
        </pc:picChg>
      </pc:sldChg>
      <pc:sldChg chg="modSp add mod">
        <pc:chgData name="Joumana Dargham" userId="aabf4ddd-cfa3-4650-b330-4091fcb9a7df" providerId="ADAL" clId="{79292BA3-F50C-4985-8385-812C125E691E}" dt="2024-02-06T13:55:47.807" v="14" actId="27636"/>
        <pc:sldMkLst>
          <pc:docMk/>
          <pc:sldMk cId="0" sldId="277"/>
        </pc:sldMkLst>
        <pc:spChg chg="mod">
          <ac:chgData name="Joumana Dargham" userId="aabf4ddd-cfa3-4650-b330-4091fcb9a7df" providerId="ADAL" clId="{79292BA3-F50C-4985-8385-812C125E691E}" dt="2024-02-06T13:55:47.807" v="14" actId="27636"/>
          <ac:spMkLst>
            <pc:docMk/>
            <pc:sldMk cId="0" sldId="277"/>
            <ac:spMk id="2" creationId="{00000000-0000-0000-0000-000000000000}"/>
          </ac:spMkLst>
        </pc:spChg>
        <pc:spChg chg="mod">
          <ac:chgData name="Joumana Dargham" userId="aabf4ddd-cfa3-4650-b330-4091fcb9a7df" providerId="ADAL" clId="{79292BA3-F50C-4985-8385-812C125E691E}" dt="2024-02-06T13:55:47.807" v="13" actId="27636"/>
          <ac:spMkLst>
            <pc:docMk/>
            <pc:sldMk cId="0" sldId="277"/>
            <ac:spMk id="3" creationId="{00000000-0000-0000-0000-000000000000}"/>
          </ac:spMkLst>
        </pc:spChg>
      </pc:sldChg>
      <pc:sldChg chg="modSp add mod">
        <pc:chgData name="Joumana Dargham" userId="aabf4ddd-cfa3-4650-b330-4091fcb9a7df" providerId="ADAL" clId="{79292BA3-F50C-4985-8385-812C125E691E}" dt="2024-02-06T13:55:47.849" v="21" actId="27636"/>
        <pc:sldMkLst>
          <pc:docMk/>
          <pc:sldMk cId="0" sldId="278"/>
        </pc:sldMkLst>
        <pc:spChg chg="mod">
          <ac:chgData name="Joumana Dargham" userId="aabf4ddd-cfa3-4650-b330-4091fcb9a7df" providerId="ADAL" clId="{79292BA3-F50C-4985-8385-812C125E691E}" dt="2024-02-06T13:55:47.849" v="21" actId="27636"/>
          <ac:spMkLst>
            <pc:docMk/>
            <pc:sldMk cId="0" sldId="278"/>
            <ac:spMk id="2" creationId="{00000000-0000-0000-0000-000000000000}"/>
          </ac:spMkLst>
        </pc:spChg>
        <pc:spChg chg="mod">
          <ac:chgData name="Joumana Dargham" userId="aabf4ddd-cfa3-4650-b330-4091fcb9a7df" providerId="ADAL" clId="{79292BA3-F50C-4985-8385-812C125E691E}" dt="2024-02-06T13:55:47.849" v="20" actId="27636"/>
          <ac:spMkLst>
            <pc:docMk/>
            <pc:sldMk cId="0" sldId="278"/>
            <ac:spMk id="3" creationId="{00000000-0000-0000-0000-000000000000}"/>
          </ac:spMkLst>
        </pc:spChg>
      </pc:sldChg>
      <pc:sldChg chg="modSp add mod">
        <pc:chgData name="Joumana Dargham" userId="aabf4ddd-cfa3-4650-b330-4091fcb9a7df" providerId="ADAL" clId="{79292BA3-F50C-4985-8385-812C125E691E}" dt="2024-02-06T13:55:47.890" v="25" actId="27636"/>
        <pc:sldMkLst>
          <pc:docMk/>
          <pc:sldMk cId="0" sldId="279"/>
        </pc:sldMkLst>
        <pc:spChg chg="mod">
          <ac:chgData name="Joumana Dargham" userId="aabf4ddd-cfa3-4650-b330-4091fcb9a7df" providerId="ADAL" clId="{79292BA3-F50C-4985-8385-812C125E691E}" dt="2024-02-06T13:55:47.876" v="24" actId="27636"/>
          <ac:spMkLst>
            <pc:docMk/>
            <pc:sldMk cId="0" sldId="279"/>
            <ac:spMk id="2" creationId="{00000000-0000-0000-0000-000000000000}"/>
          </ac:spMkLst>
        </pc:spChg>
        <pc:spChg chg="mod">
          <ac:chgData name="Joumana Dargham" userId="aabf4ddd-cfa3-4650-b330-4091fcb9a7df" providerId="ADAL" clId="{79292BA3-F50C-4985-8385-812C125E691E}" dt="2024-02-06T13:55:47.890" v="25" actId="27636"/>
          <ac:spMkLst>
            <pc:docMk/>
            <pc:sldMk cId="0" sldId="279"/>
            <ac:spMk id="3" creationId="{00000000-0000-0000-0000-000000000000}"/>
          </ac:spMkLst>
        </pc:spChg>
      </pc:sldChg>
      <pc:sldChg chg="modSp add mod">
        <pc:chgData name="Joumana Dargham" userId="aabf4ddd-cfa3-4650-b330-4091fcb9a7df" providerId="ADAL" clId="{79292BA3-F50C-4985-8385-812C125E691E}" dt="2024-02-06T13:55:47.867" v="23" actId="27636"/>
        <pc:sldMkLst>
          <pc:docMk/>
          <pc:sldMk cId="0" sldId="294"/>
        </pc:sldMkLst>
        <pc:spChg chg="mod">
          <ac:chgData name="Joumana Dargham" userId="aabf4ddd-cfa3-4650-b330-4091fcb9a7df" providerId="ADAL" clId="{79292BA3-F50C-4985-8385-812C125E691E}" dt="2024-02-06T13:55:47.857" v="22" actId="27636"/>
          <ac:spMkLst>
            <pc:docMk/>
            <pc:sldMk cId="0" sldId="294"/>
            <ac:spMk id="2" creationId="{00000000-0000-0000-0000-000000000000}"/>
          </ac:spMkLst>
        </pc:spChg>
        <pc:spChg chg="mod">
          <ac:chgData name="Joumana Dargham" userId="aabf4ddd-cfa3-4650-b330-4091fcb9a7df" providerId="ADAL" clId="{79292BA3-F50C-4985-8385-812C125E691E}" dt="2024-02-06T13:55:47.867" v="23" actId="27636"/>
          <ac:spMkLst>
            <pc:docMk/>
            <pc:sldMk cId="0" sldId="294"/>
            <ac:spMk id="3" creationId="{00000000-0000-0000-0000-000000000000}"/>
          </ac:spMkLst>
        </pc:spChg>
      </pc:sldChg>
      <pc:sldChg chg="modSp add mod">
        <pc:chgData name="Joumana Dargham" userId="aabf4ddd-cfa3-4650-b330-4091fcb9a7df" providerId="ADAL" clId="{79292BA3-F50C-4985-8385-812C125E691E}" dt="2024-02-06T13:55:47.771" v="9" actId="27636"/>
        <pc:sldMkLst>
          <pc:docMk/>
          <pc:sldMk cId="0" sldId="295"/>
        </pc:sldMkLst>
        <pc:spChg chg="mod">
          <ac:chgData name="Joumana Dargham" userId="aabf4ddd-cfa3-4650-b330-4091fcb9a7df" providerId="ADAL" clId="{79292BA3-F50C-4985-8385-812C125E691E}" dt="2024-02-06T13:55:47.771" v="9" actId="27636"/>
          <ac:spMkLst>
            <pc:docMk/>
            <pc:sldMk cId="0" sldId="295"/>
            <ac:spMk id="2" creationId="{00000000-0000-0000-0000-000000000000}"/>
          </ac:spMkLst>
        </pc:spChg>
      </pc:sldChg>
      <pc:sldChg chg="add">
        <pc:chgData name="Joumana Dargham" userId="aabf4ddd-cfa3-4650-b330-4091fcb9a7df" providerId="ADAL" clId="{79292BA3-F50C-4985-8385-812C125E691E}" dt="2024-02-06T23:21:30.164" v="154"/>
        <pc:sldMkLst>
          <pc:docMk/>
          <pc:sldMk cId="0" sldId="300"/>
        </pc:sldMkLst>
      </pc:sldChg>
      <pc:sldChg chg="modSp mod">
        <pc:chgData name="Joumana Dargham" userId="aabf4ddd-cfa3-4650-b330-4091fcb9a7df" providerId="ADAL" clId="{79292BA3-F50C-4985-8385-812C125E691E}" dt="2024-02-06T13:57:18.093" v="49" actId="6549"/>
        <pc:sldMkLst>
          <pc:docMk/>
          <pc:sldMk cId="745490831" sldId="303"/>
        </pc:sldMkLst>
        <pc:spChg chg="mod">
          <ac:chgData name="Joumana Dargham" userId="aabf4ddd-cfa3-4650-b330-4091fcb9a7df" providerId="ADAL" clId="{79292BA3-F50C-4985-8385-812C125E691E}" dt="2024-02-06T13:55:02.139" v="4" actId="20577"/>
          <ac:spMkLst>
            <pc:docMk/>
            <pc:sldMk cId="745490831" sldId="303"/>
            <ac:spMk id="2" creationId="{5CEB8A4D-6D80-49E7-4E3C-47E67CAE96F1}"/>
          </ac:spMkLst>
        </pc:spChg>
        <pc:spChg chg="mod">
          <ac:chgData name="Joumana Dargham" userId="aabf4ddd-cfa3-4650-b330-4091fcb9a7df" providerId="ADAL" clId="{79292BA3-F50C-4985-8385-812C125E691E}" dt="2024-02-06T13:57:18.093" v="49" actId="6549"/>
          <ac:spMkLst>
            <pc:docMk/>
            <pc:sldMk cId="745490831" sldId="303"/>
            <ac:spMk id="3" creationId="{0221B10D-955C-1C86-5603-9307369EF2B4}"/>
          </ac:spMkLst>
        </pc:spChg>
      </pc:sldChg>
      <pc:sldChg chg="del">
        <pc:chgData name="Joumana Dargham" userId="aabf4ddd-cfa3-4650-b330-4091fcb9a7df" providerId="ADAL" clId="{79292BA3-F50C-4985-8385-812C125E691E}" dt="2024-02-06T13:54:56.401" v="2" actId="47"/>
        <pc:sldMkLst>
          <pc:docMk/>
          <pc:sldMk cId="0" sldId="317"/>
        </pc:sldMkLst>
      </pc:sldChg>
      <pc:sldChg chg="del">
        <pc:chgData name="Joumana Dargham" userId="aabf4ddd-cfa3-4650-b330-4091fcb9a7df" providerId="ADAL" clId="{79292BA3-F50C-4985-8385-812C125E691E}" dt="2024-02-06T13:54:56.401" v="2" actId="47"/>
        <pc:sldMkLst>
          <pc:docMk/>
          <pc:sldMk cId="0" sldId="318"/>
        </pc:sldMkLst>
      </pc:sldChg>
      <pc:sldChg chg="del">
        <pc:chgData name="Joumana Dargham" userId="aabf4ddd-cfa3-4650-b330-4091fcb9a7df" providerId="ADAL" clId="{79292BA3-F50C-4985-8385-812C125E691E}" dt="2024-02-06T13:54:56.401" v="2" actId="47"/>
        <pc:sldMkLst>
          <pc:docMk/>
          <pc:sldMk cId="0" sldId="319"/>
        </pc:sldMkLst>
      </pc:sldChg>
      <pc:sldChg chg="del">
        <pc:chgData name="Joumana Dargham" userId="aabf4ddd-cfa3-4650-b330-4091fcb9a7df" providerId="ADAL" clId="{79292BA3-F50C-4985-8385-812C125E691E}" dt="2024-02-06T13:54:56.401" v="2" actId="47"/>
        <pc:sldMkLst>
          <pc:docMk/>
          <pc:sldMk cId="0" sldId="320"/>
        </pc:sldMkLst>
      </pc:sldChg>
      <pc:sldChg chg="del">
        <pc:chgData name="Joumana Dargham" userId="aabf4ddd-cfa3-4650-b330-4091fcb9a7df" providerId="ADAL" clId="{79292BA3-F50C-4985-8385-812C125E691E}" dt="2024-02-06T13:54:56.401" v="2" actId="47"/>
        <pc:sldMkLst>
          <pc:docMk/>
          <pc:sldMk cId="0" sldId="321"/>
        </pc:sldMkLst>
      </pc:sldChg>
      <pc:sldChg chg="modSp add mod">
        <pc:chgData name="Joumana Dargham" userId="aabf4ddd-cfa3-4650-b330-4091fcb9a7df" providerId="ADAL" clId="{79292BA3-F50C-4985-8385-812C125E691E}" dt="2024-02-06T17:56:35.505" v="71" actId="27636"/>
        <pc:sldMkLst>
          <pc:docMk/>
          <pc:sldMk cId="0" sldId="322"/>
        </pc:sldMkLst>
        <pc:spChg chg="mod">
          <ac:chgData name="Joumana Dargham" userId="aabf4ddd-cfa3-4650-b330-4091fcb9a7df" providerId="ADAL" clId="{79292BA3-F50C-4985-8385-812C125E691E}" dt="2024-02-06T13:55:47.778" v="10" actId="27636"/>
          <ac:spMkLst>
            <pc:docMk/>
            <pc:sldMk cId="0" sldId="322"/>
            <ac:spMk id="2" creationId="{00000000-0000-0000-0000-000000000000}"/>
          </ac:spMkLst>
        </pc:spChg>
        <pc:spChg chg="mod">
          <ac:chgData name="Joumana Dargham" userId="aabf4ddd-cfa3-4650-b330-4091fcb9a7df" providerId="ADAL" clId="{79292BA3-F50C-4985-8385-812C125E691E}" dt="2024-02-06T17:56:35.505" v="71" actId="27636"/>
          <ac:spMkLst>
            <pc:docMk/>
            <pc:sldMk cId="0" sldId="322"/>
            <ac:spMk id="3" creationId="{00000000-0000-0000-0000-000000000000}"/>
          </ac:spMkLst>
        </pc:spChg>
      </pc:sldChg>
      <pc:sldChg chg="del">
        <pc:chgData name="Joumana Dargham" userId="aabf4ddd-cfa3-4650-b330-4091fcb9a7df" providerId="ADAL" clId="{79292BA3-F50C-4985-8385-812C125E691E}" dt="2024-02-06T13:54:56.401" v="2" actId="47"/>
        <pc:sldMkLst>
          <pc:docMk/>
          <pc:sldMk cId="3455099059" sldId="322"/>
        </pc:sldMkLst>
      </pc:sldChg>
      <pc:sldChg chg="modSp add mod">
        <pc:chgData name="Joumana Dargham" userId="aabf4ddd-cfa3-4650-b330-4091fcb9a7df" providerId="ADAL" clId="{79292BA3-F50C-4985-8385-812C125E691E}" dt="2024-02-06T13:55:47.780" v="11" actId="27636"/>
        <pc:sldMkLst>
          <pc:docMk/>
          <pc:sldMk cId="0" sldId="323"/>
        </pc:sldMkLst>
        <pc:spChg chg="mod">
          <ac:chgData name="Joumana Dargham" userId="aabf4ddd-cfa3-4650-b330-4091fcb9a7df" providerId="ADAL" clId="{79292BA3-F50C-4985-8385-812C125E691E}" dt="2024-02-06T13:55:47.780" v="11" actId="27636"/>
          <ac:spMkLst>
            <pc:docMk/>
            <pc:sldMk cId="0" sldId="323"/>
            <ac:spMk id="2" creationId="{00000000-0000-0000-0000-000000000000}"/>
          </ac:spMkLst>
        </pc:spChg>
      </pc:sldChg>
      <pc:sldChg chg="del">
        <pc:chgData name="Joumana Dargham" userId="aabf4ddd-cfa3-4650-b330-4091fcb9a7df" providerId="ADAL" clId="{79292BA3-F50C-4985-8385-812C125E691E}" dt="2024-02-06T13:54:56.401" v="2" actId="47"/>
        <pc:sldMkLst>
          <pc:docMk/>
          <pc:sldMk cId="3623144465" sldId="323"/>
        </pc:sldMkLst>
      </pc:sldChg>
      <pc:sldChg chg="modSp add mod">
        <pc:chgData name="Joumana Dargham" userId="aabf4ddd-cfa3-4650-b330-4091fcb9a7df" providerId="ADAL" clId="{79292BA3-F50C-4985-8385-812C125E691E}" dt="2024-02-06T17:56:43.584" v="73" actId="27636"/>
        <pc:sldMkLst>
          <pc:docMk/>
          <pc:sldMk cId="0" sldId="324"/>
        </pc:sldMkLst>
        <pc:spChg chg="mod">
          <ac:chgData name="Joumana Dargham" userId="aabf4ddd-cfa3-4650-b330-4091fcb9a7df" providerId="ADAL" clId="{79292BA3-F50C-4985-8385-812C125E691E}" dt="2024-02-06T13:55:47.780" v="12" actId="27636"/>
          <ac:spMkLst>
            <pc:docMk/>
            <pc:sldMk cId="0" sldId="324"/>
            <ac:spMk id="2" creationId="{00000000-0000-0000-0000-000000000000}"/>
          </ac:spMkLst>
        </pc:spChg>
        <pc:spChg chg="mod">
          <ac:chgData name="Joumana Dargham" userId="aabf4ddd-cfa3-4650-b330-4091fcb9a7df" providerId="ADAL" clId="{79292BA3-F50C-4985-8385-812C125E691E}" dt="2024-02-06T17:56:43.584" v="73" actId="27636"/>
          <ac:spMkLst>
            <pc:docMk/>
            <pc:sldMk cId="0" sldId="324"/>
            <ac:spMk id="3" creationId="{00000000-0000-0000-0000-000000000000}"/>
          </ac:spMkLst>
        </pc:spChg>
      </pc:sldChg>
      <pc:sldChg chg="del">
        <pc:chgData name="Joumana Dargham" userId="aabf4ddd-cfa3-4650-b330-4091fcb9a7df" providerId="ADAL" clId="{79292BA3-F50C-4985-8385-812C125E691E}" dt="2024-02-06T13:54:56.401" v="2" actId="47"/>
        <pc:sldMkLst>
          <pc:docMk/>
          <pc:sldMk cId="1585644156" sldId="324"/>
        </pc:sldMkLst>
      </pc:sldChg>
      <pc:sldChg chg="modSp add mod">
        <pc:chgData name="Joumana Dargham" userId="aabf4ddd-cfa3-4650-b330-4091fcb9a7df" providerId="ADAL" clId="{79292BA3-F50C-4985-8385-812C125E691E}" dt="2024-02-06T17:57:04.826" v="78" actId="27636"/>
        <pc:sldMkLst>
          <pc:docMk/>
          <pc:sldMk cId="0" sldId="325"/>
        </pc:sldMkLst>
        <pc:spChg chg="mod">
          <ac:chgData name="Joumana Dargham" userId="aabf4ddd-cfa3-4650-b330-4091fcb9a7df" providerId="ADAL" clId="{79292BA3-F50C-4985-8385-812C125E691E}" dt="2024-02-06T13:55:47.815" v="15" actId="27636"/>
          <ac:spMkLst>
            <pc:docMk/>
            <pc:sldMk cId="0" sldId="325"/>
            <ac:spMk id="2" creationId="{00000000-0000-0000-0000-000000000000}"/>
          </ac:spMkLst>
        </pc:spChg>
        <pc:spChg chg="mod">
          <ac:chgData name="Joumana Dargham" userId="aabf4ddd-cfa3-4650-b330-4091fcb9a7df" providerId="ADAL" clId="{79292BA3-F50C-4985-8385-812C125E691E}" dt="2024-02-06T17:57:04.826" v="78" actId="27636"/>
          <ac:spMkLst>
            <pc:docMk/>
            <pc:sldMk cId="0" sldId="325"/>
            <ac:spMk id="3" creationId="{00000000-0000-0000-0000-000000000000}"/>
          </ac:spMkLst>
        </pc:spChg>
      </pc:sldChg>
      <pc:sldChg chg="del">
        <pc:chgData name="Joumana Dargham" userId="aabf4ddd-cfa3-4650-b330-4091fcb9a7df" providerId="ADAL" clId="{79292BA3-F50C-4985-8385-812C125E691E}" dt="2024-02-06T13:54:56.401" v="2" actId="47"/>
        <pc:sldMkLst>
          <pc:docMk/>
          <pc:sldMk cId="200502809" sldId="325"/>
        </pc:sldMkLst>
      </pc:sldChg>
      <pc:sldChg chg="modSp add mod">
        <pc:chgData name="Joumana Dargham" userId="aabf4ddd-cfa3-4650-b330-4091fcb9a7df" providerId="ADAL" clId="{79292BA3-F50C-4985-8385-812C125E691E}" dt="2024-02-06T17:57:13.175" v="80" actId="27636"/>
        <pc:sldMkLst>
          <pc:docMk/>
          <pc:sldMk cId="0" sldId="326"/>
        </pc:sldMkLst>
        <pc:spChg chg="mod">
          <ac:chgData name="Joumana Dargham" userId="aabf4ddd-cfa3-4650-b330-4091fcb9a7df" providerId="ADAL" clId="{79292BA3-F50C-4985-8385-812C125E691E}" dt="2024-02-06T13:55:47.815" v="16" actId="27636"/>
          <ac:spMkLst>
            <pc:docMk/>
            <pc:sldMk cId="0" sldId="326"/>
            <ac:spMk id="2" creationId="{00000000-0000-0000-0000-000000000000}"/>
          </ac:spMkLst>
        </pc:spChg>
        <pc:spChg chg="mod">
          <ac:chgData name="Joumana Dargham" userId="aabf4ddd-cfa3-4650-b330-4091fcb9a7df" providerId="ADAL" clId="{79292BA3-F50C-4985-8385-812C125E691E}" dt="2024-02-06T17:57:13.175" v="80" actId="27636"/>
          <ac:spMkLst>
            <pc:docMk/>
            <pc:sldMk cId="0" sldId="326"/>
            <ac:spMk id="3" creationId="{00000000-0000-0000-0000-000000000000}"/>
          </ac:spMkLst>
        </pc:spChg>
      </pc:sldChg>
      <pc:sldChg chg="del">
        <pc:chgData name="Joumana Dargham" userId="aabf4ddd-cfa3-4650-b330-4091fcb9a7df" providerId="ADAL" clId="{79292BA3-F50C-4985-8385-812C125E691E}" dt="2024-02-06T13:54:56.401" v="2" actId="47"/>
        <pc:sldMkLst>
          <pc:docMk/>
          <pc:sldMk cId="2794304782" sldId="326"/>
        </pc:sldMkLst>
      </pc:sldChg>
      <pc:sldChg chg="modSp add mod">
        <pc:chgData name="Joumana Dargham" userId="aabf4ddd-cfa3-4650-b330-4091fcb9a7df" providerId="ADAL" clId="{79292BA3-F50C-4985-8385-812C125E691E}" dt="2024-02-06T13:55:47.824" v="17" actId="27636"/>
        <pc:sldMkLst>
          <pc:docMk/>
          <pc:sldMk cId="0" sldId="327"/>
        </pc:sldMkLst>
        <pc:spChg chg="mod">
          <ac:chgData name="Joumana Dargham" userId="aabf4ddd-cfa3-4650-b330-4091fcb9a7df" providerId="ADAL" clId="{79292BA3-F50C-4985-8385-812C125E691E}" dt="2024-02-06T13:55:47.824" v="17" actId="27636"/>
          <ac:spMkLst>
            <pc:docMk/>
            <pc:sldMk cId="0" sldId="327"/>
            <ac:spMk id="2" creationId="{00000000-0000-0000-0000-000000000000}"/>
          </ac:spMkLst>
        </pc:spChg>
      </pc:sldChg>
      <pc:sldChg chg="del">
        <pc:chgData name="Joumana Dargham" userId="aabf4ddd-cfa3-4650-b330-4091fcb9a7df" providerId="ADAL" clId="{79292BA3-F50C-4985-8385-812C125E691E}" dt="2024-02-06T13:54:56.401" v="2" actId="47"/>
        <pc:sldMkLst>
          <pc:docMk/>
          <pc:sldMk cId="582278560" sldId="327"/>
        </pc:sldMkLst>
      </pc:sldChg>
      <pc:sldChg chg="modSp add mod">
        <pc:chgData name="Joumana Dargham" userId="aabf4ddd-cfa3-4650-b330-4091fcb9a7df" providerId="ADAL" clId="{79292BA3-F50C-4985-8385-812C125E691E}" dt="2024-02-06T13:55:47.832" v="18" actId="27636"/>
        <pc:sldMkLst>
          <pc:docMk/>
          <pc:sldMk cId="0" sldId="328"/>
        </pc:sldMkLst>
        <pc:spChg chg="mod">
          <ac:chgData name="Joumana Dargham" userId="aabf4ddd-cfa3-4650-b330-4091fcb9a7df" providerId="ADAL" clId="{79292BA3-F50C-4985-8385-812C125E691E}" dt="2024-02-06T13:55:47.832" v="18" actId="27636"/>
          <ac:spMkLst>
            <pc:docMk/>
            <pc:sldMk cId="0" sldId="328"/>
            <ac:spMk id="2" creationId="{00000000-0000-0000-0000-000000000000}"/>
          </ac:spMkLst>
        </pc:spChg>
      </pc:sldChg>
      <pc:sldChg chg="del">
        <pc:chgData name="Joumana Dargham" userId="aabf4ddd-cfa3-4650-b330-4091fcb9a7df" providerId="ADAL" clId="{79292BA3-F50C-4985-8385-812C125E691E}" dt="2024-02-06T13:54:56.401" v="2" actId="47"/>
        <pc:sldMkLst>
          <pc:docMk/>
          <pc:sldMk cId="2821767279" sldId="328"/>
        </pc:sldMkLst>
      </pc:sldChg>
      <pc:sldChg chg="modSp add mod">
        <pc:chgData name="Joumana Dargham" userId="aabf4ddd-cfa3-4650-b330-4091fcb9a7df" providerId="ADAL" clId="{79292BA3-F50C-4985-8385-812C125E691E}" dt="2024-02-06T23:13:10.290" v="145" actId="1076"/>
        <pc:sldMkLst>
          <pc:docMk/>
          <pc:sldMk cId="0" sldId="329"/>
        </pc:sldMkLst>
        <pc:spChg chg="mod">
          <ac:chgData name="Joumana Dargham" userId="aabf4ddd-cfa3-4650-b330-4091fcb9a7df" providerId="ADAL" clId="{79292BA3-F50C-4985-8385-812C125E691E}" dt="2024-02-06T13:55:47.841" v="19" actId="27636"/>
          <ac:spMkLst>
            <pc:docMk/>
            <pc:sldMk cId="0" sldId="329"/>
            <ac:spMk id="2" creationId="{00000000-0000-0000-0000-000000000000}"/>
          </ac:spMkLst>
        </pc:spChg>
        <pc:picChg chg="mod">
          <ac:chgData name="Joumana Dargham" userId="aabf4ddd-cfa3-4650-b330-4091fcb9a7df" providerId="ADAL" clId="{79292BA3-F50C-4985-8385-812C125E691E}" dt="2024-02-06T23:13:10.290" v="145" actId="1076"/>
          <ac:picMkLst>
            <pc:docMk/>
            <pc:sldMk cId="0" sldId="329"/>
            <ac:picMk id="6" creationId="{00000000-0000-0000-0000-000000000000}"/>
          </ac:picMkLst>
        </pc:picChg>
      </pc:sldChg>
      <pc:sldChg chg="del">
        <pc:chgData name="Joumana Dargham" userId="aabf4ddd-cfa3-4650-b330-4091fcb9a7df" providerId="ADAL" clId="{79292BA3-F50C-4985-8385-812C125E691E}" dt="2024-02-06T13:54:56.401" v="2" actId="47"/>
        <pc:sldMkLst>
          <pc:docMk/>
          <pc:sldMk cId="3951023442" sldId="329"/>
        </pc:sldMkLst>
      </pc:sldChg>
      <pc:sldChg chg="modSp add mod">
        <pc:chgData name="Joumana Dargham" userId="aabf4ddd-cfa3-4650-b330-4091fcb9a7df" providerId="ADAL" clId="{79292BA3-F50C-4985-8385-812C125E691E}" dt="2024-02-06T13:55:47.907" v="28" actId="27636"/>
        <pc:sldMkLst>
          <pc:docMk/>
          <pc:sldMk cId="0" sldId="330"/>
        </pc:sldMkLst>
        <pc:spChg chg="mod">
          <ac:chgData name="Joumana Dargham" userId="aabf4ddd-cfa3-4650-b330-4091fcb9a7df" providerId="ADAL" clId="{79292BA3-F50C-4985-8385-812C125E691E}" dt="2024-02-06T13:55:47.907" v="28" actId="27636"/>
          <ac:spMkLst>
            <pc:docMk/>
            <pc:sldMk cId="0" sldId="330"/>
            <ac:spMk id="2" creationId="{00000000-0000-0000-0000-000000000000}"/>
          </ac:spMkLst>
        </pc:spChg>
      </pc:sldChg>
      <pc:sldChg chg="del">
        <pc:chgData name="Joumana Dargham" userId="aabf4ddd-cfa3-4650-b330-4091fcb9a7df" providerId="ADAL" clId="{79292BA3-F50C-4985-8385-812C125E691E}" dt="2024-02-06T13:54:56.401" v="2" actId="47"/>
        <pc:sldMkLst>
          <pc:docMk/>
          <pc:sldMk cId="2487054566" sldId="330"/>
        </pc:sldMkLst>
      </pc:sldChg>
      <pc:sldChg chg="modSp add mod">
        <pc:chgData name="Joumana Dargham" userId="aabf4ddd-cfa3-4650-b330-4091fcb9a7df" providerId="ADAL" clId="{79292BA3-F50C-4985-8385-812C125E691E}" dt="2024-02-06T13:55:47.899" v="26" actId="27636"/>
        <pc:sldMkLst>
          <pc:docMk/>
          <pc:sldMk cId="0" sldId="331"/>
        </pc:sldMkLst>
        <pc:spChg chg="mod">
          <ac:chgData name="Joumana Dargham" userId="aabf4ddd-cfa3-4650-b330-4091fcb9a7df" providerId="ADAL" clId="{79292BA3-F50C-4985-8385-812C125E691E}" dt="2024-02-06T13:55:47.899" v="26" actId="27636"/>
          <ac:spMkLst>
            <pc:docMk/>
            <pc:sldMk cId="0" sldId="331"/>
            <ac:spMk id="2" creationId="{00000000-0000-0000-0000-000000000000}"/>
          </ac:spMkLst>
        </pc:spChg>
      </pc:sldChg>
      <pc:sldChg chg="del">
        <pc:chgData name="Joumana Dargham" userId="aabf4ddd-cfa3-4650-b330-4091fcb9a7df" providerId="ADAL" clId="{79292BA3-F50C-4985-8385-812C125E691E}" dt="2024-02-06T13:54:56.401" v="2" actId="47"/>
        <pc:sldMkLst>
          <pc:docMk/>
          <pc:sldMk cId="3929478906" sldId="331"/>
        </pc:sldMkLst>
      </pc:sldChg>
      <pc:sldChg chg="modSp add mod">
        <pc:chgData name="Joumana Dargham" userId="aabf4ddd-cfa3-4650-b330-4091fcb9a7df" providerId="ADAL" clId="{79292BA3-F50C-4985-8385-812C125E691E}" dt="2024-02-06T13:55:47.907" v="27" actId="27636"/>
        <pc:sldMkLst>
          <pc:docMk/>
          <pc:sldMk cId="0" sldId="332"/>
        </pc:sldMkLst>
        <pc:spChg chg="mod">
          <ac:chgData name="Joumana Dargham" userId="aabf4ddd-cfa3-4650-b330-4091fcb9a7df" providerId="ADAL" clId="{79292BA3-F50C-4985-8385-812C125E691E}" dt="2024-02-06T13:55:47.907" v="27" actId="27636"/>
          <ac:spMkLst>
            <pc:docMk/>
            <pc:sldMk cId="0" sldId="332"/>
            <ac:spMk id="2" creationId="{00000000-0000-0000-0000-000000000000}"/>
          </ac:spMkLst>
        </pc:spChg>
      </pc:sldChg>
      <pc:sldChg chg="del">
        <pc:chgData name="Joumana Dargham" userId="aabf4ddd-cfa3-4650-b330-4091fcb9a7df" providerId="ADAL" clId="{79292BA3-F50C-4985-8385-812C125E691E}" dt="2024-02-06T13:54:56.401" v="2" actId="47"/>
        <pc:sldMkLst>
          <pc:docMk/>
          <pc:sldMk cId="2105875080" sldId="332"/>
        </pc:sldMkLst>
      </pc:sldChg>
      <pc:sldChg chg="delSp modSp add mod ord setBg">
        <pc:chgData name="Joumana Dargham" userId="aabf4ddd-cfa3-4650-b330-4091fcb9a7df" providerId="ADAL" clId="{79292BA3-F50C-4985-8385-812C125E691E}" dt="2024-02-06T18:29:34.593" v="141"/>
        <pc:sldMkLst>
          <pc:docMk/>
          <pc:sldMk cId="980381749" sldId="333"/>
        </pc:sldMkLst>
        <pc:spChg chg="mod">
          <ac:chgData name="Joumana Dargham" userId="aabf4ddd-cfa3-4650-b330-4091fcb9a7df" providerId="ADAL" clId="{79292BA3-F50C-4985-8385-812C125E691E}" dt="2024-02-06T18:27:06.269" v="129"/>
          <ac:spMkLst>
            <pc:docMk/>
            <pc:sldMk cId="980381749" sldId="333"/>
            <ac:spMk id="2" creationId="{00000000-0000-0000-0000-000000000000}"/>
          </ac:spMkLst>
        </pc:spChg>
        <pc:spChg chg="del">
          <ac:chgData name="Joumana Dargham" userId="aabf4ddd-cfa3-4650-b330-4091fcb9a7df" providerId="ADAL" clId="{79292BA3-F50C-4985-8385-812C125E691E}" dt="2024-02-06T17:55:07.477" v="52" actId="478"/>
          <ac:spMkLst>
            <pc:docMk/>
            <pc:sldMk cId="980381749" sldId="333"/>
            <ac:spMk id="4" creationId="{00000000-0000-0000-0000-000000000000}"/>
          </ac:spMkLst>
        </pc:spChg>
        <pc:spChg chg="del">
          <ac:chgData name="Joumana Dargham" userId="aabf4ddd-cfa3-4650-b330-4091fcb9a7df" providerId="ADAL" clId="{79292BA3-F50C-4985-8385-812C125E691E}" dt="2024-02-06T17:55:10.632" v="53" actId="478"/>
          <ac:spMkLst>
            <pc:docMk/>
            <pc:sldMk cId="980381749" sldId="333"/>
            <ac:spMk id="5" creationId="{00000000-0000-0000-0000-000000000000}"/>
          </ac:spMkLst>
        </pc:spChg>
        <pc:spChg chg="del">
          <ac:chgData name="Joumana Dargham" userId="aabf4ddd-cfa3-4650-b330-4091fcb9a7df" providerId="ADAL" clId="{79292BA3-F50C-4985-8385-812C125E691E}" dt="2024-02-06T17:55:14.321" v="54" actId="478"/>
          <ac:spMkLst>
            <pc:docMk/>
            <pc:sldMk cId="980381749" sldId="333"/>
            <ac:spMk id="6" creationId="{00000000-0000-0000-0000-000000000000}"/>
          </ac:spMkLst>
        </pc:spChg>
      </pc:sldChg>
      <pc:sldChg chg="del">
        <pc:chgData name="Joumana Dargham" userId="aabf4ddd-cfa3-4650-b330-4091fcb9a7df" providerId="ADAL" clId="{79292BA3-F50C-4985-8385-812C125E691E}" dt="2024-02-06T13:54:56.401" v="2" actId="47"/>
        <pc:sldMkLst>
          <pc:docMk/>
          <pc:sldMk cId="2909961893" sldId="333"/>
        </pc:sldMkLst>
      </pc:sldChg>
      <pc:sldChg chg="delSp modSp add del mod setBg">
        <pc:chgData name="Joumana Dargham" userId="aabf4ddd-cfa3-4650-b330-4091fcb9a7df" providerId="ADAL" clId="{79292BA3-F50C-4985-8385-812C125E691E}" dt="2024-02-06T18:29:44.226" v="142" actId="47"/>
        <pc:sldMkLst>
          <pc:docMk/>
          <pc:sldMk cId="2227212243" sldId="334"/>
        </pc:sldMkLst>
        <pc:spChg chg="mod">
          <ac:chgData name="Joumana Dargham" userId="aabf4ddd-cfa3-4650-b330-4091fcb9a7df" providerId="ADAL" clId="{79292BA3-F50C-4985-8385-812C125E691E}" dt="2024-02-06T18:27:10.730" v="130"/>
          <ac:spMkLst>
            <pc:docMk/>
            <pc:sldMk cId="2227212243" sldId="334"/>
            <ac:spMk id="2" creationId="{00000000-0000-0000-0000-000000000000}"/>
          </ac:spMkLst>
        </pc:spChg>
        <pc:spChg chg="del">
          <ac:chgData name="Joumana Dargham" userId="aabf4ddd-cfa3-4650-b330-4091fcb9a7df" providerId="ADAL" clId="{79292BA3-F50C-4985-8385-812C125E691E}" dt="2024-02-06T17:55:45.463" v="57" actId="478"/>
          <ac:spMkLst>
            <pc:docMk/>
            <pc:sldMk cId="2227212243" sldId="334"/>
            <ac:spMk id="4" creationId="{00000000-0000-0000-0000-000000000000}"/>
          </ac:spMkLst>
        </pc:spChg>
        <pc:spChg chg="del">
          <ac:chgData name="Joumana Dargham" userId="aabf4ddd-cfa3-4650-b330-4091fcb9a7df" providerId="ADAL" clId="{79292BA3-F50C-4985-8385-812C125E691E}" dt="2024-02-06T17:55:48.697" v="58" actId="478"/>
          <ac:spMkLst>
            <pc:docMk/>
            <pc:sldMk cId="2227212243" sldId="334"/>
            <ac:spMk id="5" creationId="{00000000-0000-0000-0000-000000000000}"/>
          </ac:spMkLst>
        </pc:spChg>
        <pc:spChg chg="del mod">
          <ac:chgData name="Joumana Dargham" userId="aabf4ddd-cfa3-4650-b330-4091fcb9a7df" providerId="ADAL" clId="{79292BA3-F50C-4985-8385-812C125E691E}" dt="2024-02-06T17:55:56.127" v="61" actId="478"/>
          <ac:spMkLst>
            <pc:docMk/>
            <pc:sldMk cId="2227212243" sldId="334"/>
            <ac:spMk id="6" creationId="{00000000-0000-0000-0000-000000000000}"/>
          </ac:spMkLst>
        </pc:spChg>
      </pc:sldChg>
      <pc:sldChg chg="del">
        <pc:chgData name="Joumana Dargham" userId="aabf4ddd-cfa3-4650-b330-4091fcb9a7df" providerId="ADAL" clId="{79292BA3-F50C-4985-8385-812C125E691E}" dt="2024-02-06T13:54:56.401" v="2" actId="47"/>
        <pc:sldMkLst>
          <pc:docMk/>
          <pc:sldMk cId="3465753205" sldId="334"/>
        </pc:sldMkLst>
      </pc:sldChg>
      <pc:sldChg chg="del">
        <pc:chgData name="Joumana Dargham" userId="aabf4ddd-cfa3-4650-b330-4091fcb9a7df" providerId="ADAL" clId="{79292BA3-F50C-4985-8385-812C125E691E}" dt="2024-02-06T13:54:56.401" v="2" actId="47"/>
        <pc:sldMkLst>
          <pc:docMk/>
          <pc:sldMk cId="3154414698" sldId="335"/>
        </pc:sldMkLst>
      </pc:sldChg>
      <pc:sldChg chg="delSp modSp add mod setBg">
        <pc:chgData name="Joumana Dargham" userId="aabf4ddd-cfa3-4650-b330-4091fcb9a7df" providerId="ADAL" clId="{79292BA3-F50C-4985-8385-812C125E691E}" dt="2024-02-06T18:27:18.771" v="131"/>
        <pc:sldMkLst>
          <pc:docMk/>
          <pc:sldMk cId="3860243802" sldId="335"/>
        </pc:sldMkLst>
        <pc:spChg chg="mod">
          <ac:chgData name="Joumana Dargham" userId="aabf4ddd-cfa3-4650-b330-4091fcb9a7df" providerId="ADAL" clId="{79292BA3-F50C-4985-8385-812C125E691E}" dt="2024-02-06T18:27:18.771" v="131"/>
          <ac:spMkLst>
            <pc:docMk/>
            <pc:sldMk cId="3860243802" sldId="335"/>
            <ac:spMk id="2" creationId="{00000000-0000-0000-0000-000000000000}"/>
          </ac:spMkLst>
        </pc:spChg>
        <pc:spChg chg="del">
          <ac:chgData name="Joumana Dargham" userId="aabf4ddd-cfa3-4650-b330-4091fcb9a7df" providerId="ADAL" clId="{79292BA3-F50C-4985-8385-812C125E691E}" dt="2024-02-06T17:57:36.949" v="83" actId="478"/>
          <ac:spMkLst>
            <pc:docMk/>
            <pc:sldMk cId="3860243802" sldId="335"/>
            <ac:spMk id="4" creationId="{00000000-0000-0000-0000-000000000000}"/>
          </ac:spMkLst>
        </pc:spChg>
        <pc:spChg chg="del">
          <ac:chgData name="Joumana Dargham" userId="aabf4ddd-cfa3-4650-b330-4091fcb9a7df" providerId="ADAL" clId="{79292BA3-F50C-4985-8385-812C125E691E}" dt="2024-02-06T17:57:38.880" v="84" actId="478"/>
          <ac:spMkLst>
            <pc:docMk/>
            <pc:sldMk cId="3860243802" sldId="335"/>
            <ac:spMk id="5" creationId="{00000000-0000-0000-0000-000000000000}"/>
          </ac:spMkLst>
        </pc:spChg>
        <pc:spChg chg="del">
          <ac:chgData name="Joumana Dargham" userId="aabf4ddd-cfa3-4650-b330-4091fcb9a7df" providerId="ADAL" clId="{79292BA3-F50C-4985-8385-812C125E691E}" dt="2024-02-06T17:57:41.342" v="85" actId="478"/>
          <ac:spMkLst>
            <pc:docMk/>
            <pc:sldMk cId="3860243802" sldId="335"/>
            <ac:spMk id="6" creationId="{00000000-0000-0000-0000-000000000000}"/>
          </ac:spMkLst>
        </pc:spChg>
      </pc:sldChg>
      <pc:sldChg chg="delSp modSp add mod setBg">
        <pc:chgData name="Joumana Dargham" userId="aabf4ddd-cfa3-4650-b330-4091fcb9a7df" providerId="ADAL" clId="{79292BA3-F50C-4985-8385-812C125E691E}" dt="2024-02-06T18:27:23.080" v="132"/>
        <pc:sldMkLst>
          <pc:docMk/>
          <pc:sldMk cId="650983879" sldId="336"/>
        </pc:sldMkLst>
        <pc:spChg chg="mod">
          <ac:chgData name="Joumana Dargham" userId="aabf4ddd-cfa3-4650-b330-4091fcb9a7df" providerId="ADAL" clId="{79292BA3-F50C-4985-8385-812C125E691E}" dt="2024-02-06T18:27:23.080" v="132"/>
          <ac:spMkLst>
            <pc:docMk/>
            <pc:sldMk cId="650983879" sldId="336"/>
            <ac:spMk id="2" creationId="{00000000-0000-0000-0000-000000000000}"/>
          </ac:spMkLst>
        </pc:spChg>
        <pc:spChg chg="del">
          <ac:chgData name="Joumana Dargham" userId="aabf4ddd-cfa3-4650-b330-4091fcb9a7df" providerId="ADAL" clId="{79292BA3-F50C-4985-8385-812C125E691E}" dt="2024-02-06T17:57:53.417" v="88" actId="478"/>
          <ac:spMkLst>
            <pc:docMk/>
            <pc:sldMk cId="650983879" sldId="336"/>
            <ac:spMk id="144" creationId="{00000000-0000-0000-0000-000000000000}"/>
          </ac:spMkLst>
        </pc:spChg>
        <pc:spChg chg="del">
          <ac:chgData name="Joumana Dargham" userId="aabf4ddd-cfa3-4650-b330-4091fcb9a7df" providerId="ADAL" clId="{79292BA3-F50C-4985-8385-812C125E691E}" dt="2024-02-06T17:57:56.390" v="89" actId="478"/>
          <ac:spMkLst>
            <pc:docMk/>
            <pc:sldMk cId="650983879" sldId="336"/>
            <ac:spMk id="145" creationId="{00000000-0000-0000-0000-000000000000}"/>
          </ac:spMkLst>
        </pc:spChg>
        <pc:spChg chg="del">
          <ac:chgData name="Joumana Dargham" userId="aabf4ddd-cfa3-4650-b330-4091fcb9a7df" providerId="ADAL" clId="{79292BA3-F50C-4985-8385-812C125E691E}" dt="2024-02-06T17:57:59.698" v="90" actId="478"/>
          <ac:spMkLst>
            <pc:docMk/>
            <pc:sldMk cId="650983879" sldId="336"/>
            <ac:spMk id="146" creationId="{00000000-0000-0000-0000-000000000000}"/>
          </ac:spMkLst>
        </pc:spChg>
      </pc:sldChg>
      <pc:sldChg chg="del">
        <pc:chgData name="Joumana Dargham" userId="aabf4ddd-cfa3-4650-b330-4091fcb9a7df" providerId="ADAL" clId="{79292BA3-F50C-4985-8385-812C125E691E}" dt="2024-02-06T13:54:56.401" v="2" actId="47"/>
        <pc:sldMkLst>
          <pc:docMk/>
          <pc:sldMk cId="2890269192" sldId="336"/>
        </pc:sldMkLst>
      </pc:sldChg>
      <pc:sldChg chg="delSp modSp add mod setBg">
        <pc:chgData name="Joumana Dargham" userId="aabf4ddd-cfa3-4650-b330-4091fcb9a7df" providerId="ADAL" clId="{79292BA3-F50C-4985-8385-812C125E691E}" dt="2024-02-06T18:27:28.649" v="133"/>
        <pc:sldMkLst>
          <pc:docMk/>
          <pc:sldMk cId="1585442079" sldId="337"/>
        </pc:sldMkLst>
        <pc:spChg chg="mod">
          <ac:chgData name="Joumana Dargham" userId="aabf4ddd-cfa3-4650-b330-4091fcb9a7df" providerId="ADAL" clId="{79292BA3-F50C-4985-8385-812C125E691E}" dt="2024-02-06T18:27:28.649" v="133"/>
          <ac:spMkLst>
            <pc:docMk/>
            <pc:sldMk cId="1585442079" sldId="337"/>
            <ac:spMk id="2" creationId="{00000000-0000-0000-0000-000000000000}"/>
          </ac:spMkLst>
        </pc:spChg>
        <pc:spChg chg="del">
          <ac:chgData name="Joumana Dargham" userId="aabf4ddd-cfa3-4650-b330-4091fcb9a7df" providerId="ADAL" clId="{79292BA3-F50C-4985-8385-812C125E691E}" dt="2024-02-06T17:58:23.888" v="93" actId="478"/>
          <ac:spMkLst>
            <pc:docMk/>
            <pc:sldMk cId="1585442079" sldId="337"/>
            <ac:spMk id="4" creationId="{00000000-0000-0000-0000-000000000000}"/>
          </ac:spMkLst>
        </pc:spChg>
        <pc:spChg chg="del">
          <ac:chgData name="Joumana Dargham" userId="aabf4ddd-cfa3-4650-b330-4091fcb9a7df" providerId="ADAL" clId="{79292BA3-F50C-4985-8385-812C125E691E}" dt="2024-02-06T17:58:27.165" v="94" actId="478"/>
          <ac:spMkLst>
            <pc:docMk/>
            <pc:sldMk cId="1585442079" sldId="337"/>
            <ac:spMk id="5" creationId="{00000000-0000-0000-0000-000000000000}"/>
          </ac:spMkLst>
        </pc:spChg>
        <pc:spChg chg="del">
          <ac:chgData name="Joumana Dargham" userId="aabf4ddd-cfa3-4650-b330-4091fcb9a7df" providerId="ADAL" clId="{79292BA3-F50C-4985-8385-812C125E691E}" dt="2024-02-06T17:58:30.707" v="95" actId="478"/>
          <ac:spMkLst>
            <pc:docMk/>
            <pc:sldMk cId="1585442079" sldId="337"/>
            <ac:spMk id="6" creationId="{00000000-0000-0000-0000-000000000000}"/>
          </ac:spMkLst>
        </pc:spChg>
      </pc:sldChg>
      <pc:sldChg chg="del">
        <pc:chgData name="Joumana Dargham" userId="aabf4ddd-cfa3-4650-b330-4091fcb9a7df" providerId="ADAL" clId="{79292BA3-F50C-4985-8385-812C125E691E}" dt="2024-02-06T13:54:56.401" v="2" actId="47"/>
        <pc:sldMkLst>
          <pc:docMk/>
          <pc:sldMk cId="2104464243" sldId="337"/>
        </pc:sldMkLst>
      </pc:sldChg>
      <pc:sldChg chg="delSp modSp add del mod setBg">
        <pc:chgData name="Joumana Dargham" userId="aabf4ddd-cfa3-4650-b330-4091fcb9a7df" providerId="ADAL" clId="{79292BA3-F50C-4985-8385-812C125E691E}" dt="2024-02-06T23:12:46.175" v="144" actId="47"/>
        <pc:sldMkLst>
          <pc:docMk/>
          <pc:sldMk cId="3728408355" sldId="338"/>
        </pc:sldMkLst>
        <pc:spChg chg="mod">
          <ac:chgData name="Joumana Dargham" userId="aabf4ddd-cfa3-4650-b330-4091fcb9a7df" providerId="ADAL" clId="{79292BA3-F50C-4985-8385-812C125E691E}" dt="2024-02-06T18:27:32.028" v="134"/>
          <ac:spMkLst>
            <pc:docMk/>
            <pc:sldMk cId="3728408355" sldId="338"/>
            <ac:spMk id="2" creationId="{00000000-0000-0000-0000-000000000000}"/>
          </ac:spMkLst>
        </pc:spChg>
        <pc:spChg chg="del">
          <ac:chgData name="Joumana Dargham" userId="aabf4ddd-cfa3-4650-b330-4091fcb9a7df" providerId="ADAL" clId="{79292BA3-F50C-4985-8385-812C125E691E}" dt="2024-02-06T17:58:40.319" v="98" actId="478"/>
          <ac:spMkLst>
            <pc:docMk/>
            <pc:sldMk cId="3728408355" sldId="338"/>
            <ac:spMk id="4" creationId="{00000000-0000-0000-0000-000000000000}"/>
          </ac:spMkLst>
        </pc:spChg>
        <pc:spChg chg="del">
          <ac:chgData name="Joumana Dargham" userId="aabf4ddd-cfa3-4650-b330-4091fcb9a7df" providerId="ADAL" clId="{79292BA3-F50C-4985-8385-812C125E691E}" dt="2024-02-06T17:58:43.782" v="99" actId="478"/>
          <ac:spMkLst>
            <pc:docMk/>
            <pc:sldMk cId="3728408355" sldId="338"/>
            <ac:spMk id="5" creationId="{00000000-0000-0000-0000-000000000000}"/>
          </ac:spMkLst>
        </pc:spChg>
        <pc:spChg chg="del">
          <ac:chgData name="Joumana Dargham" userId="aabf4ddd-cfa3-4650-b330-4091fcb9a7df" providerId="ADAL" clId="{79292BA3-F50C-4985-8385-812C125E691E}" dt="2024-02-06T17:58:47.120" v="100" actId="478"/>
          <ac:spMkLst>
            <pc:docMk/>
            <pc:sldMk cId="3728408355" sldId="338"/>
            <ac:spMk id="6" creationId="{00000000-0000-0000-0000-000000000000}"/>
          </ac:spMkLst>
        </pc:spChg>
      </pc:sldChg>
      <pc:sldChg chg="del">
        <pc:chgData name="Joumana Dargham" userId="aabf4ddd-cfa3-4650-b330-4091fcb9a7df" providerId="ADAL" clId="{79292BA3-F50C-4985-8385-812C125E691E}" dt="2024-02-06T13:54:56.401" v="2" actId="47"/>
        <pc:sldMkLst>
          <pc:docMk/>
          <pc:sldMk cId="3794994031" sldId="338"/>
        </pc:sldMkLst>
      </pc:sldChg>
      <pc:sldChg chg="del">
        <pc:chgData name="Joumana Dargham" userId="aabf4ddd-cfa3-4650-b330-4091fcb9a7df" providerId="ADAL" clId="{79292BA3-F50C-4985-8385-812C125E691E}" dt="2024-02-06T13:54:56.401" v="2" actId="47"/>
        <pc:sldMkLst>
          <pc:docMk/>
          <pc:sldMk cId="491175937" sldId="339"/>
        </pc:sldMkLst>
      </pc:sldChg>
      <pc:sldChg chg="delSp modSp add mod setBg">
        <pc:chgData name="Joumana Dargham" userId="aabf4ddd-cfa3-4650-b330-4091fcb9a7df" providerId="ADAL" clId="{79292BA3-F50C-4985-8385-812C125E691E}" dt="2024-02-06T18:27:36.964" v="135"/>
        <pc:sldMkLst>
          <pc:docMk/>
          <pc:sldMk cId="3700787159" sldId="339"/>
        </pc:sldMkLst>
        <pc:spChg chg="mod">
          <ac:chgData name="Joumana Dargham" userId="aabf4ddd-cfa3-4650-b330-4091fcb9a7df" providerId="ADAL" clId="{79292BA3-F50C-4985-8385-812C125E691E}" dt="2024-02-06T18:27:36.964" v="135"/>
          <ac:spMkLst>
            <pc:docMk/>
            <pc:sldMk cId="3700787159" sldId="339"/>
            <ac:spMk id="2" creationId="{00000000-0000-0000-0000-000000000000}"/>
          </ac:spMkLst>
        </pc:spChg>
        <pc:spChg chg="del">
          <ac:chgData name="Joumana Dargham" userId="aabf4ddd-cfa3-4650-b330-4091fcb9a7df" providerId="ADAL" clId="{79292BA3-F50C-4985-8385-812C125E691E}" dt="2024-02-06T17:59:24.117" v="103" actId="478"/>
          <ac:spMkLst>
            <pc:docMk/>
            <pc:sldMk cId="3700787159" sldId="339"/>
            <ac:spMk id="4" creationId="{00000000-0000-0000-0000-000000000000}"/>
          </ac:spMkLst>
        </pc:spChg>
        <pc:spChg chg="del">
          <ac:chgData name="Joumana Dargham" userId="aabf4ddd-cfa3-4650-b330-4091fcb9a7df" providerId="ADAL" clId="{79292BA3-F50C-4985-8385-812C125E691E}" dt="2024-02-06T17:59:27.048" v="104" actId="478"/>
          <ac:spMkLst>
            <pc:docMk/>
            <pc:sldMk cId="3700787159" sldId="339"/>
            <ac:spMk id="5" creationId="{00000000-0000-0000-0000-000000000000}"/>
          </ac:spMkLst>
        </pc:spChg>
        <pc:spChg chg="del">
          <ac:chgData name="Joumana Dargham" userId="aabf4ddd-cfa3-4650-b330-4091fcb9a7df" providerId="ADAL" clId="{79292BA3-F50C-4985-8385-812C125E691E}" dt="2024-02-06T17:59:31.031" v="105" actId="478"/>
          <ac:spMkLst>
            <pc:docMk/>
            <pc:sldMk cId="3700787159" sldId="339"/>
            <ac:spMk id="6" creationId="{00000000-0000-0000-0000-000000000000}"/>
          </ac:spMkLst>
        </pc:spChg>
      </pc:sldChg>
      <pc:sldChg chg="delSp modSp add mod setBg">
        <pc:chgData name="Joumana Dargham" userId="aabf4ddd-cfa3-4650-b330-4091fcb9a7df" providerId="ADAL" clId="{79292BA3-F50C-4985-8385-812C125E691E}" dt="2024-02-06T18:27:40.760" v="136"/>
        <pc:sldMkLst>
          <pc:docMk/>
          <pc:sldMk cId="384033770" sldId="340"/>
        </pc:sldMkLst>
        <pc:spChg chg="mod">
          <ac:chgData name="Joumana Dargham" userId="aabf4ddd-cfa3-4650-b330-4091fcb9a7df" providerId="ADAL" clId="{79292BA3-F50C-4985-8385-812C125E691E}" dt="2024-02-06T18:27:40.760" v="136"/>
          <ac:spMkLst>
            <pc:docMk/>
            <pc:sldMk cId="384033770" sldId="340"/>
            <ac:spMk id="2" creationId="{00000000-0000-0000-0000-000000000000}"/>
          </ac:spMkLst>
        </pc:spChg>
        <pc:spChg chg="del">
          <ac:chgData name="Joumana Dargham" userId="aabf4ddd-cfa3-4650-b330-4091fcb9a7df" providerId="ADAL" clId="{79292BA3-F50C-4985-8385-812C125E691E}" dt="2024-02-06T17:59:42.053" v="108" actId="478"/>
          <ac:spMkLst>
            <pc:docMk/>
            <pc:sldMk cId="384033770" sldId="340"/>
            <ac:spMk id="57" creationId="{00000000-0000-0000-0000-000000000000}"/>
          </ac:spMkLst>
        </pc:spChg>
        <pc:spChg chg="del">
          <ac:chgData name="Joumana Dargham" userId="aabf4ddd-cfa3-4650-b330-4091fcb9a7df" providerId="ADAL" clId="{79292BA3-F50C-4985-8385-812C125E691E}" dt="2024-02-06T17:59:44.062" v="109" actId="478"/>
          <ac:spMkLst>
            <pc:docMk/>
            <pc:sldMk cId="384033770" sldId="340"/>
            <ac:spMk id="58" creationId="{00000000-0000-0000-0000-000000000000}"/>
          </ac:spMkLst>
        </pc:spChg>
        <pc:spChg chg="del">
          <ac:chgData name="Joumana Dargham" userId="aabf4ddd-cfa3-4650-b330-4091fcb9a7df" providerId="ADAL" clId="{79292BA3-F50C-4985-8385-812C125E691E}" dt="2024-02-06T17:59:47.824" v="110" actId="478"/>
          <ac:spMkLst>
            <pc:docMk/>
            <pc:sldMk cId="384033770" sldId="340"/>
            <ac:spMk id="59" creationId="{00000000-0000-0000-0000-000000000000}"/>
          </ac:spMkLst>
        </pc:spChg>
        <pc:graphicFrameChg chg="mod modGraphic">
          <ac:chgData name="Joumana Dargham" userId="aabf4ddd-cfa3-4650-b330-4091fcb9a7df" providerId="ADAL" clId="{79292BA3-F50C-4985-8385-812C125E691E}" dt="2024-02-06T17:59:53.204" v="112" actId="14100"/>
          <ac:graphicFrameMkLst>
            <pc:docMk/>
            <pc:sldMk cId="384033770" sldId="340"/>
            <ac:graphicFrameMk id="22" creationId="{00000000-0000-0000-0000-000000000000}"/>
          </ac:graphicFrameMkLst>
        </pc:graphicFrameChg>
      </pc:sldChg>
      <pc:sldChg chg="del">
        <pc:chgData name="Joumana Dargham" userId="aabf4ddd-cfa3-4650-b330-4091fcb9a7df" providerId="ADAL" clId="{79292BA3-F50C-4985-8385-812C125E691E}" dt="2024-02-06T13:54:56.401" v="2" actId="47"/>
        <pc:sldMkLst>
          <pc:docMk/>
          <pc:sldMk cId="491706859" sldId="340"/>
        </pc:sldMkLst>
      </pc:sldChg>
      <pc:sldChg chg="del">
        <pc:chgData name="Joumana Dargham" userId="aabf4ddd-cfa3-4650-b330-4091fcb9a7df" providerId="ADAL" clId="{79292BA3-F50C-4985-8385-812C125E691E}" dt="2024-02-06T13:54:56.401" v="2" actId="47"/>
        <pc:sldMkLst>
          <pc:docMk/>
          <pc:sldMk cId="1182597695" sldId="341"/>
        </pc:sldMkLst>
      </pc:sldChg>
      <pc:sldChg chg="delSp modSp add del mod setBg">
        <pc:chgData name="Joumana Dargham" userId="aabf4ddd-cfa3-4650-b330-4091fcb9a7df" providerId="ADAL" clId="{79292BA3-F50C-4985-8385-812C125E691E}" dt="2024-02-06T23:20:19.808" v="149" actId="47"/>
        <pc:sldMkLst>
          <pc:docMk/>
          <pc:sldMk cId="2782063213" sldId="341"/>
        </pc:sldMkLst>
        <pc:spChg chg="mod">
          <ac:chgData name="Joumana Dargham" userId="aabf4ddd-cfa3-4650-b330-4091fcb9a7df" providerId="ADAL" clId="{79292BA3-F50C-4985-8385-812C125E691E}" dt="2024-02-06T18:27:45.068" v="137"/>
          <ac:spMkLst>
            <pc:docMk/>
            <pc:sldMk cId="2782063213" sldId="341"/>
            <ac:spMk id="2" creationId="{00000000-0000-0000-0000-000000000000}"/>
          </ac:spMkLst>
        </pc:spChg>
        <pc:spChg chg="del">
          <ac:chgData name="Joumana Dargham" userId="aabf4ddd-cfa3-4650-b330-4091fcb9a7df" providerId="ADAL" clId="{79292BA3-F50C-4985-8385-812C125E691E}" dt="2024-02-06T18:00:10.592" v="115" actId="478"/>
          <ac:spMkLst>
            <pc:docMk/>
            <pc:sldMk cId="2782063213" sldId="341"/>
            <ac:spMk id="220" creationId="{00000000-0000-0000-0000-000000000000}"/>
          </ac:spMkLst>
        </pc:spChg>
        <pc:spChg chg="del">
          <ac:chgData name="Joumana Dargham" userId="aabf4ddd-cfa3-4650-b330-4091fcb9a7df" providerId="ADAL" clId="{79292BA3-F50C-4985-8385-812C125E691E}" dt="2024-02-06T18:00:13.937" v="116" actId="478"/>
          <ac:spMkLst>
            <pc:docMk/>
            <pc:sldMk cId="2782063213" sldId="341"/>
            <ac:spMk id="221" creationId="{00000000-0000-0000-0000-000000000000}"/>
          </ac:spMkLst>
        </pc:spChg>
        <pc:spChg chg="del">
          <ac:chgData name="Joumana Dargham" userId="aabf4ddd-cfa3-4650-b330-4091fcb9a7df" providerId="ADAL" clId="{79292BA3-F50C-4985-8385-812C125E691E}" dt="2024-02-06T18:00:16.890" v="117" actId="478"/>
          <ac:spMkLst>
            <pc:docMk/>
            <pc:sldMk cId="2782063213" sldId="341"/>
            <ac:spMk id="222" creationId="{00000000-0000-0000-0000-000000000000}"/>
          </ac:spMkLst>
        </pc:spChg>
      </pc:sldChg>
      <pc:sldChg chg="delSp modSp add del mod setBg">
        <pc:chgData name="Joumana Dargham" userId="aabf4ddd-cfa3-4650-b330-4091fcb9a7df" providerId="ADAL" clId="{79292BA3-F50C-4985-8385-812C125E691E}" dt="2024-02-06T23:20:23.618" v="150" actId="47"/>
        <pc:sldMkLst>
          <pc:docMk/>
          <pc:sldMk cId="3046810477" sldId="342"/>
        </pc:sldMkLst>
        <pc:spChg chg="mod">
          <ac:chgData name="Joumana Dargham" userId="aabf4ddd-cfa3-4650-b330-4091fcb9a7df" providerId="ADAL" clId="{79292BA3-F50C-4985-8385-812C125E691E}" dt="2024-02-06T18:27:53.440" v="138"/>
          <ac:spMkLst>
            <pc:docMk/>
            <pc:sldMk cId="3046810477" sldId="342"/>
            <ac:spMk id="2" creationId="{00000000-0000-0000-0000-000000000000}"/>
          </ac:spMkLst>
        </pc:spChg>
        <pc:spChg chg="del">
          <ac:chgData name="Joumana Dargham" userId="aabf4ddd-cfa3-4650-b330-4091fcb9a7df" providerId="ADAL" clId="{79292BA3-F50C-4985-8385-812C125E691E}" dt="2024-02-06T18:00:26.743" v="120" actId="478"/>
          <ac:spMkLst>
            <pc:docMk/>
            <pc:sldMk cId="3046810477" sldId="342"/>
            <ac:spMk id="88" creationId="{00000000-0000-0000-0000-000000000000}"/>
          </ac:spMkLst>
        </pc:spChg>
        <pc:spChg chg="del">
          <ac:chgData name="Joumana Dargham" userId="aabf4ddd-cfa3-4650-b330-4091fcb9a7df" providerId="ADAL" clId="{79292BA3-F50C-4985-8385-812C125E691E}" dt="2024-02-06T18:00:30.376" v="121" actId="478"/>
          <ac:spMkLst>
            <pc:docMk/>
            <pc:sldMk cId="3046810477" sldId="342"/>
            <ac:spMk id="89" creationId="{00000000-0000-0000-0000-000000000000}"/>
          </ac:spMkLst>
        </pc:spChg>
        <pc:spChg chg="del">
          <ac:chgData name="Joumana Dargham" userId="aabf4ddd-cfa3-4650-b330-4091fcb9a7df" providerId="ADAL" clId="{79292BA3-F50C-4985-8385-812C125E691E}" dt="2024-02-06T18:00:33.287" v="122" actId="478"/>
          <ac:spMkLst>
            <pc:docMk/>
            <pc:sldMk cId="3046810477" sldId="342"/>
            <ac:spMk id="90" creationId="{00000000-0000-0000-0000-000000000000}"/>
          </ac:spMkLst>
        </pc:spChg>
      </pc:sldChg>
      <pc:sldChg chg="delSp modSp add del mod setBg">
        <pc:chgData name="Joumana Dargham" userId="aabf4ddd-cfa3-4650-b330-4091fcb9a7df" providerId="ADAL" clId="{79292BA3-F50C-4985-8385-812C125E691E}" dt="2024-02-06T23:20:24.850" v="151" actId="47"/>
        <pc:sldMkLst>
          <pc:docMk/>
          <pc:sldMk cId="1187747262" sldId="343"/>
        </pc:sldMkLst>
        <pc:spChg chg="mod">
          <ac:chgData name="Joumana Dargham" userId="aabf4ddd-cfa3-4650-b330-4091fcb9a7df" providerId="ADAL" clId="{79292BA3-F50C-4985-8385-812C125E691E}" dt="2024-02-06T18:27:55.840" v="139"/>
          <ac:spMkLst>
            <pc:docMk/>
            <pc:sldMk cId="1187747262" sldId="343"/>
            <ac:spMk id="2" creationId="{00000000-0000-0000-0000-000000000000}"/>
          </ac:spMkLst>
        </pc:spChg>
        <pc:spChg chg="del">
          <ac:chgData name="Joumana Dargham" userId="aabf4ddd-cfa3-4650-b330-4091fcb9a7df" providerId="ADAL" clId="{79292BA3-F50C-4985-8385-812C125E691E}" dt="2024-02-06T18:00:41.939" v="125" actId="478"/>
          <ac:spMkLst>
            <pc:docMk/>
            <pc:sldMk cId="1187747262" sldId="343"/>
            <ac:spMk id="48" creationId="{00000000-0000-0000-0000-000000000000}"/>
          </ac:spMkLst>
        </pc:spChg>
        <pc:spChg chg="del mod">
          <ac:chgData name="Joumana Dargham" userId="aabf4ddd-cfa3-4650-b330-4091fcb9a7df" providerId="ADAL" clId="{79292BA3-F50C-4985-8385-812C125E691E}" dt="2024-02-06T18:00:49.001" v="127" actId="478"/>
          <ac:spMkLst>
            <pc:docMk/>
            <pc:sldMk cId="1187747262" sldId="343"/>
            <ac:spMk id="49" creationId="{00000000-0000-0000-0000-000000000000}"/>
          </ac:spMkLst>
        </pc:spChg>
        <pc:spChg chg="del">
          <ac:chgData name="Joumana Dargham" userId="aabf4ddd-cfa3-4650-b330-4091fcb9a7df" providerId="ADAL" clId="{79292BA3-F50C-4985-8385-812C125E691E}" dt="2024-02-06T18:00:51.633" v="128" actId="478"/>
          <ac:spMkLst>
            <pc:docMk/>
            <pc:sldMk cId="1187747262" sldId="343"/>
            <ac:spMk id="50" creationId="{00000000-0000-0000-0000-000000000000}"/>
          </ac:spMkLst>
        </pc:spChg>
      </pc:sldChg>
      <pc:sldChg chg="add">
        <pc:chgData name="Joumana Dargham" userId="aabf4ddd-cfa3-4650-b330-4091fcb9a7df" providerId="ADAL" clId="{79292BA3-F50C-4985-8385-812C125E691E}" dt="2024-02-06T23:05:47.529" v="143"/>
        <pc:sldMkLst>
          <pc:docMk/>
          <pc:sldMk cId="0" sldId="344"/>
        </pc:sldMkLst>
      </pc:sldChg>
      <pc:sldChg chg="add">
        <pc:chgData name="Joumana Dargham" userId="aabf4ddd-cfa3-4650-b330-4091fcb9a7df" providerId="ADAL" clId="{79292BA3-F50C-4985-8385-812C125E691E}" dt="2024-02-06T23:14:02.230" v="146"/>
        <pc:sldMkLst>
          <pc:docMk/>
          <pc:sldMk cId="0" sldId="345"/>
        </pc:sldMkLst>
      </pc:sldChg>
      <pc:sldChg chg="add">
        <pc:chgData name="Joumana Dargham" userId="aabf4ddd-cfa3-4650-b330-4091fcb9a7df" providerId="ADAL" clId="{79292BA3-F50C-4985-8385-812C125E691E}" dt="2024-02-06T23:14:02.230" v="146"/>
        <pc:sldMkLst>
          <pc:docMk/>
          <pc:sldMk cId="0" sldId="346"/>
        </pc:sldMkLst>
      </pc:sldChg>
      <pc:sldChg chg="add">
        <pc:chgData name="Joumana Dargham" userId="aabf4ddd-cfa3-4650-b330-4091fcb9a7df" providerId="ADAL" clId="{79292BA3-F50C-4985-8385-812C125E691E}" dt="2024-02-06T23:14:02.230" v="146"/>
        <pc:sldMkLst>
          <pc:docMk/>
          <pc:sldMk cId="0" sldId="347"/>
        </pc:sldMkLst>
      </pc:sldChg>
      <pc:sldChg chg="add">
        <pc:chgData name="Joumana Dargham" userId="aabf4ddd-cfa3-4650-b330-4091fcb9a7df" providerId="ADAL" clId="{79292BA3-F50C-4985-8385-812C125E691E}" dt="2024-02-06T23:19:11.138" v="147"/>
        <pc:sldMkLst>
          <pc:docMk/>
          <pc:sldMk cId="0" sldId="348"/>
        </pc:sldMkLst>
      </pc:sldChg>
      <pc:sldChg chg="add">
        <pc:chgData name="Joumana Dargham" userId="aabf4ddd-cfa3-4650-b330-4091fcb9a7df" providerId="ADAL" clId="{79292BA3-F50C-4985-8385-812C125E691E}" dt="2024-02-06T23:19:11.138" v="147"/>
        <pc:sldMkLst>
          <pc:docMk/>
          <pc:sldMk cId="0" sldId="349"/>
        </pc:sldMkLst>
      </pc:sldChg>
      <pc:sldChg chg="add">
        <pc:chgData name="Joumana Dargham" userId="aabf4ddd-cfa3-4650-b330-4091fcb9a7df" providerId="ADAL" clId="{79292BA3-F50C-4985-8385-812C125E691E}" dt="2024-02-06T23:20:01.179" v="148"/>
        <pc:sldMkLst>
          <pc:docMk/>
          <pc:sldMk cId="0" sldId="350"/>
        </pc:sldMkLst>
      </pc:sldChg>
      <pc:sldChg chg="add">
        <pc:chgData name="Joumana Dargham" userId="aabf4ddd-cfa3-4650-b330-4091fcb9a7df" providerId="ADAL" clId="{79292BA3-F50C-4985-8385-812C125E691E}" dt="2024-02-06T23:20:01.179" v="148"/>
        <pc:sldMkLst>
          <pc:docMk/>
          <pc:sldMk cId="0" sldId="351"/>
        </pc:sldMkLst>
      </pc:sldChg>
      <pc:sldChg chg="add del">
        <pc:chgData name="Joumana Dargham" userId="aabf4ddd-cfa3-4650-b330-4091fcb9a7df" providerId="ADAL" clId="{79292BA3-F50C-4985-8385-812C125E691E}" dt="2024-02-06T23:21:18.684" v="153"/>
        <pc:sldMkLst>
          <pc:docMk/>
          <pc:sldMk cId="0" sldId="352"/>
        </pc:sldMkLst>
      </pc:sldChg>
      <pc:sldChg chg="add del">
        <pc:chgData name="Joumana Dargham" userId="aabf4ddd-cfa3-4650-b330-4091fcb9a7df" providerId="ADAL" clId="{79292BA3-F50C-4985-8385-812C125E691E}" dt="2024-02-06T23:21:18.684" v="153"/>
        <pc:sldMkLst>
          <pc:docMk/>
          <pc:sldMk cId="0" sldId="353"/>
        </pc:sldMkLst>
      </pc:sldChg>
      <pc:sldMasterChg chg="add del addSldLayout delSldLayout">
        <pc:chgData name="Joumana Dargham" userId="aabf4ddd-cfa3-4650-b330-4091fcb9a7df" providerId="ADAL" clId="{79292BA3-F50C-4985-8385-812C125E691E}" dt="2024-02-06T17:55:02.698" v="50" actId="27028"/>
        <pc:sldMasterMkLst>
          <pc:docMk/>
          <pc:sldMasterMk cId="0" sldId="2147483648"/>
        </pc:sldMasterMkLst>
        <pc:sldLayoutChg chg="del">
          <pc:chgData name="Joumana Dargham" userId="aabf4ddd-cfa3-4650-b330-4091fcb9a7df" providerId="ADAL" clId="{79292BA3-F50C-4985-8385-812C125E691E}" dt="2024-02-06T13:54:56.401" v="2" actId="47"/>
          <pc:sldLayoutMkLst>
            <pc:docMk/>
            <pc:sldMasterMk cId="0" sldId="2147483648"/>
            <pc:sldLayoutMk cId="305338795" sldId="2147483649"/>
          </pc:sldLayoutMkLst>
        </pc:sldLayoutChg>
        <pc:sldLayoutChg chg="add">
          <pc:chgData name="Joumana Dargham" userId="aabf4ddd-cfa3-4650-b330-4091fcb9a7df" providerId="ADAL" clId="{79292BA3-F50C-4985-8385-812C125E691E}" dt="2024-02-06T17:55:02.698" v="50" actId="27028"/>
          <pc:sldLayoutMkLst>
            <pc:docMk/>
            <pc:sldMasterMk cId="0" sldId="2147483648"/>
            <pc:sldLayoutMk cId="0" sldId="2147483662"/>
          </pc:sldLayoutMkLst>
        </pc:sldLayoutChg>
      </pc:sldMasterChg>
      <pc:sldMasterChg chg="del delSldLayout">
        <pc:chgData name="Joumana Dargham" userId="aabf4ddd-cfa3-4650-b330-4091fcb9a7df" providerId="ADAL" clId="{79292BA3-F50C-4985-8385-812C125E691E}" dt="2024-02-06T13:54:56.401" v="2" actId="47"/>
        <pc:sldMasterMkLst>
          <pc:docMk/>
          <pc:sldMasterMk cId="0" sldId="2147483664"/>
        </pc:sldMasterMkLst>
        <pc:sldLayoutChg chg="del">
          <pc:chgData name="Joumana Dargham" userId="aabf4ddd-cfa3-4650-b330-4091fcb9a7df" providerId="ADAL" clId="{79292BA3-F50C-4985-8385-812C125E691E}" dt="2024-02-06T13:54:56.401" v="2" actId="47"/>
          <pc:sldLayoutMkLst>
            <pc:docMk/>
            <pc:sldMasterMk cId="0" sldId="2147483664"/>
            <pc:sldLayoutMk cId="3700653723" sldId="2147483650"/>
          </pc:sldLayoutMkLst>
        </pc:sldLayoutChg>
      </pc:sldMasterChg>
      <pc:sldMasterChg chg="del delSldLayout">
        <pc:chgData name="Joumana Dargham" userId="aabf4ddd-cfa3-4650-b330-4091fcb9a7df" providerId="ADAL" clId="{79292BA3-F50C-4985-8385-812C125E691E}" dt="2024-02-06T13:54:56.401" v="2" actId="47"/>
        <pc:sldMasterMkLst>
          <pc:docMk/>
          <pc:sldMasterMk cId="0" sldId="2147483666"/>
        </pc:sldMasterMkLst>
        <pc:sldLayoutChg chg="del">
          <pc:chgData name="Joumana Dargham" userId="aabf4ddd-cfa3-4650-b330-4091fcb9a7df" providerId="ADAL" clId="{79292BA3-F50C-4985-8385-812C125E691E}" dt="2024-02-06T13:54:56.401" v="2" actId="47"/>
          <pc:sldLayoutMkLst>
            <pc:docMk/>
            <pc:sldMasterMk cId="0" sldId="2147483666"/>
            <pc:sldLayoutMk cId="502626889" sldId="2147483660"/>
          </pc:sldLayoutMkLst>
        </pc:sldLayoutChg>
      </pc:sldMasterChg>
      <pc:sldMasterChg chg="del delSldLayout">
        <pc:chgData name="Joumana Dargham" userId="aabf4ddd-cfa3-4650-b330-4091fcb9a7df" providerId="ADAL" clId="{79292BA3-F50C-4985-8385-812C125E691E}" dt="2024-02-06T13:54:56.401" v="2" actId="47"/>
        <pc:sldMasterMkLst>
          <pc:docMk/>
          <pc:sldMasterMk cId="0" sldId="2147483668"/>
        </pc:sldMasterMkLst>
        <pc:sldLayoutChg chg="del">
          <pc:chgData name="Joumana Dargham" userId="aabf4ddd-cfa3-4650-b330-4091fcb9a7df" providerId="ADAL" clId="{79292BA3-F50C-4985-8385-812C125E691E}" dt="2024-02-06T13:54:56.401" v="2" actId="47"/>
          <pc:sldLayoutMkLst>
            <pc:docMk/>
            <pc:sldMasterMk cId="0" sldId="2147483668"/>
            <pc:sldLayoutMk cId="3700653723" sldId="2147483669"/>
          </pc:sldLayoutMkLst>
        </pc:sldLayoutChg>
      </pc:sldMasterChg>
      <pc:sldMasterChg chg="del delSldLayout">
        <pc:chgData name="Joumana Dargham" userId="aabf4ddd-cfa3-4650-b330-4091fcb9a7df" providerId="ADAL" clId="{79292BA3-F50C-4985-8385-812C125E691E}" dt="2024-02-06T13:54:56.401" v="2" actId="47"/>
        <pc:sldMasterMkLst>
          <pc:docMk/>
          <pc:sldMasterMk cId="0" sldId="2147483670"/>
        </pc:sldMasterMkLst>
        <pc:sldLayoutChg chg="del">
          <pc:chgData name="Joumana Dargham" userId="aabf4ddd-cfa3-4650-b330-4091fcb9a7df" providerId="ADAL" clId="{79292BA3-F50C-4985-8385-812C125E691E}" dt="2024-02-06T13:54:56.401" v="2" actId="47"/>
          <pc:sldLayoutMkLst>
            <pc:docMk/>
            <pc:sldMasterMk cId="0" sldId="2147483670"/>
            <pc:sldLayoutMk cId="3700653723" sldId="2147483671"/>
          </pc:sldLayoutMkLst>
        </pc:sldLayoutChg>
      </pc:sldMasterChg>
      <pc:sldMasterChg chg="del delSldLayout">
        <pc:chgData name="Joumana Dargham" userId="aabf4ddd-cfa3-4650-b330-4091fcb9a7df" providerId="ADAL" clId="{79292BA3-F50C-4985-8385-812C125E691E}" dt="2024-02-06T13:54:56.401" v="2" actId="47"/>
        <pc:sldMasterMkLst>
          <pc:docMk/>
          <pc:sldMasterMk cId="0" sldId="2147483672"/>
        </pc:sldMasterMkLst>
        <pc:sldLayoutChg chg="del">
          <pc:chgData name="Joumana Dargham" userId="aabf4ddd-cfa3-4650-b330-4091fcb9a7df" providerId="ADAL" clId="{79292BA3-F50C-4985-8385-812C125E691E}" dt="2024-02-06T13:54:56.401" v="2" actId="47"/>
          <pc:sldLayoutMkLst>
            <pc:docMk/>
            <pc:sldMasterMk cId="0" sldId="2147483672"/>
            <pc:sldLayoutMk cId="3700653723" sldId="2147483673"/>
          </pc:sldLayoutMkLst>
        </pc:sldLayoutChg>
      </pc:sldMasterChg>
      <pc:sldMasterChg chg="del delSldLayout">
        <pc:chgData name="Joumana Dargham" userId="aabf4ddd-cfa3-4650-b330-4091fcb9a7df" providerId="ADAL" clId="{79292BA3-F50C-4985-8385-812C125E691E}" dt="2024-02-06T13:54:56.401" v="2" actId="47"/>
        <pc:sldMasterMkLst>
          <pc:docMk/>
          <pc:sldMasterMk cId="0" sldId="2147483674"/>
        </pc:sldMasterMkLst>
        <pc:sldLayoutChg chg="del">
          <pc:chgData name="Joumana Dargham" userId="aabf4ddd-cfa3-4650-b330-4091fcb9a7df" providerId="ADAL" clId="{79292BA3-F50C-4985-8385-812C125E691E}" dt="2024-02-06T13:54:56.401" v="2" actId="47"/>
          <pc:sldLayoutMkLst>
            <pc:docMk/>
            <pc:sldMasterMk cId="0" sldId="2147483674"/>
            <pc:sldLayoutMk cId="3598803302" sldId="2147483654"/>
          </pc:sldLayoutMkLst>
        </pc:sldLayoutChg>
      </pc:sldMasterChg>
      <pc:sldMasterChg chg="del delSldLayout">
        <pc:chgData name="Joumana Dargham" userId="aabf4ddd-cfa3-4650-b330-4091fcb9a7df" providerId="ADAL" clId="{79292BA3-F50C-4985-8385-812C125E691E}" dt="2024-02-06T13:54:56.401" v="2" actId="47"/>
        <pc:sldMasterMkLst>
          <pc:docMk/>
          <pc:sldMasterMk cId="0" sldId="2147483676"/>
        </pc:sldMasterMkLst>
        <pc:sldLayoutChg chg="del">
          <pc:chgData name="Joumana Dargham" userId="aabf4ddd-cfa3-4650-b330-4091fcb9a7df" providerId="ADAL" clId="{79292BA3-F50C-4985-8385-812C125E691E}" dt="2024-02-06T13:54:56.401" v="2" actId="47"/>
          <pc:sldLayoutMkLst>
            <pc:docMk/>
            <pc:sldMasterMk cId="0" sldId="2147483676"/>
            <pc:sldLayoutMk cId="3700653723" sldId="2147483677"/>
          </pc:sldLayoutMkLst>
        </pc:sldLayoutChg>
      </pc:sldMasterChg>
      <pc:sldMasterChg chg="del delSldLayout">
        <pc:chgData name="Joumana Dargham" userId="aabf4ddd-cfa3-4650-b330-4091fcb9a7df" providerId="ADAL" clId="{79292BA3-F50C-4985-8385-812C125E691E}" dt="2024-02-06T13:54:56.401" v="2" actId="47"/>
        <pc:sldMasterMkLst>
          <pc:docMk/>
          <pc:sldMasterMk cId="0" sldId="2147483678"/>
        </pc:sldMasterMkLst>
        <pc:sldLayoutChg chg="del">
          <pc:chgData name="Joumana Dargham" userId="aabf4ddd-cfa3-4650-b330-4091fcb9a7df" providerId="ADAL" clId="{79292BA3-F50C-4985-8385-812C125E691E}" dt="2024-02-06T13:54:56.401" v="2" actId="47"/>
          <pc:sldLayoutMkLst>
            <pc:docMk/>
            <pc:sldMasterMk cId="0" sldId="2147483678"/>
            <pc:sldLayoutMk cId="765402889" sldId="2147483655"/>
          </pc:sldLayoutMkLst>
        </pc:sldLayoutChg>
      </pc:sldMasterChg>
      <pc:sldMasterChg chg="del delSldLayout">
        <pc:chgData name="Joumana Dargham" userId="aabf4ddd-cfa3-4650-b330-4091fcb9a7df" providerId="ADAL" clId="{79292BA3-F50C-4985-8385-812C125E691E}" dt="2024-02-06T13:54:56.401" v="2" actId="47"/>
        <pc:sldMasterMkLst>
          <pc:docMk/>
          <pc:sldMasterMk cId="0" sldId="2147483680"/>
        </pc:sldMasterMkLst>
        <pc:sldLayoutChg chg="del">
          <pc:chgData name="Joumana Dargham" userId="aabf4ddd-cfa3-4650-b330-4091fcb9a7df" providerId="ADAL" clId="{79292BA3-F50C-4985-8385-812C125E691E}" dt="2024-02-06T13:54:56.401" v="2" actId="47"/>
          <pc:sldLayoutMkLst>
            <pc:docMk/>
            <pc:sldMasterMk cId="0" sldId="2147483680"/>
            <pc:sldLayoutMk cId="3700653723" sldId="2147483681"/>
          </pc:sldLayoutMkLst>
        </pc:sldLayoutChg>
      </pc:sldMasterChg>
      <pc:sldMasterChg chg="replId">
        <pc:chgData name="Joumana Dargham" userId="aabf4ddd-cfa3-4650-b330-4091fcb9a7df" providerId="ADAL" clId="{79292BA3-F50C-4985-8385-812C125E691E}" dt="2024-02-06T17:55:02.698" v="50" actId="27028"/>
        <pc:sldMasterMkLst>
          <pc:docMk/>
          <pc:sldMasterMk cId="3046786657" sldId="2147483680"/>
        </pc:sldMasterMkLst>
      </pc:sldMasterChg>
      <pc:sldMasterChg chg="del delSldLayout">
        <pc:chgData name="Joumana Dargham" userId="aabf4ddd-cfa3-4650-b330-4091fcb9a7df" providerId="ADAL" clId="{79292BA3-F50C-4985-8385-812C125E691E}" dt="2024-02-06T13:54:56.401" v="2" actId="47"/>
        <pc:sldMasterMkLst>
          <pc:docMk/>
          <pc:sldMasterMk cId="0" sldId="2147483682"/>
        </pc:sldMasterMkLst>
        <pc:sldLayoutChg chg="del">
          <pc:chgData name="Joumana Dargham" userId="aabf4ddd-cfa3-4650-b330-4091fcb9a7df" providerId="ADAL" clId="{79292BA3-F50C-4985-8385-812C125E691E}" dt="2024-02-06T13:54:56.401" v="2" actId="47"/>
          <pc:sldLayoutMkLst>
            <pc:docMk/>
            <pc:sldMasterMk cId="0" sldId="2147483682"/>
            <pc:sldLayoutMk cId="765402889" sldId="2147483683"/>
          </pc:sldLayoutMkLst>
        </pc:sldLayoutChg>
      </pc:sldMasterChg>
      <pc:sldMasterChg chg="del delSldLayout">
        <pc:chgData name="Joumana Dargham" userId="aabf4ddd-cfa3-4650-b330-4091fcb9a7df" providerId="ADAL" clId="{79292BA3-F50C-4985-8385-812C125E691E}" dt="2024-02-06T13:54:56.401" v="2" actId="47"/>
        <pc:sldMasterMkLst>
          <pc:docMk/>
          <pc:sldMasterMk cId="0" sldId="2147483684"/>
        </pc:sldMasterMkLst>
        <pc:sldLayoutChg chg="del">
          <pc:chgData name="Joumana Dargham" userId="aabf4ddd-cfa3-4650-b330-4091fcb9a7df" providerId="ADAL" clId="{79292BA3-F50C-4985-8385-812C125E691E}" dt="2024-02-06T13:54:56.401" v="2" actId="47"/>
          <pc:sldLayoutMkLst>
            <pc:docMk/>
            <pc:sldMasterMk cId="0" sldId="2147483684"/>
            <pc:sldLayoutMk cId="3700653723" sldId="2147483685"/>
          </pc:sldLayoutMkLst>
        </pc:sldLayoutChg>
      </pc:sldMasterChg>
      <pc:sldMasterChg chg="del delSldLayout">
        <pc:chgData name="Joumana Dargham" userId="aabf4ddd-cfa3-4650-b330-4091fcb9a7df" providerId="ADAL" clId="{79292BA3-F50C-4985-8385-812C125E691E}" dt="2024-02-06T13:54:56.401" v="2" actId="47"/>
        <pc:sldMasterMkLst>
          <pc:docMk/>
          <pc:sldMasterMk cId="0" sldId="2147483686"/>
        </pc:sldMasterMkLst>
        <pc:sldLayoutChg chg="del">
          <pc:chgData name="Joumana Dargham" userId="aabf4ddd-cfa3-4650-b330-4091fcb9a7df" providerId="ADAL" clId="{79292BA3-F50C-4985-8385-812C125E691E}" dt="2024-02-06T13:54:56.401" v="2" actId="47"/>
          <pc:sldLayoutMkLst>
            <pc:docMk/>
            <pc:sldMasterMk cId="0" sldId="2147483686"/>
            <pc:sldLayoutMk cId="3598803302" sldId="2147483687"/>
          </pc:sldLayoutMkLst>
        </pc:sldLayoutChg>
      </pc:sldMasterChg>
      <pc:sldMasterChg chg="del delSldLayout">
        <pc:chgData name="Joumana Dargham" userId="aabf4ddd-cfa3-4650-b330-4091fcb9a7df" providerId="ADAL" clId="{79292BA3-F50C-4985-8385-812C125E691E}" dt="2024-02-06T13:54:56.401" v="2" actId="47"/>
        <pc:sldMasterMkLst>
          <pc:docMk/>
          <pc:sldMasterMk cId="0" sldId="2147483688"/>
        </pc:sldMasterMkLst>
        <pc:sldLayoutChg chg="del">
          <pc:chgData name="Joumana Dargham" userId="aabf4ddd-cfa3-4650-b330-4091fcb9a7df" providerId="ADAL" clId="{79292BA3-F50C-4985-8385-812C125E691E}" dt="2024-02-06T13:54:56.401" v="2" actId="47"/>
          <pc:sldLayoutMkLst>
            <pc:docMk/>
            <pc:sldMasterMk cId="0" sldId="2147483688"/>
            <pc:sldLayoutMk cId="3598803302" sldId="2147483689"/>
          </pc:sldLayoutMkLst>
        </pc:sldLayoutChg>
      </pc:sldMasterChg>
      <pc:sldMasterChg chg="del delSldLayout">
        <pc:chgData name="Joumana Dargham" userId="aabf4ddd-cfa3-4650-b330-4091fcb9a7df" providerId="ADAL" clId="{79292BA3-F50C-4985-8385-812C125E691E}" dt="2024-02-06T13:54:56.401" v="2" actId="47"/>
        <pc:sldMasterMkLst>
          <pc:docMk/>
          <pc:sldMasterMk cId="0" sldId="2147483690"/>
        </pc:sldMasterMkLst>
        <pc:sldLayoutChg chg="del">
          <pc:chgData name="Joumana Dargham" userId="aabf4ddd-cfa3-4650-b330-4091fcb9a7df" providerId="ADAL" clId="{79292BA3-F50C-4985-8385-812C125E691E}" dt="2024-02-06T13:54:56.401" v="2" actId="47"/>
          <pc:sldLayoutMkLst>
            <pc:docMk/>
            <pc:sldMasterMk cId="0" sldId="2147483690"/>
            <pc:sldLayoutMk cId="3700653723" sldId="2147483691"/>
          </pc:sldLayoutMkLst>
        </pc:sldLayoutChg>
      </pc:sldMasterChg>
      <pc:sldMasterChg chg="del delSldLayout">
        <pc:chgData name="Joumana Dargham" userId="aabf4ddd-cfa3-4650-b330-4091fcb9a7df" providerId="ADAL" clId="{79292BA3-F50C-4985-8385-812C125E691E}" dt="2024-02-06T13:54:56.401" v="2" actId="47"/>
        <pc:sldMasterMkLst>
          <pc:docMk/>
          <pc:sldMasterMk cId="0" sldId="2147483692"/>
        </pc:sldMasterMkLst>
        <pc:sldLayoutChg chg="del">
          <pc:chgData name="Joumana Dargham" userId="aabf4ddd-cfa3-4650-b330-4091fcb9a7df" providerId="ADAL" clId="{79292BA3-F50C-4985-8385-812C125E691E}" dt="2024-02-06T13:54:56.401" v="2" actId="47"/>
          <pc:sldLayoutMkLst>
            <pc:docMk/>
            <pc:sldMasterMk cId="0" sldId="2147483692"/>
            <pc:sldLayoutMk cId="765402889" sldId="2147483693"/>
          </pc:sldLayoutMkLst>
        </pc:sldLayoutChg>
      </pc:sldMasterChg>
      <pc:sldMasterChg chg="del delSldLayout">
        <pc:chgData name="Joumana Dargham" userId="aabf4ddd-cfa3-4650-b330-4091fcb9a7df" providerId="ADAL" clId="{79292BA3-F50C-4985-8385-812C125E691E}" dt="2024-02-06T13:54:56.401" v="2" actId="47"/>
        <pc:sldMasterMkLst>
          <pc:docMk/>
          <pc:sldMasterMk cId="0" sldId="2147483694"/>
        </pc:sldMasterMkLst>
        <pc:sldLayoutChg chg="del">
          <pc:chgData name="Joumana Dargham" userId="aabf4ddd-cfa3-4650-b330-4091fcb9a7df" providerId="ADAL" clId="{79292BA3-F50C-4985-8385-812C125E691E}" dt="2024-02-06T13:54:56.401" v="2" actId="47"/>
          <pc:sldLayoutMkLst>
            <pc:docMk/>
            <pc:sldMasterMk cId="0" sldId="2147483694"/>
            <pc:sldLayoutMk cId="3700653723" sldId="2147483695"/>
          </pc:sldLayoutMkLst>
        </pc:sldLayoutChg>
      </pc:sldMasterChg>
      <pc:sldMasterChg chg="del delSldLayout">
        <pc:chgData name="Joumana Dargham" userId="aabf4ddd-cfa3-4650-b330-4091fcb9a7df" providerId="ADAL" clId="{79292BA3-F50C-4985-8385-812C125E691E}" dt="2024-02-06T13:54:56.401" v="2" actId="47"/>
        <pc:sldMasterMkLst>
          <pc:docMk/>
          <pc:sldMasterMk cId="0" sldId="2147483696"/>
        </pc:sldMasterMkLst>
        <pc:sldLayoutChg chg="del">
          <pc:chgData name="Joumana Dargham" userId="aabf4ddd-cfa3-4650-b330-4091fcb9a7df" providerId="ADAL" clId="{79292BA3-F50C-4985-8385-812C125E691E}" dt="2024-02-06T13:54:56.401" v="2" actId="47"/>
          <pc:sldLayoutMkLst>
            <pc:docMk/>
            <pc:sldMasterMk cId="0" sldId="2147483696"/>
            <pc:sldLayoutMk cId="765402889" sldId="2147483697"/>
          </pc:sldLayoutMkLst>
        </pc:sldLayoutChg>
      </pc:sldMasterChg>
      <pc:sldMasterChg chg="del delSldLayout">
        <pc:chgData name="Joumana Dargham" userId="aabf4ddd-cfa3-4650-b330-4091fcb9a7df" providerId="ADAL" clId="{79292BA3-F50C-4985-8385-812C125E691E}" dt="2024-02-06T13:54:56.401" v="2" actId="47"/>
        <pc:sldMasterMkLst>
          <pc:docMk/>
          <pc:sldMasterMk cId="0" sldId="2147483698"/>
        </pc:sldMasterMkLst>
        <pc:sldLayoutChg chg="del">
          <pc:chgData name="Joumana Dargham" userId="aabf4ddd-cfa3-4650-b330-4091fcb9a7df" providerId="ADAL" clId="{79292BA3-F50C-4985-8385-812C125E691E}" dt="2024-02-06T13:54:56.401" v="2" actId="47"/>
          <pc:sldLayoutMkLst>
            <pc:docMk/>
            <pc:sldMasterMk cId="0" sldId="2147483698"/>
            <pc:sldLayoutMk cId="3700653723" sldId="2147483699"/>
          </pc:sldLayoutMkLst>
        </pc:sldLayoutChg>
      </pc:sldMasterChg>
      <pc:sldMasterChg chg="del delSldLayout">
        <pc:chgData name="Joumana Dargham" userId="aabf4ddd-cfa3-4650-b330-4091fcb9a7df" providerId="ADAL" clId="{79292BA3-F50C-4985-8385-812C125E691E}" dt="2024-02-06T13:54:56.401" v="2" actId="47"/>
        <pc:sldMasterMkLst>
          <pc:docMk/>
          <pc:sldMasterMk cId="0" sldId="2147483700"/>
        </pc:sldMasterMkLst>
        <pc:sldLayoutChg chg="del">
          <pc:chgData name="Joumana Dargham" userId="aabf4ddd-cfa3-4650-b330-4091fcb9a7df" providerId="ADAL" clId="{79292BA3-F50C-4985-8385-812C125E691E}" dt="2024-02-06T13:54:56.401" v="2" actId="47"/>
          <pc:sldLayoutMkLst>
            <pc:docMk/>
            <pc:sldMasterMk cId="0" sldId="2147483700"/>
            <pc:sldLayoutMk cId="3700653723" sldId="2147483701"/>
          </pc:sldLayoutMkLst>
        </pc:sldLayoutChg>
      </pc:sldMasterChg>
    </pc:docChg>
  </pc:docChgLst>
  <pc:docChgLst>
    <pc:chgData name="Joumana Dargham" userId="aabf4ddd-cfa3-4650-b330-4091fcb9a7df" providerId="ADAL" clId="{1BA6506C-AD71-4009-B8C4-F1EF41FED94A}"/>
    <pc:docChg chg="undo custSel addSld delSld modSld sldOrd addMainMaster delMainMaster modMainMaster">
      <pc:chgData name="Joumana Dargham" userId="aabf4ddd-cfa3-4650-b330-4091fcb9a7df" providerId="ADAL" clId="{1BA6506C-AD71-4009-B8C4-F1EF41FED94A}" dt="2024-01-31T20:35:46.920" v="148" actId="27028"/>
      <pc:docMkLst>
        <pc:docMk/>
      </pc:docMkLst>
      <pc:sldChg chg="del">
        <pc:chgData name="Joumana Dargham" userId="aabf4ddd-cfa3-4650-b330-4091fcb9a7df" providerId="ADAL" clId="{1BA6506C-AD71-4009-B8C4-F1EF41FED94A}" dt="2024-01-23T14:52:20.982" v="0" actId="47"/>
        <pc:sldMkLst>
          <pc:docMk/>
          <pc:sldMk cId="0" sldId="270"/>
        </pc:sldMkLst>
      </pc:sldChg>
      <pc:sldChg chg="del">
        <pc:chgData name="Joumana Dargham" userId="aabf4ddd-cfa3-4650-b330-4091fcb9a7df" providerId="ADAL" clId="{1BA6506C-AD71-4009-B8C4-F1EF41FED94A}" dt="2024-01-23T14:52:20.982" v="0" actId="47"/>
        <pc:sldMkLst>
          <pc:docMk/>
          <pc:sldMk cId="0" sldId="271"/>
        </pc:sldMkLst>
      </pc:sldChg>
      <pc:sldChg chg="del">
        <pc:chgData name="Joumana Dargham" userId="aabf4ddd-cfa3-4650-b330-4091fcb9a7df" providerId="ADAL" clId="{1BA6506C-AD71-4009-B8C4-F1EF41FED94A}" dt="2024-01-23T14:52:20.982" v="0" actId="47"/>
        <pc:sldMkLst>
          <pc:docMk/>
          <pc:sldMk cId="0" sldId="272"/>
        </pc:sldMkLst>
      </pc:sldChg>
      <pc:sldChg chg="del">
        <pc:chgData name="Joumana Dargham" userId="aabf4ddd-cfa3-4650-b330-4091fcb9a7df" providerId="ADAL" clId="{1BA6506C-AD71-4009-B8C4-F1EF41FED94A}" dt="2024-01-23T14:52:20.982" v="0" actId="47"/>
        <pc:sldMkLst>
          <pc:docMk/>
          <pc:sldMk cId="0" sldId="273"/>
        </pc:sldMkLst>
      </pc:sldChg>
      <pc:sldChg chg="modSp add mod">
        <pc:chgData name="Joumana Dargham" userId="aabf4ddd-cfa3-4650-b330-4091fcb9a7df" providerId="ADAL" clId="{1BA6506C-AD71-4009-B8C4-F1EF41FED94A}" dt="2024-01-23T14:54:45.771" v="46" actId="27636"/>
        <pc:sldMkLst>
          <pc:docMk/>
          <pc:sldMk cId="0" sldId="274"/>
        </pc:sldMkLst>
        <pc:spChg chg="mod">
          <ac:chgData name="Joumana Dargham" userId="aabf4ddd-cfa3-4650-b330-4091fcb9a7df" providerId="ADAL" clId="{1BA6506C-AD71-4009-B8C4-F1EF41FED94A}" dt="2024-01-23T14:54:45.771" v="46" actId="27636"/>
          <ac:spMkLst>
            <pc:docMk/>
            <pc:sldMk cId="0" sldId="274"/>
            <ac:spMk id="2" creationId="{00000000-0000-0000-0000-000000000000}"/>
          </ac:spMkLst>
        </pc:spChg>
        <pc:spChg chg="mod">
          <ac:chgData name="Joumana Dargham" userId="aabf4ddd-cfa3-4650-b330-4091fcb9a7df" providerId="ADAL" clId="{1BA6506C-AD71-4009-B8C4-F1EF41FED94A}" dt="2024-01-23T14:54:45.770" v="45" actId="27636"/>
          <ac:spMkLst>
            <pc:docMk/>
            <pc:sldMk cId="0" sldId="274"/>
            <ac:spMk id="3" creationId="{00000000-0000-0000-0000-000000000000}"/>
          </ac:spMkLst>
        </pc:spChg>
      </pc:sldChg>
      <pc:sldChg chg="modSp mod">
        <pc:chgData name="Joumana Dargham" userId="aabf4ddd-cfa3-4650-b330-4091fcb9a7df" providerId="ADAL" clId="{1BA6506C-AD71-4009-B8C4-F1EF41FED94A}" dt="2024-01-23T14:54:51.510" v="52" actId="20577"/>
        <pc:sldMkLst>
          <pc:docMk/>
          <pc:sldMk cId="745490831" sldId="303"/>
        </pc:sldMkLst>
        <pc:spChg chg="mod">
          <ac:chgData name="Joumana Dargham" userId="aabf4ddd-cfa3-4650-b330-4091fcb9a7df" providerId="ADAL" clId="{1BA6506C-AD71-4009-B8C4-F1EF41FED94A}" dt="2024-01-23T14:54:51.510" v="52" actId="20577"/>
          <ac:spMkLst>
            <pc:docMk/>
            <pc:sldMk cId="745490831" sldId="303"/>
            <ac:spMk id="2" creationId="{5CEB8A4D-6D80-49E7-4E3C-47E67CAE96F1}"/>
          </ac:spMkLst>
        </pc:spChg>
        <pc:spChg chg="mod">
          <ac:chgData name="Joumana Dargham" userId="aabf4ddd-cfa3-4650-b330-4091fcb9a7df" providerId="ADAL" clId="{1BA6506C-AD71-4009-B8C4-F1EF41FED94A}" dt="2024-01-23T14:54:08.227" v="43" actId="20577"/>
          <ac:spMkLst>
            <pc:docMk/>
            <pc:sldMk cId="745490831" sldId="303"/>
            <ac:spMk id="3" creationId="{0221B10D-955C-1C86-5603-9307369EF2B4}"/>
          </ac:spMkLst>
        </pc:spChg>
      </pc:sldChg>
      <pc:sldChg chg="del">
        <pc:chgData name="Joumana Dargham" userId="aabf4ddd-cfa3-4650-b330-4091fcb9a7df" providerId="ADAL" clId="{1BA6506C-AD71-4009-B8C4-F1EF41FED94A}" dt="2024-01-23T14:52:20.982" v="0" actId="47"/>
        <pc:sldMkLst>
          <pc:docMk/>
          <pc:sldMk cId="0" sldId="309"/>
        </pc:sldMkLst>
      </pc:sldChg>
      <pc:sldChg chg="del">
        <pc:chgData name="Joumana Dargham" userId="aabf4ddd-cfa3-4650-b330-4091fcb9a7df" providerId="ADAL" clId="{1BA6506C-AD71-4009-B8C4-F1EF41FED94A}" dt="2024-01-23T14:52:20.982" v="0" actId="47"/>
        <pc:sldMkLst>
          <pc:docMk/>
          <pc:sldMk cId="0" sldId="310"/>
        </pc:sldMkLst>
      </pc:sldChg>
      <pc:sldChg chg="del">
        <pc:chgData name="Joumana Dargham" userId="aabf4ddd-cfa3-4650-b330-4091fcb9a7df" providerId="ADAL" clId="{1BA6506C-AD71-4009-B8C4-F1EF41FED94A}" dt="2024-01-23T14:52:20.982" v="0" actId="47"/>
        <pc:sldMkLst>
          <pc:docMk/>
          <pc:sldMk cId="0" sldId="311"/>
        </pc:sldMkLst>
      </pc:sldChg>
      <pc:sldChg chg="del">
        <pc:chgData name="Joumana Dargham" userId="aabf4ddd-cfa3-4650-b330-4091fcb9a7df" providerId="ADAL" clId="{1BA6506C-AD71-4009-B8C4-F1EF41FED94A}" dt="2024-01-23T14:52:20.982" v="0" actId="47"/>
        <pc:sldMkLst>
          <pc:docMk/>
          <pc:sldMk cId="0" sldId="312"/>
        </pc:sldMkLst>
      </pc:sldChg>
      <pc:sldChg chg="del">
        <pc:chgData name="Joumana Dargham" userId="aabf4ddd-cfa3-4650-b330-4091fcb9a7df" providerId="ADAL" clId="{1BA6506C-AD71-4009-B8C4-F1EF41FED94A}" dt="2024-01-23T14:52:20.982" v="0" actId="47"/>
        <pc:sldMkLst>
          <pc:docMk/>
          <pc:sldMk cId="0" sldId="313"/>
        </pc:sldMkLst>
      </pc:sldChg>
      <pc:sldChg chg="del">
        <pc:chgData name="Joumana Dargham" userId="aabf4ddd-cfa3-4650-b330-4091fcb9a7df" providerId="ADAL" clId="{1BA6506C-AD71-4009-B8C4-F1EF41FED94A}" dt="2024-01-23T14:52:20.982" v="0" actId="47"/>
        <pc:sldMkLst>
          <pc:docMk/>
          <pc:sldMk cId="0" sldId="314"/>
        </pc:sldMkLst>
      </pc:sldChg>
      <pc:sldChg chg="del">
        <pc:chgData name="Joumana Dargham" userId="aabf4ddd-cfa3-4650-b330-4091fcb9a7df" providerId="ADAL" clId="{1BA6506C-AD71-4009-B8C4-F1EF41FED94A}" dt="2024-01-23T14:52:20.982" v="0" actId="47"/>
        <pc:sldMkLst>
          <pc:docMk/>
          <pc:sldMk cId="0" sldId="315"/>
        </pc:sldMkLst>
      </pc:sldChg>
      <pc:sldChg chg="modSp add mod">
        <pc:chgData name="Joumana Dargham" userId="aabf4ddd-cfa3-4650-b330-4091fcb9a7df" providerId="ADAL" clId="{1BA6506C-AD71-4009-B8C4-F1EF41FED94A}" dt="2024-01-23T14:54:45.802" v="47" actId="27636"/>
        <pc:sldMkLst>
          <pc:docMk/>
          <pc:sldMk cId="0" sldId="317"/>
        </pc:sldMkLst>
        <pc:spChg chg="mod">
          <ac:chgData name="Joumana Dargham" userId="aabf4ddd-cfa3-4650-b330-4091fcb9a7df" providerId="ADAL" clId="{1BA6506C-AD71-4009-B8C4-F1EF41FED94A}" dt="2024-01-23T14:54:45.802" v="47" actId="27636"/>
          <ac:spMkLst>
            <pc:docMk/>
            <pc:sldMk cId="0" sldId="317"/>
            <ac:spMk id="2" creationId="{00000000-0000-0000-0000-000000000000}"/>
          </ac:spMkLst>
        </pc:spChg>
      </pc:sldChg>
      <pc:sldChg chg="modSp add mod">
        <pc:chgData name="Joumana Dargham" userId="aabf4ddd-cfa3-4650-b330-4091fcb9a7df" providerId="ADAL" clId="{1BA6506C-AD71-4009-B8C4-F1EF41FED94A}" dt="2024-01-23T14:54:45.807" v="48" actId="27636"/>
        <pc:sldMkLst>
          <pc:docMk/>
          <pc:sldMk cId="0" sldId="318"/>
        </pc:sldMkLst>
        <pc:spChg chg="mod">
          <ac:chgData name="Joumana Dargham" userId="aabf4ddd-cfa3-4650-b330-4091fcb9a7df" providerId="ADAL" clId="{1BA6506C-AD71-4009-B8C4-F1EF41FED94A}" dt="2024-01-23T14:54:45.807" v="48" actId="27636"/>
          <ac:spMkLst>
            <pc:docMk/>
            <pc:sldMk cId="0" sldId="318"/>
            <ac:spMk id="2" creationId="{00000000-0000-0000-0000-000000000000}"/>
          </ac:spMkLst>
        </pc:spChg>
      </pc:sldChg>
      <pc:sldChg chg="modSp add mod">
        <pc:chgData name="Joumana Dargham" userId="aabf4ddd-cfa3-4650-b330-4091fcb9a7df" providerId="ADAL" clId="{1BA6506C-AD71-4009-B8C4-F1EF41FED94A}" dt="2024-01-23T14:54:45.810" v="49" actId="27636"/>
        <pc:sldMkLst>
          <pc:docMk/>
          <pc:sldMk cId="0" sldId="319"/>
        </pc:sldMkLst>
        <pc:spChg chg="mod">
          <ac:chgData name="Joumana Dargham" userId="aabf4ddd-cfa3-4650-b330-4091fcb9a7df" providerId="ADAL" clId="{1BA6506C-AD71-4009-B8C4-F1EF41FED94A}" dt="2024-01-23T14:54:45.810" v="49" actId="27636"/>
          <ac:spMkLst>
            <pc:docMk/>
            <pc:sldMk cId="0" sldId="319"/>
            <ac:spMk id="2" creationId="{00000000-0000-0000-0000-000000000000}"/>
          </ac:spMkLst>
        </pc:spChg>
      </pc:sldChg>
      <pc:sldChg chg="modSp add mod">
        <pc:chgData name="Joumana Dargham" userId="aabf4ddd-cfa3-4650-b330-4091fcb9a7df" providerId="ADAL" clId="{1BA6506C-AD71-4009-B8C4-F1EF41FED94A}" dt="2024-01-23T14:54:45.817" v="50" actId="27636"/>
        <pc:sldMkLst>
          <pc:docMk/>
          <pc:sldMk cId="0" sldId="320"/>
        </pc:sldMkLst>
        <pc:spChg chg="mod">
          <ac:chgData name="Joumana Dargham" userId="aabf4ddd-cfa3-4650-b330-4091fcb9a7df" providerId="ADAL" clId="{1BA6506C-AD71-4009-B8C4-F1EF41FED94A}" dt="2024-01-23T14:54:45.817" v="50" actId="27636"/>
          <ac:spMkLst>
            <pc:docMk/>
            <pc:sldMk cId="0" sldId="320"/>
            <ac:spMk id="2" creationId="{00000000-0000-0000-0000-000000000000}"/>
          </ac:spMkLst>
        </pc:spChg>
      </pc:sldChg>
      <pc:sldChg chg="modSp add mod">
        <pc:chgData name="Joumana Dargham" userId="aabf4ddd-cfa3-4650-b330-4091fcb9a7df" providerId="ADAL" clId="{1BA6506C-AD71-4009-B8C4-F1EF41FED94A}" dt="2024-01-23T14:54:45.825" v="51" actId="27636"/>
        <pc:sldMkLst>
          <pc:docMk/>
          <pc:sldMk cId="0" sldId="321"/>
        </pc:sldMkLst>
        <pc:spChg chg="mod">
          <ac:chgData name="Joumana Dargham" userId="aabf4ddd-cfa3-4650-b330-4091fcb9a7df" providerId="ADAL" clId="{1BA6506C-AD71-4009-B8C4-F1EF41FED94A}" dt="2024-01-23T14:54:45.825" v="51" actId="27636"/>
          <ac:spMkLst>
            <pc:docMk/>
            <pc:sldMk cId="0" sldId="321"/>
            <ac:spMk id="2" creationId="{00000000-0000-0000-0000-000000000000}"/>
          </ac:spMkLst>
        </pc:spChg>
      </pc:sldChg>
      <pc:sldChg chg="delSp add mod">
        <pc:chgData name="Joumana Dargham" userId="aabf4ddd-cfa3-4650-b330-4091fcb9a7df" providerId="ADAL" clId="{1BA6506C-AD71-4009-B8C4-F1EF41FED94A}" dt="2024-01-31T20:19:05.589" v="55" actId="478"/>
        <pc:sldMkLst>
          <pc:docMk/>
          <pc:sldMk cId="3455099059" sldId="322"/>
        </pc:sldMkLst>
        <pc:graphicFrameChg chg="del">
          <ac:chgData name="Joumana Dargham" userId="aabf4ddd-cfa3-4650-b330-4091fcb9a7df" providerId="ADAL" clId="{1BA6506C-AD71-4009-B8C4-F1EF41FED94A}" dt="2024-01-31T20:19:05.589" v="55" actId="478"/>
          <ac:graphicFrameMkLst>
            <pc:docMk/>
            <pc:sldMk cId="3455099059" sldId="322"/>
            <ac:graphicFrameMk id="4118" creationId="{424FB299-D393-9627-CE79-73270A558B38}"/>
          </ac:graphicFrameMkLst>
        </pc:graphicFrameChg>
      </pc:sldChg>
      <pc:sldChg chg="add">
        <pc:chgData name="Joumana Dargham" userId="aabf4ddd-cfa3-4650-b330-4091fcb9a7df" providerId="ADAL" clId="{1BA6506C-AD71-4009-B8C4-F1EF41FED94A}" dt="2024-01-31T20:19:27.113" v="57"/>
        <pc:sldMkLst>
          <pc:docMk/>
          <pc:sldMk cId="3623144465" sldId="323"/>
        </pc:sldMkLst>
      </pc:sldChg>
      <pc:sldChg chg="delSp add">
        <pc:chgData name="Joumana Dargham" userId="aabf4ddd-cfa3-4650-b330-4091fcb9a7df" providerId="ADAL" clId="{1BA6506C-AD71-4009-B8C4-F1EF41FED94A}" dt="2024-01-31T20:20:11.981" v="60" actId="478"/>
        <pc:sldMkLst>
          <pc:docMk/>
          <pc:sldMk cId="1585644156" sldId="324"/>
        </pc:sldMkLst>
        <pc:spChg chg="del">
          <ac:chgData name="Joumana Dargham" userId="aabf4ddd-cfa3-4650-b330-4091fcb9a7df" providerId="ADAL" clId="{1BA6506C-AD71-4009-B8C4-F1EF41FED94A}" dt="2024-01-31T20:20:11.981" v="60" actId="478"/>
          <ac:spMkLst>
            <pc:docMk/>
            <pc:sldMk cId="1585644156" sldId="324"/>
            <ac:spMk id="5126" creationId="{C9CB34B6-D709-C6B4-11DF-D7F20BF27401}"/>
          </ac:spMkLst>
        </pc:spChg>
      </pc:sldChg>
      <pc:sldChg chg="add">
        <pc:chgData name="Joumana Dargham" userId="aabf4ddd-cfa3-4650-b330-4091fcb9a7df" providerId="ADAL" clId="{1BA6506C-AD71-4009-B8C4-F1EF41FED94A}" dt="2024-01-31T20:20:29.435" v="62"/>
        <pc:sldMkLst>
          <pc:docMk/>
          <pc:sldMk cId="200502809" sldId="325"/>
        </pc:sldMkLst>
      </pc:sldChg>
      <pc:sldChg chg="delSp add">
        <pc:chgData name="Joumana Dargham" userId="aabf4ddd-cfa3-4650-b330-4091fcb9a7df" providerId="ADAL" clId="{1BA6506C-AD71-4009-B8C4-F1EF41FED94A}" dt="2024-01-31T20:21:03.981" v="65" actId="478"/>
        <pc:sldMkLst>
          <pc:docMk/>
          <pc:sldMk cId="2794304782" sldId="326"/>
        </pc:sldMkLst>
        <pc:spChg chg="del">
          <ac:chgData name="Joumana Dargham" userId="aabf4ddd-cfa3-4650-b330-4091fcb9a7df" providerId="ADAL" clId="{1BA6506C-AD71-4009-B8C4-F1EF41FED94A}" dt="2024-01-31T20:21:03.981" v="65" actId="478"/>
          <ac:spMkLst>
            <pc:docMk/>
            <pc:sldMk cId="2794304782" sldId="326"/>
            <ac:spMk id="47109" creationId="{36F12C90-8CDE-41DB-0EE5-D8023AFE5487}"/>
          </ac:spMkLst>
        </pc:spChg>
      </pc:sldChg>
      <pc:sldChg chg="delSp add">
        <pc:chgData name="Joumana Dargham" userId="aabf4ddd-cfa3-4650-b330-4091fcb9a7df" providerId="ADAL" clId="{1BA6506C-AD71-4009-B8C4-F1EF41FED94A}" dt="2024-01-31T20:21:49.125" v="71" actId="478"/>
        <pc:sldMkLst>
          <pc:docMk/>
          <pc:sldMk cId="582278560" sldId="327"/>
        </pc:sldMkLst>
        <pc:spChg chg="del">
          <ac:chgData name="Joumana Dargham" userId="aabf4ddd-cfa3-4650-b330-4091fcb9a7df" providerId="ADAL" clId="{1BA6506C-AD71-4009-B8C4-F1EF41FED94A}" dt="2024-01-31T20:21:49.125" v="71" actId="478"/>
          <ac:spMkLst>
            <pc:docMk/>
            <pc:sldMk cId="582278560" sldId="327"/>
            <ac:spMk id="77828" creationId="{84B6640E-1B58-CA9F-5112-BCB6C924C87B}"/>
          </ac:spMkLst>
        </pc:spChg>
      </pc:sldChg>
      <pc:sldChg chg="add del">
        <pc:chgData name="Joumana Dargham" userId="aabf4ddd-cfa3-4650-b330-4091fcb9a7df" providerId="ADAL" clId="{1BA6506C-AD71-4009-B8C4-F1EF41FED94A}" dt="2024-01-31T20:21:23.190" v="68" actId="27028"/>
        <pc:sldMkLst>
          <pc:docMk/>
          <pc:sldMk cId="3952301008" sldId="327"/>
        </pc:sldMkLst>
      </pc:sldChg>
      <pc:sldChg chg="add">
        <pc:chgData name="Joumana Dargham" userId="aabf4ddd-cfa3-4650-b330-4091fcb9a7df" providerId="ADAL" clId="{1BA6506C-AD71-4009-B8C4-F1EF41FED94A}" dt="2024-01-31T20:21:56.924" v="73"/>
        <pc:sldMkLst>
          <pc:docMk/>
          <pc:sldMk cId="2821767279" sldId="328"/>
        </pc:sldMkLst>
      </pc:sldChg>
      <pc:sldChg chg="add del">
        <pc:chgData name="Joumana Dargham" userId="aabf4ddd-cfa3-4650-b330-4091fcb9a7df" providerId="ADAL" clId="{1BA6506C-AD71-4009-B8C4-F1EF41FED94A}" dt="2024-01-31T20:24:13.326" v="79" actId="27028"/>
        <pc:sldMkLst>
          <pc:docMk/>
          <pc:sldMk cId="742500249" sldId="329"/>
        </pc:sldMkLst>
      </pc:sldChg>
      <pc:sldChg chg="add del">
        <pc:chgData name="Joumana Dargham" userId="aabf4ddd-cfa3-4650-b330-4091fcb9a7df" providerId="ADAL" clId="{1BA6506C-AD71-4009-B8C4-F1EF41FED94A}" dt="2024-01-31T20:24:45.807" v="85" actId="27028"/>
        <pc:sldMkLst>
          <pc:docMk/>
          <pc:sldMk cId="1109864539" sldId="329"/>
        </pc:sldMkLst>
      </pc:sldChg>
      <pc:sldChg chg="add del">
        <pc:chgData name="Joumana Dargham" userId="aabf4ddd-cfa3-4650-b330-4091fcb9a7df" providerId="ADAL" clId="{1BA6506C-AD71-4009-B8C4-F1EF41FED94A}" dt="2024-01-31T20:23:14.660" v="76" actId="27028"/>
        <pc:sldMkLst>
          <pc:docMk/>
          <pc:sldMk cId="3244815439" sldId="329"/>
        </pc:sldMkLst>
      </pc:sldChg>
      <pc:sldChg chg="delSp add ord modAnim">
        <pc:chgData name="Joumana Dargham" userId="aabf4ddd-cfa3-4650-b330-4091fcb9a7df" providerId="ADAL" clId="{1BA6506C-AD71-4009-B8C4-F1EF41FED94A}" dt="2024-01-31T20:26:09.650" v="93"/>
        <pc:sldMkLst>
          <pc:docMk/>
          <pc:sldMk cId="3951023442" sldId="329"/>
        </pc:sldMkLst>
        <pc:picChg chg="del">
          <ac:chgData name="Joumana Dargham" userId="aabf4ddd-cfa3-4650-b330-4091fcb9a7df" providerId="ADAL" clId="{1BA6506C-AD71-4009-B8C4-F1EF41FED94A}" dt="2024-01-31T20:25:45.630" v="88" actId="478"/>
          <ac:picMkLst>
            <pc:docMk/>
            <pc:sldMk cId="3951023442" sldId="329"/>
            <ac:picMk id="60420" creationId="{E19EE461-49C5-60BD-7602-9FF7F6A052CF}"/>
          </ac:picMkLst>
        </pc:picChg>
        <pc:picChg chg="del">
          <ac:chgData name="Joumana Dargham" userId="aabf4ddd-cfa3-4650-b330-4091fcb9a7df" providerId="ADAL" clId="{1BA6506C-AD71-4009-B8C4-F1EF41FED94A}" dt="2024-01-31T20:25:48.083" v="89" actId="478"/>
          <ac:picMkLst>
            <pc:docMk/>
            <pc:sldMk cId="3951023442" sldId="329"/>
            <ac:picMk id="60422" creationId="{3463EBBE-48C5-FE88-EA3D-6F62691F500E}"/>
          </ac:picMkLst>
        </pc:picChg>
      </pc:sldChg>
      <pc:sldChg chg="add del">
        <pc:chgData name="Joumana Dargham" userId="aabf4ddd-cfa3-4650-b330-4091fcb9a7df" providerId="ADAL" clId="{1BA6506C-AD71-4009-B8C4-F1EF41FED94A}" dt="2024-01-31T20:24:28.628" v="82" actId="27028"/>
        <pc:sldMkLst>
          <pc:docMk/>
          <pc:sldMk cId="3969696283" sldId="329"/>
        </pc:sldMkLst>
      </pc:sldChg>
      <pc:sldChg chg="delSp add">
        <pc:chgData name="Joumana Dargham" userId="aabf4ddd-cfa3-4650-b330-4091fcb9a7df" providerId="ADAL" clId="{1BA6506C-AD71-4009-B8C4-F1EF41FED94A}" dt="2024-01-31T20:28:41.776" v="105" actId="478"/>
        <pc:sldMkLst>
          <pc:docMk/>
          <pc:sldMk cId="2487054566" sldId="330"/>
        </pc:sldMkLst>
        <pc:spChg chg="del">
          <ac:chgData name="Joumana Dargham" userId="aabf4ddd-cfa3-4650-b330-4091fcb9a7df" providerId="ADAL" clId="{1BA6506C-AD71-4009-B8C4-F1EF41FED94A}" dt="2024-01-31T20:28:41.776" v="105" actId="478"/>
          <ac:spMkLst>
            <pc:docMk/>
            <pc:sldMk cId="2487054566" sldId="330"/>
            <ac:spMk id="48133" creationId="{369F6967-C7D7-6A39-4876-AFDFE708F4CA}"/>
          </ac:spMkLst>
        </pc:spChg>
      </pc:sldChg>
      <pc:sldChg chg="delSp modSp add">
        <pc:chgData name="Joumana Dargham" userId="aabf4ddd-cfa3-4650-b330-4091fcb9a7df" providerId="ADAL" clId="{1BA6506C-AD71-4009-B8C4-F1EF41FED94A}" dt="2024-01-31T20:27:51.701" v="98" actId="478"/>
        <pc:sldMkLst>
          <pc:docMk/>
          <pc:sldMk cId="3929478906" sldId="331"/>
        </pc:sldMkLst>
        <pc:spChg chg="del mod">
          <ac:chgData name="Joumana Dargham" userId="aabf4ddd-cfa3-4650-b330-4091fcb9a7df" providerId="ADAL" clId="{1BA6506C-AD71-4009-B8C4-F1EF41FED94A}" dt="2024-01-31T20:27:47.438" v="97" actId="478"/>
          <ac:spMkLst>
            <pc:docMk/>
            <pc:sldMk cId="3929478906" sldId="331"/>
            <ac:spMk id="10247" creationId="{115D9163-0C7E-AD39-25BD-1D90A1A8F9A4}"/>
          </ac:spMkLst>
        </pc:spChg>
        <pc:spChg chg="del">
          <ac:chgData name="Joumana Dargham" userId="aabf4ddd-cfa3-4650-b330-4091fcb9a7df" providerId="ADAL" clId="{1BA6506C-AD71-4009-B8C4-F1EF41FED94A}" dt="2024-01-31T20:27:51.701" v="98" actId="478"/>
          <ac:spMkLst>
            <pc:docMk/>
            <pc:sldMk cId="3929478906" sldId="331"/>
            <ac:spMk id="10248" creationId="{47E71758-C660-442F-338C-E9C05558CA39}"/>
          </ac:spMkLst>
        </pc:spChg>
      </pc:sldChg>
      <pc:sldChg chg="add del">
        <pc:chgData name="Joumana Dargham" userId="aabf4ddd-cfa3-4650-b330-4091fcb9a7df" providerId="ADAL" clId="{1BA6506C-AD71-4009-B8C4-F1EF41FED94A}" dt="2024-01-31T20:28:35.207" v="104" actId="47"/>
        <pc:sldMkLst>
          <pc:docMk/>
          <pc:sldMk cId="441558559" sldId="332"/>
        </pc:sldMkLst>
      </pc:sldChg>
      <pc:sldChg chg="modSp add mod">
        <pc:chgData name="Joumana Dargham" userId="aabf4ddd-cfa3-4650-b330-4091fcb9a7df" providerId="ADAL" clId="{1BA6506C-AD71-4009-B8C4-F1EF41FED94A}" dt="2024-01-31T20:29:17.823" v="108" actId="6549"/>
        <pc:sldMkLst>
          <pc:docMk/>
          <pc:sldMk cId="2105875080" sldId="332"/>
        </pc:sldMkLst>
        <pc:spChg chg="mod">
          <ac:chgData name="Joumana Dargham" userId="aabf4ddd-cfa3-4650-b330-4091fcb9a7df" providerId="ADAL" clId="{1BA6506C-AD71-4009-B8C4-F1EF41FED94A}" dt="2024-01-31T20:29:17.823" v="108" actId="6549"/>
          <ac:spMkLst>
            <pc:docMk/>
            <pc:sldMk cId="2105875080" sldId="332"/>
            <ac:spMk id="49155" creationId="{396FEEDE-14FE-70D0-4E0A-CB89FC6C9887}"/>
          </ac:spMkLst>
        </pc:spChg>
      </pc:sldChg>
      <pc:sldChg chg="add del">
        <pc:chgData name="Joumana Dargham" userId="aabf4ddd-cfa3-4650-b330-4091fcb9a7df" providerId="ADAL" clId="{1BA6506C-AD71-4009-B8C4-F1EF41FED94A}" dt="2024-01-31T20:30:06.322" v="111" actId="47"/>
        <pc:sldMkLst>
          <pc:docMk/>
          <pc:sldMk cId="1708419209" sldId="333"/>
        </pc:sldMkLst>
      </pc:sldChg>
      <pc:sldChg chg="add del">
        <pc:chgData name="Joumana Dargham" userId="aabf4ddd-cfa3-4650-b330-4091fcb9a7df" providerId="ADAL" clId="{1BA6506C-AD71-4009-B8C4-F1EF41FED94A}" dt="2024-01-31T20:28:20.784" v="103" actId="27028"/>
        <pc:sldMkLst>
          <pc:docMk/>
          <pc:sldMk cId="2434899982" sldId="333"/>
        </pc:sldMkLst>
      </pc:sldChg>
      <pc:sldChg chg="add">
        <pc:chgData name="Joumana Dargham" userId="aabf4ddd-cfa3-4650-b330-4091fcb9a7df" providerId="ADAL" clId="{1BA6506C-AD71-4009-B8C4-F1EF41FED94A}" dt="2024-01-31T20:30:15.621" v="113"/>
        <pc:sldMkLst>
          <pc:docMk/>
          <pc:sldMk cId="2909961893" sldId="333"/>
        </pc:sldMkLst>
      </pc:sldChg>
      <pc:sldChg chg="delSp add">
        <pc:chgData name="Joumana Dargham" userId="aabf4ddd-cfa3-4650-b330-4091fcb9a7df" providerId="ADAL" clId="{1BA6506C-AD71-4009-B8C4-F1EF41FED94A}" dt="2024-01-31T20:31:04.402" v="116" actId="478"/>
        <pc:sldMkLst>
          <pc:docMk/>
          <pc:sldMk cId="3465753205" sldId="334"/>
        </pc:sldMkLst>
        <pc:spChg chg="del">
          <ac:chgData name="Joumana Dargham" userId="aabf4ddd-cfa3-4650-b330-4091fcb9a7df" providerId="ADAL" clId="{1BA6506C-AD71-4009-B8C4-F1EF41FED94A}" dt="2024-01-31T20:31:04.402" v="116" actId="478"/>
          <ac:spMkLst>
            <pc:docMk/>
            <pc:sldMk cId="3465753205" sldId="334"/>
            <ac:spMk id="22565" creationId="{1BC9E933-C9DC-833B-BF66-A40689F0F800}"/>
          </ac:spMkLst>
        </pc:spChg>
      </pc:sldChg>
      <pc:sldChg chg="delSp add">
        <pc:chgData name="Joumana Dargham" userId="aabf4ddd-cfa3-4650-b330-4091fcb9a7df" providerId="ADAL" clId="{1BA6506C-AD71-4009-B8C4-F1EF41FED94A}" dt="2024-01-31T20:31:28.440" v="119" actId="478"/>
        <pc:sldMkLst>
          <pc:docMk/>
          <pc:sldMk cId="3154414698" sldId="335"/>
        </pc:sldMkLst>
        <pc:spChg chg="del">
          <ac:chgData name="Joumana Dargham" userId="aabf4ddd-cfa3-4650-b330-4091fcb9a7df" providerId="ADAL" clId="{1BA6506C-AD71-4009-B8C4-F1EF41FED94A}" dt="2024-01-31T20:31:28.440" v="119" actId="478"/>
          <ac:spMkLst>
            <pc:docMk/>
            <pc:sldMk cId="3154414698" sldId="335"/>
            <ac:spMk id="18438" creationId="{63646CD5-919D-22AF-AACA-9EBABD6DD0D2}"/>
          </ac:spMkLst>
        </pc:spChg>
      </pc:sldChg>
      <pc:sldChg chg="add del">
        <pc:chgData name="Joumana Dargham" userId="aabf4ddd-cfa3-4650-b330-4091fcb9a7df" providerId="ADAL" clId="{1BA6506C-AD71-4009-B8C4-F1EF41FED94A}" dt="2024-01-31T20:32:13.562" v="125" actId="27028"/>
        <pc:sldMkLst>
          <pc:docMk/>
          <pc:sldMk cId="520727389" sldId="336"/>
        </pc:sldMkLst>
      </pc:sldChg>
      <pc:sldChg chg="add">
        <pc:chgData name="Joumana Dargham" userId="aabf4ddd-cfa3-4650-b330-4091fcb9a7df" providerId="ADAL" clId="{1BA6506C-AD71-4009-B8C4-F1EF41FED94A}" dt="2024-01-31T20:32:37.615" v="127"/>
        <pc:sldMkLst>
          <pc:docMk/>
          <pc:sldMk cId="2890269192" sldId="336"/>
        </pc:sldMkLst>
      </pc:sldChg>
      <pc:sldChg chg="add del">
        <pc:chgData name="Joumana Dargham" userId="aabf4ddd-cfa3-4650-b330-4091fcb9a7df" providerId="ADAL" clId="{1BA6506C-AD71-4009-B8C4-F1EF41FED94A}" dt="2024-01-31T20:31:47.383" v="122" actId="27028"/>
        <pc:sldMkLst>
          <pc:docMk/>
          <pc:sldMk cId="3838164203" sldId="336"/>
        </pc:sldMkLst>
      </pc:sldChg>
      <pc:sldChg chg="delSp add">
        <pc:chgData name="Joumana Dargham" userId="aabf4ddd-cfa3-4650-b330-4091fcb9a7df" providerId="ADAL" clId="{1BA6506C-AD71-4009-B8C4-F1EF41FED94A}" dt="2024-01-31T20:33:04.874" v="130" actId="478"/>
        <pc:sldMkLst>
          <pc:docMk/>
          <pc:sldMk cId="2104464243" sldId="337"/>
        </pc:sldMkLst>
        <pc:spChg chg="del">
          <ac:chgData name="Joumana Dargham" userId="aabf4ddd-cfa3-4650-b330-4091fcb9a7df" providerId="ADAL" clId="{1BA6506C-AD71-4009-B8C4-F1EF41FED94A}" dt="2024-01-31T20:33:04.874" v="130" actId="478"/>
          <ac:spMkLst>
            <pc:docMk/>
            <pc:sldMk cId="2104464243" sldId="337"/>
            <ac:spMk id="40964" creationId="{82A6B035-6998-AA98-AC5C-B9F692CAA81B}"/>
          </ac:spMkLst>
        </pc:spChg>
      </pc:sldChg>
      <pc:sldChg chg="add">
        <pc:chgData name="Joumana Dargham" userId="aabf4ddd-cfa3-4650-b330-4091fcb9a7df" providerId="ADAL" clId="{1BA6506C-AD71-4009-B8C4-F1EF41FED94A}" dt="2024-01-31T20:33:11.101" v="132"/>
        <pc:sldMkLst>
          <pc:docMk/>
          <pc:sldMk cId="3794994031" sldId="338"/>
        </pc:sldMkLst>
      </pc:sldChg>
      <pc:sldChg chg="delSp add">
        <pc:chgData name="Joumana Dargham" userId="aabf4ddd-cfa3-4650-b330-4091fcb9a7df" providerId="ADAL" clId="{1BA6506C-AD71-4009-B8C4-F1EF41FED94A}" dt="2024-01-31T20:33:21.954" v="135" actId="478"/>
        <pc:sldMkLst>
          <pc:docMk/>
          <pc:sldMk cId="491175937" sldId="339"/>
        </pc:sldMkLst>
        <pc:spChg chg="del">
          <ac:chgData name="Joumana Dargham" userId="aabf4ddd-cfa3-4650-b330-4091fcb9a7df" providerId="ADAL" clId="{1BA6506C-AD71-4009-B8C4-F1EF41FED94A}" dt="2024-01-31T20:33:21.954" v="135" actId="478"/>
          <ac:spMkLst>
            <pc:docMk/>
            <pc:sldMk cId="491175937" sldId="339"/>
            <ac:spMk id="52229" creationId="{9C7FCF3F-D5F7-4611-7CD4-16F0569144C7}"/>
          </ac:spMkLst>
        </pc:spChg>
      </pc:sldChg>
      <pc:sldChg chg="add">
        <pc:chgData name="Joumana Dargham" userId="aabf4ddd-cfa3-4650-b330-4091fcb9a7df" providerId="ADAL" clId="{1BA6506C-AD71-4009-B8C4-F1EF41FED94A}" dt="2024-01-31T20:34:20.065" v="143"/>
        <pc:sldMkLst>
          <pc:docMk/>
          <pc:sldMk cId="491706859" sldId="340"/>
        </pc:sldMkLst>
      </pc:sldChg>
      <pc:sldChg chg="add del">
        <pc:chgData name="Joumana Dargham" userId="aabf4ddd-cfa3-4650-b330-4091fcb9a7df" providerId="ADAL" clId="{1BA6506C-AD71-4009-B8C4-F1EF41FED94A}" dt="2024-01-31T20:33:39.331" v="138" actId="27028"/>
        <pc:sldMkLst>
          <pc:docMk/>
          <pc:sldMk cId="1623016909" sldId="340"/>
        </pc:sldMkLst>
      </pc:sldChg>
      <pc:sldChg chg="add del">
        <pc:chgData name="Joumana Dargham" userId="aabf4ddd-cfa3-4650-b330-4091fcb9a7df" providerId="ADAL" clId="{1BA6506C-AD71-4009-B8C4-F1EF41FED94A}" dt="2024-01-31T20:34:00.306" v="141" actId="27028"/>
        <pc:sldMkLst>
          <pc:docMk/>
          <pc:sldMk cId="2974561127" sldId="340"/>
        </pc:sldMkLst>
      </pc:sldChg>
      <pc:sldChg chg="add">
        <pc:chgData name="Joumana Dargham" userId="aabf4ddd-cfa3-4650-b330-4091fcb9a7df" providerId="ADAL" clId="{1BA6506C-AD71-4009-B8C4-F1EF41FED94A}" dt="2024-01-31T20:34:31.717" v="145"/>
        <pc:sldMkLst>
          <pc:docMk/>
          <pc:sldMk cId="1182597695" sldId="341"/>
        </pc:sldMkLst>
      </pc:sldChg>
      <pc:sldChg chg="add del">
        <pc:chgData name="Joumana Dargham" userId="aabf4ddd-cfa3-4650-b330-4091fcb9a7df" providerId="ADAL" clId="{1BA6506C-AD71-4009-B8C4-F1EF41FED94A}" dt="2024-01-31T20:35:46.920" v="148" actId="27028"/>
        <pc:sldMkLst>
          <pc:docMk/>
          <pc:sldMk cId="4167834559" sldId="342"/>
        </pc:sldMkLst>
      </pc:sldChg>
      <pc:sldMasterChg chg="add addSldLayout">
        <pc:chgData name="Joumana Dargham" userId="aabf4ddd-cfa3-4650-b330-4091fcb9a7df" providerId="ADAL" clId="{1BA6506C-AD71-4009-B8C4-F1EF41FED94A}" dt="2024-01-31T20:18:59.686" v="53" actId="27028"/>
        <pc:sldMasterMkLst>
          <pc:docMk/>
          <pc:sldMasterMk cId="0" sldId="2147483648"/>
        </pc:sldMasterMkLst>
        <pc:sldLayoutChg chg="add">
          <pc:chgData name="Joumana Dargham" userId="aabf4ddd-cfa3-4650-b330-4091fcb9a7df" providerId="ADAL" clId="{1BA6506C-AD71-4009-B8C4-F1EF41FED94A}" dt="2024-01-31T20:18:59.686" v="53" actId="27028"/>
          <pc:sldLayoutMkLst>
            <pc:docMk/>
            <pc:sldMasterMk cId="0" sldId="2147483648"/>
            <pc:sldLayoutMk cId="305338795" sldId="2147483649"/>
          </pc:sldLayoutMkLst>
        </pc:sldLayoutChg>
      </pc:sldMasterChg>
      <pc:sldMasterChg chg="replId">
        <pc:chgData name="Joumana Dargham" userId="aabf4ddd-cfa3-4650-b330-4091fcb9a7df" providerId="ADAL" clId="{1BA6506C-AD71-4009-B8C4-F1EF41FED94A}" dt="2024-01-31T20:18:59.686" v="53" actId="27028"/>
        <pc:sldMasterMkLst>
          <pc:docMk/>
          <pc:sldMasterMk cId="0" sldId="2147483663"/>
        </pc:sldMasterMkLst>
      </pc:sldMasterChg>
      <pc:sldMasterChg chg="add addSldLayout">
        <pc:chgData name="Joumana Dargham" userId="aabf4ddd-cfa3-4650-b330-4091fcb9a7df" providerId="ADAL" clId="{1BA6506C-AD71-4009-B8C4-F1EF41FED94A}" dt="2024-01-31T20:19:27.109" v="56" actId="27028"/>
        <pc:sldMasterMkLst>
          <pc:docMk/>
          <pc:sldMasterMk cId="0" sldId="2147483664"/>
        </pc:sldMasterMkLst>
        <pc:sldLayoutChg chg="add">
          <pc:chgData name="Joumana Dargham" userId="aabf4ddd-cfa3-4650-b330-4091fcb9a7df" providerId="ADAL" clId="{1BA6506C-AD71-4009-B8C4-F1EF41FED94A}" dt="2024-01-31T20:19:27.109" v="56" actId="27028"/>
          <pc:sldLayoutMkLst>
            <pc:docMk/>
            <pc:sldMasterMk cId="0" sldId="2147483664"/>
            <pc:sldLayoutMk cId="3700653723" sldId="2147483650"/>
          </pc:sldLayoutMkLst>
        </pc:sldLayoutChg>
      </pc:sldMasterChg>
      <pc:sldMasterChg chg="add addSldLayout">
        <pc:chgData name="Joumana Dargham" userId="aabf4ddd-cfa3-4650-b330-4091fcb9a7df" providerId="ADAL" clId="{1BA6506C-AD71-4009-B8C4-F1EF41FED94A}" dt="2024-01-31T20:20:03.223" v="58" actId="27028"/>
        <pc:sldMasterMkLst>
          <pc:docMk/>
          <pc:sldMasterMk cId="0" sldId="2147483666"/>
        </pc:sldMasterMkLst>
        <pc:sldLayoutChg chg="add">
          <pc:chgData name="Joumana Dargham" userId="aabf4ddd-cfa3-4650-b330-4091fcb9a7df" providerId="ADAL" clId="{1BA6506C-AD71-4009-B8C4-F1EF41FED94A}" dt="2024-01-31T20:20:03.223" v="58" actId="27028"/>
          <pc:sldLayoutMkLst>
            <pc:docMk/>
            <pc:sldMasterMk cId="0" sldId="2147483666"/>
            <pc:sldLayoutMk cId="502626889" sldId="2147483660"/>
          </pc:sldLayoutMkLst>
        </pc:sldLayoutChg>
      </pc:sldMasterChg>
      <pc:sldMasterChg chg="add addSldLayout">
        <pc:chgData name="Joumana Dargham" userId="aabf4ddd-cfa3-4650-b330-4091fcb9a7df" providerId="ADAL" clId="{1BA6506C-AD71-4009-B8C4-F1EF41FED94A}" dt="2024-01-31T20:20:29.432" v="61" actId="27028"/>
        <pc:sldMasterMkLst>
          <pc:docMk/>
          <pc:sldMasterMk cId="0" sldId="2147483668"/>
        </pc:sldMasterMkLst>
        <pc:sldLayoutChg chg="add">
          <pc:chgData name="Joumana Dargham" userId="aabf4ddd-cfa3-4650-b330-4091fcb9a7df" providerId="ADAL" clId="{1BA6506C-AD71-4009-B8C4-F1EF41FED94A}" dt="2024-01-31T20:20:29.432" v="61" actId="27028"/>
          <pc:sldLayoutMkLst>
            <pc:docMk/>
            <pc:sldMasterMk cId="0" sldId="2147483668"/>
            <pc:sldLayoutMk cId="3700653723" sldId="2147483669"/>
          </pc:sldLayoutMkLst>
        </pc:sldLayoutChg>
      </pc:sldMasterChg>
      <pc:sldMasterChg chg="add addSldLayout">
        <pc:chgData name="Joumana Dargham" userId="aabf4ddd-cfa3-4650-b330-4091fcb9a7df" providerId="ADAL" clId="{1BA6506C-AD71-4009-B8C4-F1EF41FED94A}" dt="2024-01-31T20:20:54.286" v="63" actId="27028"/>
        <pc:sldMasterMkLst>
          <pc:docMk/>
          <pc:sldMasterMk cId="0" sldId="2147483670"/>
        </pc:sldMasterMkLst>
        <pc:sldLayoutChg chg="add">
          <pc:chgData name="Joumana Dargham" userId="aabf4ddd-cfa3-4650-b330-4091fcb9a7df" providerId="ADAL" clId="{1BA6506C-AD71-4009-B8C4-F1EF41FED94A}" dt="2024-01-31T20:20:54.286" v="63" actId="27028"/>
          <pc:sldLayoutMkLst>
            <pc:docMk/>
            <pc:sldMasterMk cId="0" sldId="2147483670"/>
            <pc:sldLayoutMk cId="3700653723" sldId="2147483671"/>
          </pc:sldLayoutMkLst>
        </pc:sldLayoutChg>
      </pc:sldMasterChg>
      <pc:sldMasterChg chg="add del addSldLayout delSldLayout">
        <pc:chgData name="Joumana Dargham" userId="aabf4ddd-cfa3-4650-b330-4091fcb9a7df" providerId="ADAL" clId="{1BA6506C-AD71-4009-B8C4-F1EF41FED94A}" dt="2024-01-31T20:21:34.628" v="69" actId="27028"/>
        <pc:sldMasterMkLst>
          <pc:docMk/>
          <pc:sldMasterMk cId="0" sldId="2147483672"/>
        </pc:sldMasterMkLst>
        <pc:sldLayoutChg chg="add del">
          <pc:chgData name="Joumana Dargham" userId="aabf4ddd-cfa3-4650-b330-4091fcb9a7df" providerId="ADAL" clId="{1BA6506C-AD71-4009-B8C4-F1EF41FED94A}" dt="2024-01-31T20:21:23.190" v="68" actId="27028"/>
          <pc:sldLayoutMkLst>
            <pc:docMk/>
            <pc:sldMasterMk cId="0" sldId="2147483672"/>
            <pc:sldLayoutMk cId="3598803302" sldId="2147483654"/>
          </pc:sldLayoutMkLst>
        </pc:sldLayoutChg>
        <pc:sldLayoutChg chg="add">
          <pc:chgData name="Joumana Dargham" userId="aabf4ddd-cfa3-4650-b330-4091fcb9a7df" providerId="ADAL" clId="{1BA6506C-AD71-4009-B8C4-F1EF41FED94A}" dt="2024-01-31T20:21:34.628" v="69" actId="27028"/>
          <pc:sldLayoutMkLst>
            <pc:docMk/>
            <pc:sldMasterMk cId="0" sldId="2147483672"/>
            <pc:sldLayoutMk cId="3700653723" sldId="2147483673"/>
          </pc:sldLayoutMkLst>
        </pc:sldLayoutChg>
      </pc:sldMasterChg>
      <pc:sldMasterChg chg="add addSldLayout">
        <pc:chgData name="Joumana Dargham" userId="aabf4ddd-cfa3-4650-b330-4091fcb9a7df" providerId="ADAL" clId="{1BA6506C-AD71-4009-B8C4-F1EF41FED94A}" dt="2024-01-31T20:21:56.921" v="72" actId="27028"/>
        <pc:sldMasterMkLst>
          <pc:docMk/>
          <pc:sldMasterMk cId="0" sldId="2147483674"/>
        </pc:sldMasterMkLst>
        <pc:sldLayoutChg chg="add">
          <pc:chgData name="Joumana Dargham" userId="aabf4ddd-cfa3-4650-b330-4091fcb9a7df" providerId="ADAL" clId="{1BA6506C-AD71-4009-B8C4-F1EF41FED94A}" dt="2024-01-31T20:21:56.921" v="72" actId="27028"/>
          <pc:sldLayoutMkLst>
            <pc:docMk/>
            <pc:sldMasterMk cId="0" sldId="2147483674"/>
            <pc:sldLayoutMk cId="3598803302" sldId="2147483654"/>
          </pc:sldLayoutMkLst>
        </pc:sldLayoutChg>
      </pc:sldMasterChg>
      <pc:sldMasterChg chg="add del addSldLayout delSldLayout">
        <pc:chgData name="Joumana Dargham" userId="aabf4ddd-cfa3-4650-b330-4091fcb9a7df" providerId="ADAL" clId="{1BA6506C-AD71-4009-B8C4-F1EF41FED94A}" dt="2024-01-31T20:25:38.753" v="86" actId="27028"/>
        <pc:sldMasterMkLst>
          <pc:docMk/>
          <pc:sldMasterMk cId="0" sldId="2147483676"/>
        </pc:sldMasterMkLst>
        <pc:sldLayoutChg chg="add del">
          <pc:chgData name="Joumana Dargham" userId="aabf4ddd-cfa3-4650-b330-4091fcb9a7df" providerId="ADAL" clId="{1BA6506C-AD71-4009-B8C4-F1EF41FED94A}" dt="2024-01-31T20:24:28.628" v="82" actId="27028"/>
          <pc:sldLayoutMkLst>
            <pc:docMk/>
            <pc:sldMasterMk cId="0" sldId="2147483676"/>
            <pc:sldLayoutMk cId="3598803302" sldId="2147483677"/>
          </pc:sldLayoutMkLst>
        </pc:sldLayoutChg>
        <pc:sldLayoutChg chg="add del">
          <pc:chgData name="Joumana Dargham" userId="aabf4ddd-cfa3-4650-b330-4091fcb9a7df" providerId="ADAL" clId="{1BA6506C-AD71-4009-B8C4-F1EF41FED94A}" dt="2024-01-31T20:25:38.753" v="86" actId="27028"/>
          <pc:sldLayoutMkLst>
            <pc:docMk/>
            <pc:sldMasterMk cId="0" sldId="2147483676"/>
            <pc:sldLayoutMk cId="3700653723" sldId="2147483677"/>
          </pc:sldLayoutMkLst>
        </pc:sldLayoutChg>
      </pc:sldMasterChg>
      <pc:sldMasterChg chg="add addSldLayout">
        <pc:chgData name="Joumana Dargham" userId="aabf4ddd-cfa3-4650-b330-4091fcb9a7df" providerId="ADAL" clId="{1BA6506C-AD71-4009-B8C4-F1EF41FED94A}" dt="2024-01-31T20:25:55.224" v="90" actId="27028"/>
        <pc:sldMasterMkLst>
          <pc:docMk/>
          <pc:sldMasterMk cId="0" sldId="2147483678"/>
        </pc:sldMasterMkLst>
        <pc:sldLayoutChg chg="add">
          <pc:chgData name="Joumana Dargham" userId="aabf4ddd-cfa3-4650-b330-4091fcb9a7df" providerId="ADAL" clId="{1BA6506C-AD71-4009-B8C4-F1EF41FED94A}" dt="2024-01-31T20:25:55.224" v="90" actId="27028"/>
          <pc:sldLayoutMkLst>
            <pc:docMk/>
            <pc:sldMasterMk cId="0" sldId="2147483678"/>
            <pc:sldLayoutMk cId="765402889" sldId="2147483655"/>
          </pc:sldLayoutMkLst>
        </pc:sldLayoutChg>
      </pc:sldMasterChg>
      <pc:sldMasterChg chg="add addSldLayout">
        <pc:chgData name="Joumana Dargham" userId="aabf4ddd-cfa3-4650-b330-4091fcb9a7df" providerId="ADAL" clId="{1BA6506C-AD71-4009-B8C4-F1EF41FED94A}" dt="2024-01-31T20:27:12.877" v="94" actId="27028"/>
        <pc:sldMasterMkLst>
          <pc:docMk/>
          <pc:sldMasterMk cId="0" sldId="2147483680"/>
        </pc:sldMasterMkLst>
        <pc:sldLayoutChg chg="add">
          <pc:chgData name="Joumana Dargham" userId="aabf4ddd-cfa3-4650-b330-4091fcb9a7df" providerId="ADAL" clId="{1BA6506C-AD71-4009-B8C4-F1EF41FED94A}" dt="2024-01-31T20:27:12.877" v="94" actId="27028"/>
          <pc:sldLayoutMkLst>
            <pc:docMk/>
            <pc:sldMasterMk cId="0" sldId="2147483680"/>
            <pc:sldLayoutMk cId="3700653723" sldId="2147483681"/>
          </pc:sldLayoutMkLst>
        </pc:sldLayoutChg>
      </pc:sldMasterChg>
      <pc:sldMasterChg chg="replId modSldLayout">
        <pc:chgData name="Joumana Dargham" userId="aabf4ddd-cfa3-4650-b330-4091fcb9a7df" providerId="ADAL" clId="{1BA6506C-AD71-4009-B8C4-F1EF41FED94A}" dt="2024-01-31T20:35:46.920" v="148" actId="27028"/>
        <pc:sldMasterMkLst>
          <pc:docMk/>
          <pc:sldMasterMk cId="3046786657" sldId="2147483680"/>
        </pc:sldMasterMkLst>
        <pc:sldLayoutChg chg="replId">
          <pc:chgData name="Joumana Dargham" userId="aabf4ddd-cfa3-4650-b330-4091fcb9a7df" providerId="ADAL" clId="{1BA6506C-AD71-4009-B8C4-F1EF41FED94A}" dt="2024-01-31T20:35:46.920" v="148" actId="27028"/>
          <pc:sldLayoutMkLst>
            <pc:docMk/>
            <pc:sldMasterMk cId="3046786657" sldId="2147483680"/>
            <pc:sldLayoutMk cId="3378903816" sldId="2147483661"/>
          </pc:sldLayoutMkLst>
        </pc:sldLayoutChg>
        <pc:sldLayoutChg chg="replId">
          <pc:chgData name="Joumana Dargham" userId="aabf4ddd-cfa3-4650-b330-4091fcb9a7df" providerId="ADAL" clId="{1BA6506C-AD71-4009-B8C4-F1EF41FED94A}" dt="2024-01-31T20:19:27.109" v="56" actId="27028"/>
          <pc:sldLayoutMkLst>
            <pc:docMk/>
            <pc:sldMasterMk cId="3046786657" sldId="2147483680"/>
            <pc:sldLayoutMk cId="2378285057" sldId="2147483665"/>
          </pc:sldLayoutMkLst>
        </pc:sldLayoutChg>
        <pc:sldLayoutChg chg="replId">
          <pc:chgData name="Joumana Dargham" userId="aabf4ddd-cfa3-4650-b330-4091fcb9a7df" providerId="ADAL" clId="{1BA6506C-AD71-4009-B8C4-F1EF41FED94A}" dt="2024-01-31T20:20:03.223" v="58" actId="27028"/>
          <pc:sldLayoutMkLst>
            <pc:docMk/>
            <pc:sldMasterMk cId="3046786657" sldId="2147483680"/>
            <pc:sldLayoutMk cId="4290236109" sldId="2147483667"/>
          </pc:sldLayoutMkLst>
        </pc:sldLayoutChg>
        <pc:sldLayoutChg chg="replId">
          <pc:chgData name="Joumana Dargham" userId="aabf4ddd-cfa3-4650-b330-4091fcb9a7df" providerId="ADAL" clId="{1BA6506C-AD71-4009-B8C4-F1EF41FED94A}" dt="2024-01-31T20:21:56.921" v="72" actId="27028"/>
          <pc:sldLayoutMkLst>
            <pc:docMk/>
            <pc:sldMasterMk cId="3046786657" sldId="2147483680"/>
            <pc:sldLayoutMk cId="2446138600" sldId="2147483675"/>
          </pc:sldLayoutMkLst>
        </pc:sldLayoutChg>
        <pc:sldLayoutChg chg="replId">
          <pc:chgData name="Joumana Dargham" userId="aabf4ddd-cfa3-4650-b330-4091fcb9a7df" providerId="ADAL" clId="{1BA6506C-AD71-4009-B8C4-F1EF41FED94A}" dt="2024-01-31T20:25:55.224" v="90" actId="27028"/>
          <pc:sldLayoutMkLst>
            <pc:docMk/>
            <pc:sldMasterMk cId="3046786657" sldId="2147483680"/>
            <pc:sldLayoutMk cId="428242330" sldId="2147483679"/>
          </pc:sldLayoutMkLst>
        </pc:sldLayoutChg>
      </pc:sldMasterChg>
      <pc:sldMasterChg chg="add del addSldLayout delSldLayout">
        <pc:chgData name="Joumana Dargham" userId="aabf4ddd-cfa3-4650-b330-4091fcb9a7df" providerId="ADAL" clId="{1BA6506C-AD71-4009-B8C4-F1EF41FED94A}" dt="2024-01-31T20:28:48.675" v="106" actId="27028"/>
        <pc:sldMasterMkLst>
          <pc:docMk/>
          <pc:sldMasterMk cId="0" sldId="2147483682"/>
        </pc:sldMasterMkLst>
        <pc:sldLayoutChg chg="add del">
          <pc:chgData name="Joumana Dargham" userId="aabf4ddd-cfa3-4650-b330-4091fcb9a7df" providerId="ADAL" clId="{1BA6506C-AD71-4009-B8C4-F1EF41FED94A}" dt="2024-01-31T20:28:48.675" v="106" actId="27028"/>
          <pc:sldLayoutMkLst>
            <pc:docMk/>
            <pc:sldMasterMk cId="0" sldId="2147483682"/>
            <pc:sldLayoutMk cId="765402889" sldId="2147483683"/>
          </pc:sldLayoutMkLst>
        </pc:sldLayoutChg>
      </pc:sldMasterChg>
      <pc:sldMasterChg chg="add del addSldLayout delSldLayout">
        <pc:chgData name="Joumana Dargham" userId="aabf4ddd-cfa3-4650-b330-4091fcb9a7df" providerId="ADAL" clId="{1BA6506C-AD71-4009-B8C4-F1EF41FED94A}" dt="2024-01-31T20:30:15.617" v="112" actId="27028"/>
        <pc:sldMasterMkLst>
          <pc:docMk/>
          <pc:sldMasterMk cId="0" sldId="2147483684"/>
        </pc:sldMasterMkLst>
        <pc:sldLayoutChg chg="add del">
          <pc:chgData name="Joumana Dargham" userId="aabf4ddd-cfa3-4650-b330-4091fcb9a7df" providerId="ADAL" clId="{1BA6506C-AD71-4009-B8C4-F1EF41FED94A}" dt="2024-01-31T20:28:20.784" v="103" actId="27028"/>
          <pc:sldLayoutMkLst>
            <pc:docMk/>
            <pc:sldMasterMk cId="0" sldId="2147483684"/>
            <pc:sldLayoutMk cId="3598803302" sldId="2147483685"/>
          </pc:sldLayoutMkLst>
        </pc:sldLayoutChg>
        <pc:sldLayoutChg chg="add del">
          <pc:chgData name="Joumana Dargham" userId="aabf4ddd-cfa3-4650-b330-4091fcb9a7df" providerId="ADAL" clId="{1BA6506C-AD71-4009-B8C4-F1EF41FED94A}" dt="2024-01-31T20:30:15.617" v="112" actId="27028"/>
          <pc:sldLayoutMkLst>
            <pc:docMk/>
            <pc:sldMasterMk cId="0" sldId="2147483684"/>
            <pc:sldLayoutMk cId="3700653723" sldId="2147483685"/>
          </pc:sldLayoutMkLst>
        </pc:sldLayoutChg>
      </pc:sldMasterChg>
      <pc:sldMasterChg chg="add addSldLayout">
        <pc:chgData name="Joumana Dargham" userId="aabf4ddd-cfa3-4650-b330-4091fcb9a7df" providerId="ADAL" clId="{1BA6506C-AD71-4009-B8C4-F1EF41FED94A}" dt="2024-01-31T20:30:41.473" v="114" actId="27028"/>
        <pc:sldMasterMkLst>
          <pc:docMk/>
          <pc:sldMasterMk cId="0" sldId="2147483686"/>
        </pc:sldMasterMkLst>
        <pc:sldLayoutChg chg="add">
          <pc:chgData name="Joumana Dargham" userId="aabf4ddd-cfa3-4650-b330-4091fcb9a7df" providerId="ADAL" clId="{1BA6506C-AD71-4009-B8C4-F1EF41FED94A}" dt="2024-01-31T20:30:41.473" v="114" actId="27028"/>
          <pc:sldLayoutMkLst>
            <pc:docMk/>
            <pc:sldMasterMk cId="0" sldId="2147483686"/>
            <pc:sldLayoutMk cId="3598803302" sldId="2147483687"/>
          </pc:sldLayoutMkLst>
        </pc:sldLayoutChg>
      </pc:sldMasterChg>
      <pc:sldMasterChg chg="add addSldLayout">
        <pc:chgData name="Joumana Dargham" userId="aabf4ddd-cfa3-4650-b330-4091fcb9a7df" providerId="ADAL" clId="{1BA6506C-AD71-4009-B8C4-F1EF41FED94A}" dt="2024-01-31T20:31:10.605" v="117" actId="27028"/>
        <pc:sldMasterMkLst>
          <pc:docMk/>
          <pc:sldMasterMk cId="0" sldId="2147483688"/>
        </pc:sldMasterMkLst>
        <pc:sldLayoutChg chg="add">
          <pc:chgData name="Joumana Dargham" userId="aabf4ddd-cfa3-4650-b330-4091fcb9a7df" providerId="ADAL" clId="{1BA6506C-AD71-4009-B8C4-F1EF41FED94A}" dt="2024-01-31T20:31:10.605" v="117" actId="27028"/>
          <pc:sldLayoutMkLst>
            <pc:docMk/>
            <pc:sldMasterMk cId="0" sldId="2147483688"/>
            <pc:sldLayoutMk cId="3598803302" sldId="2147483689"/>
          </pc:sldLayoutMkLst>
        </pc:sldLayoutChg>
      </pc:sldMasterChg>
      <pc:sldMasterChg chg="add del addSldLayout delSldLayout">
        <pc:chgData name="Joumana Dargham" userId="aabf4ddd-cfa3-4650-b330-4091fcb9a7df" providerId="ADAL" clId="{1BA6506C-AD71-4009-B8C4-F1EF41FED94A}" dt="2024-01-31T20:32:37.611" v="126" actId="27028"/>
        <pc:sldMasterMkLst>
          <pc:docMk/>
          <pc:sldMasterMk cId="0" sldId="2147483690"/>
        </pc:sldMasterMkLst>
        <pc:sldLayoutChg chg="add del">
          <pc:chgData name="Joumana Dargham" userId="aabf4ddd-cfa3-4650-b330-4091fcb9a7df" providerId="ADAL" clId="{1BA6506C-AD71-4009-B8C4-F1EF41FED94A}" dt="2024-01-31T20:32:13.562" v="125" actId="27028"/>
          <pc:sldLayoutMkLst>
            <pc:docMk/>
            <pc:sldMasterMk cId="0" sldId="2147483690"/>
            <pc:sldLayoutMk cId="3598803302" sldId="2147483691"/>
          </pc:sldLayoutMkLst>
        </pc:sldLayoutChg>
        <pc:sldLayoutChg chg="add del">
          <pc:chgData name="Joumana Dargham" userId="aabf4ddd-cfa3-4650-b330-4091fcb9a7df" providerId="ADAL" clId="{1BA6506C-AD71-4009-B8C4-F1EF41FED94A}" dt="2024-01-31T20:32:37.611" v="126" actId="27028"/>
          <pc:sldLayoutMkLst>
            <pc:docMk/>
            <pc:sldMasterMk cId="0" sldId="2147483690"/>
            <pc:sldLayoutMk cId="3700653723" sldId="2147483691"/>
          </pc:sldLayoutMkLst>
        </pc:sldLayoutChg>
      </pc:sldMasterChg>
      <pc:sldMasterChg chg="add addSldLayout">
        <pc:chgData name="Joumana Dargham" userId="aabf4ddd-cfa3-4650-b330-4091fcb9a7df" providerId="ADAL" clId="{1BA6506C-AD71-4009-B8C4-F1EF41FED94A}" dt="2024-01-31T20:32:54.205" v="128" actId="27028"/>
        <pc:sldMasterMkLst>
          <pc:docMk/>
          <pc:sldMasterMk cId="0" sldId="2147483692"/>
        </pc:sldMasterMkLst>
        <pc:sldLayoutChg chg="add">
          <pc:chgData name="Joumana Dargham" userId="aabf4ddd-cfa3-4650-b330-4091fcb9a7df" providerId="ADAL" clId="{1BA6506C-AD71-4009-B8C4-F1EF41FED94A}" dt="2024-01-31T20:32:54.205" v="128" actId="27028"/>
          <pc:sldLayoutMkLst>
            <pc:docMk/>
            <pc:sldMasterMk cId="0" sldId="2147483692"/>
            <pc:sldLayoutMk cId="765402889" sldId="2147483693"/>
          </pc:sldLayoutMkLst>
        </pc:sldLayoutChg>
      </pc:sldMasterChg>
      <pc:sldMasterChg chg="add addSldLayout">
        <pc:chgData name="Joumana Dargham" userId="aabf4ddd-cfa3-4650-b330-4091fcb9a7df" providerId="ADAL" clId="{1BA6506C-AD71-4009-B8C4-F1EF41FED94A}" dt="2024-01-31T20:33:11.098" v="131" actId="27028"/>
        <pc:sldMasterMkLst>
          <pc:docMk/>
          <pc:sldMasterMk cId="0" sldId="2147483694"/>
        </pc:sldMasterMkLst>
        <pc:sldLayoutChg chg="add">
          <pc:chgData name="Joumana Dargham" userId="aabf4ddd-cfa3-4650-b330-4091fcb9a7df" providerId="ADAL" clId="{1BA6506C-AD71-4009-B8C4-F1EF41FED94A}" dt="2024-01-31T20:33:11.098" v="131" actId="27028"/>
          <pc:sldLayoutMkLst>
            <pc:docMk/>
            <pc:sldMasterMk cId="0" sldId="2147483694"/>
            <pc:sldLayoutMk cId="3700653723" sldId="2147483695"/>
          </pc:sldLayoutMkLst>
        </pc:sldLayoutChg>
      </pc:sldMasterChg>
      <pc:sldMasterChg chg="add addSldLayout">
        <pc:chgData name="Joumana Dargham" userId="aabf4ddd-cfa3-4650-b330-4091fcb9a7df" providerId="ADAL" clId="{1BA6506C-AD71-4009-B8C4-F1EF41FED94A}" dt="2024-01-31T20:33:18.239" v="133" actId="27028"/>
        <pc:sldMasterMkLst>
          <pc:docMk/>
          <pc:sldMasterMk cId="0" sldId="2147483696"/>
        </pc:sldMasterMkLst>
        <pc:sldLayoutChg chg="add">
          <pc:chgData name="Joumana Dargham" userId="aabf4ddd-cfa3-4650-b330-4091fcb9a7df" providerId="ADAL" clId="{1BA6506C-AD71-4009-B8C4-F1EF41FED94A}" dt="2024-01-31T20:33:18.239" v="133" actId="27028"/>
          <pc:sldLayoutMkLst>
            <pc:docMk/>
            <pc:sldMasterMk cId="0" sldId="2147483696"/>
            <pc:sldLayoutMk cId="765402889" sldId="2147483697"/>
          </pc:sldLayoutMkLst>
        </pc:sldLayoutChg>
      </pc:sldMasterChg>
      <pc:sldMasterChg chg="add del addSldLayout delSldLayout">
        <pc:chgData name="Joumana Dargham" userId="aabf4ddd-cfa3-4650-b330-4091fcb9a7df" providerId="ADAL" clId="{1BA6506C-AD71-4009-B8C4-F1EF41FED94A}" dt="2024-01-31T20:34:20.062" v="142" actId="27028"/>
        <pc:sldMasterMkLst>
          <pc:docMk/>
          <pc:sldMasterMk cId="0" sldId="2147483698"/>
        </pc:sldMasterMkLst>
        <pc:sldLayoutChg chg="add del">
          <pc:chgData name="Joumana Dargham" userId="aabf4ddd-cfa3-4650-b330-4091fcb9a7df" providerId="ADAL" clId="{1BA6506C-AD71-4009-B8C4-F1EF41FED94A}" dt="2024-01-31T20:34:20.062" v="142" actId="27028"/>
          <pc:sldLayoutMkLst>
            <pc:docMk/>
            <pc:sldMasterMk cId="0" sldId="2147483698"/>
            <pc:sldLayoutMk cId="3700653723" sldId="2147483699"/>
          </pc:sldLayoutMkLst>
        </pc:sldLayoutChg>
      </pc:sldMasterChg>
      <pc:sldMasterChg chg="add addSldLayout">
        <pc:chgData name="Joumana Dargham" userId="aabf4ddd-cfa3-4650-b330-4091fcb9a7df" providerId="ADAL" clId="{1BA6506C-AD71-4009-B8C4-F1EF41FED94A}" dt="2024-01-31T20:34:31.714" v="144" actId="27028"/>
        <pc:sldMasterMkLst>
          <pc:docMk/>
          <pc:sldMasterMk cId="0" sldId="2147483700"/>
        </pc:sldMasterMkLst>
        <pc:sldLayoutChg chg="add">
          <pc:chgData name="Joumana Dargham" userId="aabf4ddd-cfa3-4650-b330-4091fcb9a7df" providerId="ADAL" clId="{1BA6506C-AD71-4009-B8C4-F1EF41FED94A}" dt="2024-01-31T20:34:31.714" v="144" actId="27028"/>
          <pc:sldLayoutMkLst>
            <pc:docMk/>
            <pc:sldMasterMk cId="0" sldId="2147483700"/>
            <pc:sldLayoutMk cId="3700653723" sldId="2147483701"/>
          </pc:sldLayoutMkLst>
        </pc:sldLayoutChg>
      </pc:sldMasterChg>
      <pc:sldMasterChg chg="add del addSldLayout delSldLayout">
        <pc:chgData name="Joumana Dargham" userId="aabf4ddd-cfa3-4650-b330-4091fcb9a7df" providerId="ADAL" clId="{1BA6506C-AD71-4009-B8C4-F1EF41FED94A}" dt="2024-01-31T20:35:46.920" v="148" actId="27028"/>
        <pc:sldMasterMkLst>
          <pc:docMk/>
          <pc:sldMasterMk cId="0" sldId="2147483702"/>
        </pc:sldMasterMkLst>
        <pc:sldLayoutChg chg="add del">
          <pc:chgData name="Joumana Dargham" userId="aabf4ddd-cfa3-4650-b330-4091fcb9a7df" providerId="ADAL" clId="{1BA6506C-AD71-4009-B8C4-F1EF41FED94A}" dt="2024-01-31T20:35:46.920" v="148" actId="27028"/>
          <pc:sldLayoutMkLst>
            <pc:docMk/>
            <pc:sldMasterMk cId="0" sldId="2147483702"/>
            <pc:sldLayoutMk cId="1708286335" sldId="2147483661"/>
          </pc:sldLayoutMkLst>
        </pc:sldLayoutChg>
      </pc:sldMasterChg>
    </pc:docChg>
  </pc:docChgLst>
  <pc:docChgLst>
    <pc:chgData name="Joumana Dargham" userId="aabf4ddd-cfa3-4650-b330-4091fcb9a7df" providerId="ADAL" clId="{58BC6AB4-4BDB-4358-886F-1255034CF0BD}"/>
    <pc:docChg chg="undo custSel delSld modSld">
      <pc:chgData name="Joumana Dargham" userId="aabf4ddd-cfa3-4650-b330-4091fcb9a7df" providerId="ADAL" clId="{58BC6AB4-4BDB-4358-886F-1255034CF0BD}" dt="2024-01-23T14:48:02.989" v="81" actId="27636"/>
      <pc:docMkLst>
        <pc:docMk/>
      </pc:docMkLst>
      <pc:sldChg chg="del">
        <pc:chgData name="Joumana Dargham" userId="aabf4ddd-cfa3-4650-b330-4091fcb9a7df" providerId="ADAL" clId="{58BC6AB4-4BDB-4358-886F-1255034CF0BD}" dt="2024-01-23T14:43:30.171" v="0" actId="47"/>
        <pc:sldMkLst>
          <pc:docMk/>
          <pc:sldMk cId="0" sldId="260"/>
        </pc:sldMkLst>
      </pc:sldChg>
      <pc:sldChg chg="del">
        <pc:chgData name="Joumana Dargham" userId="aabf4ddd-cfa3-4650-b330-4091fcb9a7df" providerId="ADAL" clId="{58BC6AB4-4BDB-4358-886F-1255034CF0BD}" dt="2024-01-23T14:43:30.171" v="0" actId="47"/>
        <pc:sldMkLst>
          <pc:docMk/>
          <pc:sldMk cId="0" sldId="261"/>
        </pc:sldMkLst>
      </pc:sldChg>
      <pc:sldChg chg="del">
        <pc:chgData name="Joumana Dargham" userId="aabf4ddd-cfa3-4650-b330-4091fcb9a7df" providerId="ADAL" clId="{58BC6AB4-4BDB-4358-886F-1255034CF0BD}" dt="2024-01-23T14:43:30.171" v="0" actId="47"/>
        <pc:sldMkLst>
          <pc:docMk/>
          <pc:sldMk cId="0" sldId="262"/>
        </pc:sldMkLst>
      </pc:sldChg>
      <pc:sldChg chg="del">
        <pc:chgData name="Joumana Dargham" userId="aabf4ddd-cfa3-4650-b330-4091fcb9a7df" providerId="ADAL" clId="{58BC6AB4-4BDB-4358-886F-1255034CF0BD}" dt="2024-01-23T14:43:30.171" v="0" actId="47"/>
        <pc:sldMkLst>
          <pc:docMk/>
          <pc:sldMk cId="0" sldId="263"/>
        </pc:sldMkLst>
      </pc:sldChg>
      <pc:sldChg chg="modSp mod">
        <pc:chgData name="Joumana Dargham" userId="aabf4ddd-cfa3-4650-b330-4091fcb9a7df" providerId="ADAL" clId="{58BC6AB4-4BDB-4358-886F-1255034CF0BD}" dt="2024-01-23T14:43:38.562" v="1" actId="27636"/>
        <pc:sldMkLst>
          <pc:docMk/>
          <pc:sldMk cId="0" sldId="265"/>
        </pc:sldMkLst>
        <pc:spChg chg="mod">
          <ac:chgData name="Joumana Dargham" userId="aabf4ddd-cfa3-4650-b330-4091fcb9a7df" providerId="ADAL" clId="{58BC6AB4-4BDB-4358-886F-1255034CF0BD}" dt="2024-01-23T14:43:38.562" v="1" actId="27636"/>
          <ac:spMkLst>
            <pc:docMk/>
            <pc:sldMk cId="0" sldId="265"/>
            <ac:spMk id="2" creationId="{00000000-0000-0000-0000-000000000000}"/>
          </ac:spMkLst>
        </pc:spChg>
      </pc:sldChg>
      <pc:sldChg chg="modSp mod">
        <pc:chgData name="Joumana Dargham" userId="aabf4ddd-cfa3-4650-b330-4091fcb9a7df" providerId="ADAL" clId="{58BC6AB4-4BDB-4358-886F-1255034CF0BD}" dt="2024-01-23T14:43:38.597" v="3" actId="27636"/>
        <pc:sldMkLst>
          <pc:docMk/>
          <pc:sldMk cId="0" sldId="266"/>
        </pc:sldMkLst>
        <pc:spChg chg="mod">
          <ac:chgData name="Joumana Dargham" userId="aabf4ddd-cfa3-4650-b330-4091fcb9a7df" providerId="ADAL" clId="{58BC6AB4-4BDB-4358-886F-1255034CF0BD}" dt="2024-01-23T14:43:38.597" v="3" actId="27636"/>
          <ac:spMkLst>
            <pc:docMk/>
            <pc:sldMk cId="0" sldId="266"/>
            <ac:spMk id="2" creationId="{00000000-0000-0000-0000-000000000000}"/>
          </ac:spMkLst>
        </pc:spChg>
        <pc:spChg chg="mod">
          <ac:chgData name="Joumana Dargham" userId="aabf4ddd-cfa3-4650-b330-4091fcb9a7df" providerId="ADAL" clId="{58BC6AB4-4BDB-4358-886F-1255034CF0BD}" dt="2024-01-23T14:43:38.594" v="2" actId="27636"/>
          <ac:spMkLst>
            <pc:docMk/>
            <pc:sldMk cId="0" sldId="266"/>
            <ac:spMk id="3" creationId="{00000000-0000-0000-0000-000000000000}"/>
          </ac:spMkLst>
        </pc:spChg>
      </pc:sldChg>
      <pc:sldChg chg="modSp mod">
        <pc:chgData name="Joumana Dargham" userId="aabf4ddd-cfa3-4650-b330-4091fcb9a7df" providerId="ADAL" clId="{58BC6AB4-4BDB-4358-886F-1255034CF0BD}" dt="2024-01-23T14:43:38.627" v="8" actId="27636"/>
        <pc:sldMkLst>
          <pc:docMk/>
          <pc:sldMk cId="0" sldId="267"/>
        </pc:sldMkLst>
        <pc:spChg chg="mod">
          <ac:chgData name="Joumana Dargham" userId="aabf4ddd-cfa3-4650-b330-4091fcb9a7df" providerId="ADAL" clId="{58BC6AB4-4BDB-4358-886F-1255034CF0BD}" dt="2024-01-23T14:43:38.627" v="8" actId="27636"/>
          <ac:spMkLst>
            <pc:docMk/>
            <pc:sldMk cId="0" sldId="267"/>
            <ac:spMk id="2" creationId="{00000000-0000-0000-0000-000000000000}"/>
          </ac:spMkLst>
        </pc:spChg>
      </pc:sldChg>
      <pc:sldChg chg="modSp mod">
        <pc:chgData name="Joumana Dargham" userId="aabf4ddd-cfa3-4650-b330-4091fcb9a7df" providerId="ADAL" clId="{58BC6AB4-4BDB-4358-886F-1255034CF0BD}" dt="2024-01-23T14:43:38.650" v="10" actId="27636"/>
        <pc:sldMkLst>
          <pc:docMk/>
          <pc:sldMk cId="0" sldId="268"/>
        </pc:sldMkLst>
        <pc:spChg chg="mod">
          <ac:chgData name="Joumana Dargham" userId="aabf4ddd-cfa3-4650-b330-4091fcb9a7df" providerId="ADAL" clId="{58BC6AB4-4BDB-4358-886F-1255034CF0BD}" dt="2024-01-23T14:43:38.637" v="9" actId="27636"/>
          <ac:spMkLst>
            <pc:docMk/>
            <pc:sldMk cId="0" sldId="268"/>
            <ac:spMk id="2" creationId="{00000000-0000-0000-0000-000000000000}"/>
          </ac:spMkLst>
        </pc:spChg>
        <pc:spChg chg="mod">
          <ac:chgData name="Joumana Dargham" userId="aabf4ddd-cfa3-4650-b330-4091fcb9a7df" providerId="ADAL" clId="{58BC6AB4-4BDB-4358-886F-1255034CF0BD}" dt="2024-01-23T14:43:38.650" v="10" actId="27636"/>
          <ac:spMkLst>
            <pc:docMk/>
            <pc:sldMk cId="0" sldId="268"/>
            <ac:spMk id="3" creationId="{00000000-0000-0000-0000-000000000000}"/>
          </ac:spMkLst>
        </pc:spChg>
      </pc:sldChg>
      <pc:sldChg chg="modSp mod">
        <pc:chgData name="Joumana Dargham" userId="aabf4ddd-cfa3-4650-b330-4091fcb9a7df" providerId="ADAL" clId="{58BC6AB4-4BDB-4358-886F-1255034CF0BD}" dt="2024-01-23T14:43:38.668" v="12" actId="27636"/>
        <pc:sldMkLst>
          <pc:docMk/>
          <pc:sldMk cId="0" sldId="269"/>
        </pc:sldMkLst>
        <pc:spChg chg="mod">
          <ac:chgData name="Joumana Dargham" userId="aabf4ddd-cfa3-4650-b330-4091fcb9a7df" providerId="ADAL" clId="{58BC6AB4-4BDB-4358-886F-1255034CF0BD}" dt="2024-01-23T14:43:38.654" v="11" actId="27636"/>
          <ac:spMkLst>
            <pc:docMk/>
            <pc:sldMk cId="0" sldId="269"/>
            <ac:spMk id="2" creationId="{00000000-0000-0000-0000-000000000000}"/>
          </ac:spMkLst>
        </pc:spChg>
        <pc:spChg chg="mod">
          <ac:chgData name="Joumana Dargham" userId="aabf4ddd-cfa3-4650-b330-4091fcb9a7df" providerId="ADAL" clId="{58BC6AB4-4BDB-4358-886F-1255034CF0BD}" dt="2024-01-23T14:43:38.668" v="12" actId="27636"/>
          <ac:spMkLst>
            <pc:docMk/>
            <pc:sldMk cId="0" sldId="269"/>
            <ac:spMk id="3" creationId="{00000000-0000-0000-0000-000000000000}"/>
          </ac:spMkLst>
        </pc:spChg>
      </pc:sldChg>
      <pc:sldChg chg="del">
        <pc:chgData name="Joumana Dargham" userId="aabf4ddd-cfa3-4650-b330-4091fcb9a7df" providerId="ADAL" clId="{58BC6AB4-4BDB-4358-886F-1255034CF0BD}" dt="2024-01-23T14:43:30.171" v="0" actId="47"/>
        <pc:sldMkLst>
          <pc:docMk/>
          <pc:sldMk cId="0" sldId="300"/>
        </pc:sldMkLst>
      </pc:sldChg>
      <pc:sldChg chg="del">
        <pc:chgData name="Joumana Dargham" userId="aabf4ddd-cfa3-4650-b330-4091fcb9a7df" providerId="ADAL" clId="{58BC6AB4-4BDB-4358-886F-1255034CF0BD}" dt="2024-01-23T14:43:30.171" v="0" actId="47"/>
        <pc:sldMkLst>
          <pc:docMk/>
          <pc:sldMk cId="0" sldId="301"/>
        </pc:sldMkLst>
      </pc:sldChg>
      <pc:sldChg chg="del">
        <pc:chgData name="Joumana Dargham" userId="aabf4ddd-cfa3-4650-b330-4091fcb9a7df" providerId="ADAL" clId="{58BC6AB4-4BDB-4358-886F-1255034CF0BD}" dt="2024-01-23T14:43:30.171" v="0" actId="47"/>
        <pc:sldMkLst>
          <pc:docMk/>
          <pc:sldMk cId="0" sldId="302"/>
        </pc:sldMkLst>
      </pc:sldChg>
      <pc:sldChg chg="modSp mod">
        <pc:chgData name="Joumana Dargham" userId="aabf4ddd-cfa3-4650-b330-4091fcb9a7df" providerId="ADAL" clId="{58BC6AB4-4BDB-4358-886F-1255034CF0BD}" dt="2024-01-23T14:48:02.989" v="81" actId="27636"/>
        <pc:sldMkLst>
          <pc:docMk/>
          <pc:sldMk cId="745490831" sldId="303"/>
        </pc:sldMkLst>
        <pc:spChg chg="mod">
          <ac:chgData name="Joumana Dargham" userId="aabf4ddd-cfa3-4650-b330-4091fcb9a7df" providerId="ADAL" clId="{58BC6AB4-4BDB-4358-886F-1255034CF0BD}" dt="2024-01-23T14:43:45.266" v="15" actId="20577"/>
          <ac:spMkLst>
            <pc:docMk/>
            <pc:sldMk cId="745490831" sldId="303"/>
            <ac:spMk id="2" creationId="{5CEB8A4D-6D80-49E7-4E3C-47E67CAE96F1}"/>
          </ac:spMkLst>
        </pc:spChg>
        <pc:spChg chg="mod">
          <ac:chgData name="Joumana Dargham" userId="aabf4ddd-cfa3-4650-b330-4091fcb9a7df" providerId="ADAL" clId="{58BC6AB4-4BDB-4358-886F-1255034CF0BD}" dt="2024-01-23T14:48:02.989" v="81" actId="27636"/>
          <ac:spMkLst>
            <pc:docMk/>
            <pc:sldMk cId="745490831" sldId="303"/>
            <ac:spMk id="3" creationId="{0221B10D-955C-1C86-5603-9307369EF2B4}"/>
          </ac:spMkLst>
        </pc:spChg>
      </pc:sldChg>
      <pc:sldChg chg="modSp mod">
        <pc:chgData name="Joumana Dargham" userId="aabf4ddd-cfa3-4650-b330-4091fcb9a7df" providerId="ADAL" clId="{58BC6AB4-4BDB-4358-886F-1255034CF0BD}" dt="2024-01-23T14:43:38.605" v="4" actId="27636"/>
        <pc:sldMkLst>
          <pc:docMk/>
          <pc:sldMk cId="0" sldId="304"/>
        </pc:sldMkLst>
        <pc:spChg chg="mod">
          <ac:chgData name="Joumana Dargham" userId="aabf4ddd-cfa3-4650-b330-4091fcb9a7df" providerId="ADAL" clId="{58BC6AB4-4BDB-4358-886F-1255034CF0BD}" dt="2024-01-23T14:43:38.605" v="4" actId="27636"/>
          <ac:spMkLst>
            <pc:docMk/>
            <pc:sldMk cId="0" sldId="304"/>
            <ac:spMk id="2" creationId="{00000000-0000-0000-0000-000000000000}"/>
          </ac:spMkLst>
        </pc:spChg>
      </pc:sldChg>
      <pc:sldChg chg="modSp mod">
        <pc:chgData name="Joumana Dargham" userId="aabf4ddd-cfa3-4650-b330-4091fcb9a7df" providerId="ADAL" clId="{58BC6AB4-4BDB-4358-886F-1255034CF0BD}" dt="2024-01-23T14:43:38.611" v="5" actId="27636"/>
        <pc:sldMkLst>
          <pc:docMk/>
          <pc:sldMk cId="0" sldId="305"/>
        </pc:sldMkLst>
        <pc:spChg chg="mod">
          <ac:chgData name="Joumana Dargham" userId="aabf4ddd-cfa3-4650-b330-4091fcb9a7df" providerId="ADAL" clId="{58BC6AB4-4BDB-4358-886F-1255034CF0BD}" dt="2024-01-23T14:43:38.611" v="5" actId="27636"/>
          <ac:spMkLst>
            <pc:docMk/>
            <pc:sldMk cId="0" sldId="305"/>
            <ac:spMk id="2" creationId="{00000000-0000-0000-0000-000000000000}"/>
          </ac:spMkLst>
        </pc:spChg>
      </pc:sldChg>
      <pc:sldChg chg="del">
        <pc:chgData name="Joumana Dargham" userId="aabf4ddd-cfa3-4650-b330-4091fcb9a7df" providerId="ADAL" clId="{58BC6AB4-4BDB-4358-886F-1255034CF0BD}" dt="2024-01-23T14:43:30.171" v="0" actId="47"/>
        <pc:sldMkLst>
          <pc:docMk/>
          <pc:sldMk cId="1736149061" sldId="305"/>
        </pc:sldMkLst>
      </pc:sldChg>
      <pc:sldChg chg="modSp mod">
        <pc:chgData name="Joumana Dargham" userId="aabf4ddd-cfa3-4650-b330-4091fcb9a7df" providerId="ADAL" clId="{58BC6AB4-4BDB-4358-886F-1255034CF0BD}" dt="2024-01-23T14:43:38.618" v="6" actId="27636"/>
        <pc:sldMkLst>
          <pc:docMk/>
          <pc:sldMk cId="0" sldId="306"/>
        </pc:sldMkLst>
        <pc:spChg chg="mod">
          <ac:chgData name="Joumana Dargham" userId="aabf4ddd-cfa3-4650-b330-4091fcb9a7df" providerId="ADAL" clId="{58BC6AB4-4BDB-4358-886F-1255034CF0BD}" dt="2024-01-23T14:43:38.618" v="6" actId="27636"/>
          <ac:spMkLst>
            <pc:docMk/>
            <pc:sldMk cId="0" sldId="306"/>
            <ac:spMk id="2" creationId="{00000000-0000-0000-0000-000000000000}"/>
          </ac:spMkLst>
        </pc:spChg>
      </pc:sldChg>
      <pc:sldChg chg="del">
        <pc:chgData name="Joumana Dargham" userId="aabf4ddd-cfa3-4650-b330-4091fcb9a7df" providerId="ADAL" clId="{58BC6AB4-4BDB-4358-886F-1255034CF0BD}" dt="2024-01-23T14:43:30.171" v="0" actId="47"/>
        <pc:sldMkLst>
          <pc:docMk/>
          <pc:sldMk cId="439032399" sldId="306"/>
        </pc:sldMkLst>
      </pc:sldChg>
      <pc:sldChg chg="modSp mod">
        <pc:chgData name="Joumana Dargham" userId="aabf4ddd-cfa3-4650-b330-4091fcb9a7df" providerId="ADAL" clId="{58BC6AB4-4BDB-4358-886F-1255034CF0BD}" dt="2024-01-23T14:43:38.623" v="7" actId="27636"/>
        <pc:sldMkLst>
          <pc:docMk/>
          <pc:sldMk cId="0" sldId="307"/>
        </pc:sldMkLst>
        <pc:spChg chg="mod">
          <ac:chgData name="Joumana Dargham" userId="aabf4ddd-cfa3-4650-b330-4091fcb9a7df" providerId="ADAL" clId="{58BC6AB4-4BDB-4358-886F-1255034CF0BD}" dt="2024-01-23T14:43:38.623" v="7" actId="27636"/>
          <ac:spMkLst>
            <pc:docMk/>
            <pc:sldMk cId="0" sldId="307"/>
            <ac:spMk id="2" creationId="{00000000-0000-0000-0000-000000000000}"/>
          </ac:spMkLst>
        </pc:spChg>
      </pc:sldChg>
      <pc:sldChg chg="del">
        <pc:chgData name="Joumana Dargham" userId="aabf4ddd-cfa3-4650-b330-4091fcb9a7df" providerId="ADAL" clId="{58BC6AB4-4BDB-4358-886F-1255034CF0BD}" dt="2024-01-23T14:43:30.171" v="0" actId="47"/>
        <pc:sldMkLst>
          <pc:docMk/>
          <pc:sldMk cId="3649509684" sldId="307"/>
        </pc:sldMkLst>
      </pc:sldChg>
      <pc:sldChg chg="modSp mod">
        <pc:chgData name="Joumana Dargham" userId="aabf4ddd-cfa3-4650-b330-4091fcb9a7df" providerId="ADAL" clId="{58BC6AB4-4BDB-4358-886F-1255034CF0BD}" dt="2024-01-23T14:43:38.673" v="13" actId="27636"/>
        <pc:sldMkLst>
          <pc:docMk/>
          <pc:sldMk cId="0" sldId="308"/>
        </pc:sldMkLst>
        <pc:spChg chg="mod">
          <ac:chgData name="Joumana Dargham" userId="aabf4ddd-cfa3-4650-b330-4091fcb9a7df" providerId="ADAL" clId="{58BC6AB4-4BDB-4358-886F-1255034CF0BD}" dt="2024-01-23T14:43:38.673" v="13" actId="27636"/>
          <ac:spMkLst>
            <pc:docMk/>
            <pc:sldMk cId="0" sldId="308"/>
            <ac:spMk id="2" creationId="{00000000-0000-0000-0000-000000000000}"/>
          </ac:spMkLst>
        </pc:spChg>
      </pc:sldChg>
      <pc:sldChg chg="del">
        <pc:chgData name="Joumana Dargham" userId="aabf4ddd-cfa3-4650-b330-4091fcb9a7df" providerId="ADAL" clId="{58BC6AB4-4BDB-4358-886F-1255034CF0BD}" dt="2024-01-23T14:43:30.171" v="0" actId="47"/>
        <pc:sldMkLst>
          <pc:docMk/>
          <pc:sldMk cId="3963712744" sldId="308"/>
        </pc:sldMkLst>
      </pc:sldChg>
      <pc:sldChg chg="modSp mod">
        <pc:chgData name="Joumana Dargham" userId="aabf4ddd-cfa3-4650-b330-4091fcb9a7df" providerId="ADAL" clId="{58BC6AB4-4BDB-4358-886F-1255034CF0BD}" dt="2024-01-23T14:43:38.678" v="14" actId="27636"/>
        <pc:sldMkLst>
          <pc:docMk/>
          <pc:sldMk cId="0" sldId="309"/>
        </pc:sldMkLst>
        <pc:spChg chg="mod">
          <ac:chgData name="Joumana Dargham" userId="aabf4ddd-cfa3-4650-b330-4091fcb9a7df" providerId="ADAL" clId="{58BC6AB4-4BDB-4358-886F-1255034CF0BD}" dt="2024-01-23T14:43:38.678" v="14" actId="27636"/>
          <ac:spMkLst>
            <pc:docMk/>
            <pc:sldMk cId="0" sldId="309"/>
            <ac:spMk id="2" creationId="{00000000-0000-0000-0000-000000000000}"/>
          </ac:spMkLst>
        </pc:spChg>
      </pc:sldChg>
      <pc:sldChg chg="del">
        <pc:chgData name="Joumana Dargham" userId="aabf4ddd-cfa3-4650-b330-4091fcb9a7df" providerId="ADAL" clId="{58BC6AB4-4BDB-4358-886F-1255034CF0BD}" dt="2024-01-23T14:43:30.171" v="0" actId="47"/>
        <pc:sldMkLst>
          <pc:docMk/>
          <pc:sldMk cId="2986289953" sldId="30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D03B3-F34B-4921-87D0-2276EC5ED0AD}" type="datetimeFigureOut">
              <a:rPr lang="fr-CA" smtClean="0"/>
              <a:t>2024-02-06</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946306-FC6F-4B20-A459-53AD94D28AD3}" type="slidenum">
              <a:rPr lang="fr-CA" smtClean="0"/>
              <a:t>‹#›</a:t>
            </a:fld>
            <a:endParaRPr lang="fr-CA"/>
          </a:p>
        </p:txBody>
      </p:sp>
    </p:spTree>
    <p:extLst>
      <p:ext uri="{BB962C8B-B14F-4D97-AF65-F5344CB8AC3E}">
        <p14:creationId xmlns:p14="http://schemas.microsoft.com/office/powerpoint/2010/main" val="2972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8EA3B7F-7A35-4DDF-9C37-86F4D3573950}"/>
              </a:ext>
            </a:extLst>
          </p:cNvPr>
          <p:cNvSpPr>
            <a:spLocks noGrp="1" noChangeArrowheads="1"/>
          </p:cNvSpPr>
          <p:nvPr>
            <p:ph type="body" idx="1"/>
          </p:nvPr>
        </p:nvSpPr>
        <p:spPr>
          <a:ln/>
        </p:spPr>
        <p:txBody>
          <a:bodyPr/>
          <a:lstStyle/>
          <a:p>
            <a:pPr>
              <a:defRPr/>
            </a:pPr>
            <a:r>
              <a:rPr lang="en-US" dirty="0"/>
              <a:t>need systematic way to do scheduling</a:t>
            </a:r>
          </a:p>
        </p:txBody>
      </p:sp>
      <p:sp>
        <p:nvSpPr>
          <p:cNvPr id="31747" name="Rectangle 3">
            <a:extLst>
              <a:ext uri="{FF2B5EF4-FFF2-40B4-BE49-F238E27FC236}">
                <a16:creationId xmlns:a16="http://schemas.microsoft.com/office/drawing/2014/main" id="{7654950A-F34A-4ECE-8BCA-84A9825A2962}"/>
              </a:ext>
            </a:extLst>
          </p:cNvPr>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06392C3-4307-41A6-A968-9F8AAF7D31FD}"/>
              </a:ext>
            </a:extLst>
          </p:cNvPr>
          <p:cNvSpPr>
            <a:spLocks noGrp="1" noChangeArrowheads="1"/>
          </p:cNvSpPr>
          <p:nvPr>
            <p:ph type="body" idx="1"/>
          </p:nvPr>
        </p:nvSpPr>
        <p:spPr>
          <a:ln/>
        </p:spPr>
        <p:txBody>
          <a:bodyPr/>
          <a:lstStyle/>
          <a:p>
            <a:pPr>
              <a:defRPr/>
            </a:pPr>
            <a:endParaRPr lang="en-US"/>
          </a:p>
        </p:txBody>
      </p:sp>
      <p:sp>
        <p:nvSpPr>
          <p:cNvPr id="33795" name="Rectangle 3">
            <a:extLst>
              <a:ext uri="{FF2B5EF4-FFF2-40B4-BE49-F238E27FC236}">
                <a16:creationId xmlns:a16="http://schemas.microsoft.com/office/drawing/2014/main" id="{BB6F835C-9881-4615-B4FD-1ADA79A71C57}"/>
              </a:ext>
            </a:extLst>
          </p:cNvPr>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9D9472-D7F5-43A2-9BD9-8CD9462C61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6D0763-D669-4FA4-905E-4C0B6153C21F}"/>
              </a:ext>
            </a:extLst>
          </p:cNvPr>
          <p:cNvSpPr>
            <a:spLocks noGrp="1"/>
          </p:cNvSpPr>
          <p:nvPr>
            <p:ph type="body" idx="1"/>
          </p:nvPr>
        </p:nvSpPr>
        <p:spPr/>
        <p:txBody>
          <a:bodyPr/>
          <a:lstStyle/>
          <a:p>
            <a:pPr>
              <a:defRPr/>
            </a:pPr>
            <a:r>
              <a:rPr lang="en-US" dirty="0"/>
              <a:t>waterfall deliverable: documents</a:t>
            </a:r>
          </a:p>
        </p:txBody>
      </p:sp>
      <p:sp>
        <p:nvSpPr>
          <p:cNvPr id="4" name="Slide Number Placeholder 3">
            <a:extLst>
              <a:ext uri="{FF2B5EF4-FFF2-40B4-BE49-F238E27FC236}">
                <a16:creationId xmlns:a16="http://schemas.microsoft.com/office/drawing/2014/main" id="{F9C72A67-0C7F-4796-8158-FD3F054D650B}"/>
              </a:ext>
            </a:extLst>
          </p:cNvPr>
          <p:cNvSpPr>
            <a:spLocks noGrp="1"/>
          </p:cNvSpPr>
          <p:nvPr>
            <p:ph type="sldNum" sz="quarter" idx="5"/>
          </p:nvPr>
        </p:nvSpPr>
        <p:spPr/>
        <p:txBody>
          <a:bodyPr/>
          <a:lstStyle/>
          <a:p>
            <a:pPr>
              <a:defRPr/>
            </a:pPr>
            <a:fld id="{0681788F-A6F6-45DD-9C5C-78D04B20A18C}" type="slidenum">
              <a:rPr lang="en-US" altLang="en-US" smtClean="0"/>
              <a:pPr>
                <a:defRPr/>
              </a:pPr>
              <a:t>20</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DF2E40-C855-44C9-AD40-DE4516294E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17FC1A-91BF-4BB9-A4AE-F5BDE6D3AB13}"/>
              </a:ext>
            </a:extLst>
          </p:cNvPr>
          <p:cNvSpPr>
            <a:spLocks noGrp="1"/>
          </p:cNvSpPr>
          <p:nvPr>
            <p:ph type="body" idx="1"/>
          </p:nvPr>
        </p:nvSpPr>
        <p:spPr/>
        <p:txBody>
          <a:bodyPr/>
          <a:lstStyle/>
          <a:p>
            <a:pPr>
              <a:defRPr/>
            </a:pPr>
            <a:r>
              <a:rPr lang="en-CA" dirty="0"/>
              <a:t>Mary works only on T5. This can cause scheduling problems.</a:t>
            </a:r>
          </a:p>
          <a:p>
            <a:pPr>
              <a:defRPr/>
            </a:pPr>
            <a:r>
              <a:rPr lang="en-CA" dirty="0"/>
              <a:t>If one project is delayed while a specialist (Mary) is working on it, this may have a knock-on effect on other projects where the specialist is also required. </a:t>
            </a:r>
          </a:p>
          <a:p>
            <a:pPr>
              <a:defRPr/>
            </a:pPr>
            <a:endParaRPr lang="en-CA" dirty="0"/>
          </a:p>
          <a:p>
            <a:pPr>
              <a:defRPr/>
            </a:pPr>
            <a:endParaRPr lang="en-CA" dirty="0"/>
          </a:p>
          <a:p>
            <a:pPr>
              <a:defRPr/>
            </a:pPr>
            <a:endParaRPr lang="en-CA" dirty="0"/>
          </a:p>
          <a:p>
            <a:pPr>
              <a:defRPr/>
            </a:pPr>
            <a:r>
              <a:rPr lang="en-CA" dirty="0"/>
              <a:t>part-time assignments using a diagonal line crossing the bar (they may work on other projects, too)</a:t>
            </a:r>
          </a:p>
          <a:p>
            <a:pPr>
              <a:defRPr/>
            </a:pPr>
            <a:endParaRPr lang="en-CA" dirty="0"/>
          </a:p>
        </p:txBody>
      </p:sp>
      <p:sp>
        <p:nvSpPr>
          <p:cNvPr id="4" name="Slide Number Placeholder 3">
            <a:extLst>
              <a:ext uri="{FF2B5EF4-FFF2-40B4-BE49-F238E27FC236}">
                <a16:creationId xmlns:a16="http://schemas.microsoft.com/office/drawing/2014/main" id="{047F9CA5-98CE-4E1E-AC07-592ABCF32C98}"/>
              </a:ext>
            </a:extLst>
          </p:cNvPr>
          <p:cNvSpPr>
            <a:spLocks noGrp="1"/>
          </p:cNvSpPr>
          <p:nvPr>
            <p:ph type="sldNum" sz="quarter" idx="5"/>
          </p:nvPr>
        </p:nvSpPr>
        <p:spPr/>
        <p:txBody>
          <a:bodyPr/>
          <a:lstStyle/>
          <a:p>
            <a:pPr>
              <a:defRPr/>
            </a:pPr>
            <a:fld id="{B2868F44-CC2D-430B-82E7-0F1113BE49D4}" type="slidenum">
              <a:rPr lang="en-US" altLang="en-US" smtClean="0"/>
              <a:pPr>
                <a:defRPr/>
              </a:pPr>
              <a:t>26</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E70E317-45DF-4815-8FC5-DF0A3144BF20}"/>
              </a:ext>
            </a:extLst>
          </p:cNvPr>
          <p:cNvSpPr>
            <a:spLocks noGrp="1" noChangeArrowheads="1"/>
          </p:cNvSpPr>
          <p:nvPr>
            <p:ph type="sldNum" sz="quarter" idx="5"/>
          </p:nvPr>
        </p:nvSpPr>
        <p:spPr/>
        <p:txBody>
          <a:bodyPr/>
          <a:lstStyle/>
          <a:p>
            <a:pPr>
              <a:defRPr/>
            </a:pPr>
            <a:fld id="{348F8918-791E-41F9-BBA9-40A8543A9350}" type="slidenum">
              <a:rPr lang="en-US" altLang="en-US"/>
              <a:pPr>
                <a:defRPr/>
              </a:pPr>
              <a:t>27</a:t>
            </a:fld>
            <a:endParaRPr lang="en-US" altLang="en-US"/>
          </a:p>
        </p:txBody>
      </p:sp>
      <p:sp>
        <p:nvSpPr>
          <p:cNvPr id="46082" name="Rectangle 2">
            <a:extLst>
              <a:ext uri="{FF2B5EF4-FFF2-40B4-BE49-F238E27FC236}">
                <a16:creationId xmlns:a16="http://schemas.microsoft.com/office/drawing/2014/main" id="{2F6BF14D-066C-4061-92AF-266CD37F8473}"/>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3E7D3E20-AF0D-428A-8561-AFFAFE25E425}"/>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469A381-E121-4A46-9162-4ECD515A1920}"/>
              </a:ext>
            </a:extLst>
          </p:cNvPr>
          <p:cNvSpPr>
            <a:spLocks noGrp="1" noChangeArrowheads="1"/>
          </p:cNvSpPr>
          <p:nvPr>
            <p:ph type="sldNum" sz="quarter" idx="5"/>
          </p:nvPr>
        </p:nvSpPr>
        <p:spPr/>
        <p:txBody>
          <a:bodyPr/>
          <a:lstStyle/>
          <a:p>
            <a:pPr>
              <a:defRPr/>
            </a:pPr>
            <a:fld id="{B4427186-42AD-4B25-BB32-FD9C20493273}" type="slidenum">
              <a:rPr lang="en-US" altLang="en-US"/>
              <a:pPr>
                <a:defRPr/>
              </a:pPr>
              <a:t>28</a:t>
            </a:fld>
            <a:endParaRPr lang="en-US" altLang="en-US"/>
          </a:p>
        </p:txBody>
      </p:sp>
      <p:sp>
        <p:nvSpPr>
          <p:cNvPr id="48130" name="Rectangle 2">
            <a:extLst>
              <a:ext uri="{FF2B5EF4-FFF2-40B4-BE49-F238E27FC236}">
                <a16:creationId xmlns:a16="http://schemas.microsoft.com/office/drawing/2014/main" id="{54402A9D-F234-4FDF-89C4-9376870B0C73}"/>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81BAF131-210A-4CDE-9948-5F692DC7B75B}"/>
              </a:ext>
            </a:extLst>
          </p:cNvPr>
          <p:cNvSpPr>
            <a:spLocks noGrp="1" noChangeArrowheads="1"/>
          </p:cNvSpPr>
          <p:nvPr>
            <p:ph type="body" idx="1"/>
          </p:nvPr>
        </p:nvSpPr>
        <p:spPr/>
        <p:txBody>
          <a:bodyPr/>
          <a:lstStyle/>
          <a:p>
            <a:pPr eaLnBrk="1" hangingPunct="1">
              <a:defRPr/>
            </a:pPr>
            <a:r>
              <a:rPr lang="en-GB" altLang="en-US" dirty="0"/>
              <a:t>Float: </a:t>
            </a:r>
            <a:r>
              <a:rPr lang="en-US" altLang="en-US" dirty="0"/>
              <a:t>The difference between an activity’s earliest start date (ES) and its latest start date (LS) </a:t>
            </a:r>
          </a:p>
          <a:p>
            <a:pPr eaLnBrk="1" hangingPunct="1">
              <a:defRPr/>
            </a:pPr>
            <a:r>
              <a:rPr lang="en-US" altLang="en-US" dirty="0"/>
              <a:t>How much buffer do we have</a:t>
            </a:r>
          </a:p>
          <a:p>
            <a:pPr eaLnBrk="1" hangingPunct="1">
              <a:defRPr/>
            </a:pPr>
            <a:r>
              <a:rPr lang="en-US" altLang="en-US" dirty="0"/>
              <a:t>Draw to illustrate how they connect</a:t>
            </a:r>
            <a:endParaRPr lang="en-GB"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D1F767-B57D-48E5-ADEE-4FEEA8639BBB}"/>
              </a:ext>
            </a:extLst>
          </p:cNvPr>
          <p:cNvSpPr>
            <a:spLocks noGrp="1" noChangeArrowheads="1"/>
          </p:cNvSpPr>
          <p:nvPr>
            <p:ph type="sldNum" sz="quarter" idx="5"/>
          </p:nvPr>
        </p:nvSpPr>
        <p:spPr/>
        <p:txBody>
          <a:bodyPr/>
          <a:lstStyle/>
          <a:p>
            <a:pPr>
              <a:defRPr/>
            </a:pPr>
            <a:fld id="{18C32C01-B310-44CF-BFFE-DE5854B637B7}" type="slidenum">
              <a:rPr lang="en-US" altLang="en-US"/>
              <a:pPr>
                <a:defRPr/>
              </a:pPr>
              <a:t>29</a:t>
            </a:fld>
            <a:endParaRPr lang="en-US" altLang="en-US"/>
          </a:p>
        </p:txBody>
      </p:sp>
      <p:sp>
        <p:nvSpPr>
          <p:cNvPr id="93186" name="Rectangle 2">
            <a:extLst>
              <a:ext uri="{FF2B5EF4-FFF2-40B4-BE49-F238E27FC236}">
                <a16:creationId xmlns:a16="http://schemas.microsoft.com/office/drawing/2014/main" id="{21C872AB-809F-4EAA-B4E4-591A5A5346C7}"/>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31ABB7CA-CFAD-485B-B445-80C4547C2F13}"/>
              </a:ext>
            </a:extLst>
          </p:cNvPr>
          <p:cNvSpPr>
            <a:spLocks noGrp="1" noChangeArrowheads="1"/>
          </p:cNvSpPr>
          <p:nvPr>
            <p:ph type="body" idx="1"/>
          </p:nvPr>
        </p:nvSpPr>
        <p:spPr/>
        <p:txBody>
          <a:bodyPr/>
          <a:lstStyle/>
          <a:p>
            <a:pPr eaLnBrk="1" hangingPunct="1">
              <a:defRPr/>
            </a:pPr>
            <a:r>
              <a:rPr lang="en-US" altLang="en-US" dirty="0"/>
              <a:t>Longest path and no float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DB977-9A8D-E271-93A2-D4BC323C73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CA"/>
          </a:p>
        </p:txBody>
      </p:sp>
      <p:sp>
        <p:nvSpPr>
          <p:cNvPr id="3" name="Subtitle 2">
            <a:extLst>
              <a:ext uri="{FF2B5EF4-FFF2-40B4-BE49-F238E27FC236}">
                <a16:creationId xmlns:a16="http://schemas.microsoft.com/office/drawing/2014/main" id="{CC4ED662-DE89-6E21-9A3B-9B572AAFE0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CA"/>
          </a:p>
        </p:txBody>
      </p:sp>
      <p:sp>
        <p:nvSpPr>
          <p:cNvPr id="4" name="Date Placeholder 3">
            <a:extLst>
              <a:ext uri="{FF2B5EF4-FFF2-40B4-BE49-F238E27FC236}">
                <a16:creationId xmlns:a16="http://schemas.microsoft.com/office/drawing/2014/main" id="{70E2F2F9-B836-8A1B-B011-3E5559CB36FD}"/>
              </a:ext>
            </a:extLst>
          </p:cNvPr>
          <p:cNvSpPr>
            <a:spLocks noGrp="1"/>
          </p:cNvSpPr>
          <p:nvPr>
            <p:ph type="dt" sz="half" idx="10"/>
          </p:nvPr>
        </p:nvSpPr>
        <p:spPr/>
        <p:txBody>
          <a:bodyPr/>
          <a:lstStyle/>
          <a:p>
            <a:fld id="{544661CC-CF67-4CEC-8881-64E7C6F1BC47}" type="datetimeFigureOut">
              <a:rPr lang="fr-CA" smtClean="0"/>
              <a:t>2024-02-06</a:t>
            </a:fld>
            <a:endParaRPr lang="fr-CA"/>
          </a:p>
        </p:txBody>
      </p:sp>
      <p:sp>
        <p:nvSpPr>
          <p:cNvPr id="5" name="Footer Placeholder 4">
            <a:extLst>
              <a:ext uri="{FF2B5EF4-FFF2-40B4-BE49-F238E27FC236}">
                <a16:creationId xmlns:a16="http://schemas.microsoft.com/office/drawing/2014/main" id="{985FEADF-BB4A-F5F8-8775-C2168E8C5E8E}"/>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5F6A776C-4C4C-5031-70D8-C5093FD320CC}"/>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429023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028A7-5125-2BDA-EAC5-99D96759F207}"/>
              </a:ext>
            </a:extLst>
          </p:cNvPr>
          <p:cNvSpPr>
            <a:spLocks noGrp="1"/>
          </p:cNvSpPr>
          <p:nvPr>
            <p:ph type="title"/>
          </p:nvPr>
        </p:nvSpPr>
        <p:spPr/>
        <p:txBody>
          <a:bodyPr/>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D87CFEDF-F908-DB03-8A2B-104DB06F69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1A1730D0-9D15-5AAD-EE13-651DF3592AEA}"/>
              </a:ext>
            </a:extLst>
          </p:cNvPr>
          <p:cNvSpPr>
            <a:spLocks noGrp="1"/>
          </p:cNvSpPr>
          <p:nvPr>
            <p:ph type="dt" sz="half" idx="10"/>
          </p:nvPr>
        </p:nvSpPr>
        <p:spPr/>
        <p:txBody>
          <a:bodyPr/>
          <a:lstStyle/>
          <a:p>
            <a:fld id="{544661CC-CF67-4CEC-8881-64E7C6F1BC47}" type="datetimeFigureOut">
              <a:rPr lang="fr-CA" smtClean="0"/>
              <a:t>2024-02-06</a:t>
            </a:fld>
            <a:endParaRPr lang="fr-CA"/>
          </a:p>
        </p:txBody>
      </p:sp>
      <p:sp>
        <p:nvSpPr>
          <p:cNvPr id="5" name="Footer Placeholder 4">
            <a:extLst>
              <a:ext uri="{FF2B5EF4-FFF2-40B4-BE49-F238E27FC236}">
                <a16:creationId xmlns:a16="http://schemas.microsoft.com/office/drawing/2014/main" id="{EA29140E-E2EC-F5E6-ADCB-10FD5A391AB0}"/>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8375A309-7E7C-93D4-9B68-829D95E5E883}"/>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276178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B7C7EB-E12B-3A09-A128-E5D04D856B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679F0F8D-D38B-650B-5CFA-CAEF036CDB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A9A2BF72-AB0D-1F85-CA67-417C8C3E061E}"/>
              </a:ext>
            </a:extLst>
          </p:cNvPr>
          <p:cNvSpPr>
            <a:spLocks noGrp="1"/>
          </p:cNvSpPr>
          <p:nvPr>
            <p:ph type="dt" sz="half" idx="10"/>
          </p:nvPr>
        </p:nvSpPr>
        <p:spPr/>
        <p:txBody>
          <a:bodyPr/>
          <a:lstStyle/>
          <a:p>
            <a:fld id="{544661CC-CF67-4CEC-8881-64E7C6F1BC47}" type="datetimeFigureOut">
              <a:rPr lang="fr-CA" smtClean="0"/>
              <a:t>2024-02-06</a:t>
            </a:fld>
            <a:endParaRPr lang="fr-CA"/>
          </a:p>
        </p:txBody>
      </p:sp>
      <p:sp>
        <p:nvSpPr>
          <p:cNvPr id="5" name="Footer Placeholder 4">
            <a:extLst>
              <a:ext uri="{FF2B5EF4-FFF2-40B4-BE49-F238E27FC236}">
                <a16:creationId xmlns:a16="http://schemas.microsoft.com/office/drawing/2014/main" id="{312699AA-4B4B-B48A-4589-6F8456AE4E60}"/>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58C21215-E08D-3F6F-D5A0-E393A9F06391}"/>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987076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32577F10-393A-43CD-9D58-2E925CD4109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6DB9-3F20-1CFB-D70F-F2005E1BEA59}"/>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E9F317E6-C883-3BA4-4490-DA27F86E12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DFF05968-4164-3B25-80FB-90017A788AA9}"/>
              </a:ext>
            </a:extLst>
          </p:cNvPr>
          <p:cNvSpPr>
            <a:spLocks noGrp="1"/>
          </p:cNvSpPr>
          <p:nvPr>
            <p:ph type="dt" sz="half" idx="10"/>
          </p:nvPr>
        </p:nvSpPr>
        <p:spPr/>
        <p:txBody>
          <a:bodyPr/>
          <a:lstStyle/>
          <a:p>
            <a:fld id="{544661CC-CF67-4CEC-8881-64E7C6F1BC47}" type="datetimeFigureOut">
              <a:rPr lang="fr-CA" smtClean="0"/>
              <a:t>2024-02-06</a:t>
            </a:fld>
            <a:endParaRPr lang="fr-CA"/>
          </a:p>
        </p:txBody>
      </p:sp>
      <p:sp>
        <p:nvSpPr>
          <p:cNvPr id="5" name="Footer Placeholder 4">
            <a:extLst>
              <a:ext uri="{FF2B5EF4-FFF2-40B4-BE49-F238E27FC236}">
                <a16:creationId xmlns:a16="http://schemas.microsoft.com/office/drawing/2014/main" id="{A73E20E0-E47F-6C8B-DFE0-CE8ABAE822FA}"/>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AC1F9139-EC2C-9A8B-848C-9DD5800EE733}"/>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2378285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5EEBA-74BC-FBD6-33EE-92B4A50FBE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CA"/>
          </a:p>
        </p:txBody>
      </p:sp>
      <p:sp>
        <p:nvSpPr>
          <p:cNvPr id="3" name="Text Placeholder 2">
            <a:extLst>
              <a:ext uri="{FF2B5EF4-FFF2-40B4-BE49-F238E27FC236}">
                <a16:creationId xmlns:a16="http://schemas.microsoft.com/office/drawing/2014/main" id="{4123B778-0F0F-058F-9D55-EB04C86DDF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5DFF97-CB54-FE4F-7D9D-81072DC8D31A}"/>
              </a:ext>
            </a:extLst>
          </p:cNvPr>
          <p:cNvSpPr>
            <a:spLocks noGrp="1"/>
          </p:cNvSpPr>
          <p:nvPr>
            <p:ph type="dt" sz="half" idx="10"/>
          </p:nvPr>
        </p:nvSpPr>
        <p:spPr/>
        <p:txBody>
          <a:bodyPr/>
          <a:lstStyle/>
          <a:p>
            <a:fld id="{544661CC-CF67-4CEC-8881-64E7C6F1BC47}" type="datetimeFigureOut">
              <a:rPr lang="fr-CA" smtClean="0"/>
              <a:t>2024-02-06</a:t>
            </a:fld>
            <a:endParaRPr lang="fr-CA"/>
          </a:p>
        </p:txBody>
      </p:sp>
      <p:sp>
        <p:nvSpPr>
          <p:cNvPr id="5" name="Footer Placeholder 4">
            <a:extLst>
              <a:ext uri="{FF2B5EF4-FFF2-40B4-BE49-F238E27FC236}">
                <a16:creationId xmlns:a16="http://schemas.microsoft.com/office/drawing/2014/main" id="{355EF96C-E5B5-D4F4-5A93-A77925AB7508}"/>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564466EA-EB2C-9070-F1D4-9228E07EC936}"/>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3378903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A344-FD91-0530-B609-1686229ADDA3}"/>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7E62827B-F3E6-19E7-0E4D-7832916E42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Content Placeholder 3">
            <a:extLst>
              <a:ext uri="{FF2B5EF4-FFF2-40B4-BE49-F238E27FC236}">
                <a16:creationId xmlns:a16="http://schemas.microsoft.com/office/drawing/2014/main" id="{FC47E59F-CBFC-2B34-FDBE-19D51A1492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Date Placeholder 4">
            <a:extLst>
              <a:ext uri="{FF2B5EF4-FFF2-40B4-BE49-F238E27FC236}">
                <a16:creationId xmlns:a16="http://schemas.microsoft.com/office/drawing/2014/main" id="{674B49C0-1DE1-A48D-958F-A453D60819D5}"/>
              </a:ext>
            </a:extLst>
          </p:cNvPr>
          <p:cNvSpPr>
            <a:spLocks noGrp="1"/>
          </p:cNvSpPr>
          <p:nvPr>
            <p:ph type="dt" sz="half" idx="10"/>
          </p:nvPr>
        </p:nvSpPr>
        <p:spPr/>
        <p:txBody>
          <a:bodyPr/>
          <a:lstStyle/>
          <a:p>
            <a:fld id="{544661CC-CF67-4CEC-8881-64E7C6F1BC47}" type="datetimeFigureOut">
              <a:rPr lang="fr-CA" smtClean="0"/>
              <a:t>2024-02-06</a:t>
            </a:fld>
            <a:endParaRPr lang="fr-CA"/>
          </a:p>
        </p:txBody>
      </p:sp>
      <p:sp>
        <p:nvSpPr>
          <p:cNvPr id="6" name="Footer Placeholder 5">
            <a:extLst>
              <a:ext uri="{FF2B5EF4-FFF2-40B4-BE49-F238E27FC236}">
                <a16:creationId xmlns:a16="http://schemas.microsoft.com/office/drawing/2014/main" id="{457374EA-5588-4D08-CE3A-ACB39BDAB6BE}"/>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9E5AD3C6-1A7C-6248-DC4D-8C589BF83B61}"/>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426797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1396-2916-5295-3028-C6E62372ABE3}"/>
              </a:ext>
            </a:extLst>
          </p:cNvPr>
          <p:cNvSpPr>
            <a:spLocks noGrp="1"/>
          </p:cNvSpPr>
          <p:nvPr>
            <p:ph type="title"/>
          </p:nvPr>
        </p:nvSpPr>
        <p:spPr>
          <a:xfrm>
            <a:off x="839788" y="365125"/>
            <a:ext cx="10515600" cy="1325563"/>
          </a:xfrm>
        </p:spPr>
        <p:txBody>
          <a:bodyPr/>
          <a:lstStyle/>
          <a:p>
            <a:r>
              <a:rPr lang="en-US"/>
              <a:t>Click to edit Master title style</a:t>
            </a:r>
            <a:endParaRPr lang="fr-CA"/>
          </a:p>
        </p:txBody>
      </p:sp>
      <p:sp>
        <p:nvSpPr>
          <p:cNvPr id="3" name="Text Placeholder 2">
            <a:extLst>
              <a:ext uri="{FF2B5EF4-FFF2-40B4-BE49-F238E27FC236}">
                <a16:creationId xmlns:a16="http://schemas.microsoft.com/office/drawing/2014/main" id="{212F7E13-C6E3-EE31-164F-C42C96B728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58633C-183E-978D-0B0D-34A7812E10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Text Placeholder 4">
            <a:extLst>
              <a:ext uri="{FF2B5EF4-FFF2-40B4-BE49-F238E27FC236}">
                <a16:creationId xmlns:a16="http://schemas.microsoft.com/office/drawing/2014/main" id="{ADC6FA5C-0E72-31F1-9A30-B77FB22AB9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B8613E-6F50-6385-1F00-ADCB33AB71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Date Placeholder 6">
            <a:extLst>
              <a:ext uri="{FF2B5EF4-FFF2-40B4-BE49-F238E27FC236}">
                <a16:creationId xmlns:a16="http://schemas.microsoft.com/office/drawing/2014/main" id="{4F734C41-2885-6BDF-5ED6-BF83F1EE958E}"/>
              </a:ext>
            </a:extLst>
          </p:cNvPr>
          <p:cNvSpPr>
            <a:spLocks noGrp="1"/>
          </p:cNvSpPr>
          <p:nvPr>
            <p:ph type="dt" sz="half" idx="10"/>
          </p:nvPr>
        </p:nvSpPr>
        <p:spPr/>
        <p:txBody>
          <a:bodyPr/>
          <a:lstStyle/>
          <a:p>
            <a:fld id="{544661CC-CF67-4CEC-8881-64E7C6F1BC47}" type="datetimeFigureOut">
              <a:rPr lang="fr-CA" smtClean="0"/>
              <a:t>2024-02-06</a:t>
            </a:fld>
            <a:endParaRPr lang="fr-CA"/>
          </a:p>
        </p:txBody>
      </p:sp>
      <p:sp>
        <p:nvSpPr>
          <p:cNvPr id="8" name="Footer Placeholder 7">
            <a:extLst>
              <a:ext uri="{FF2B5EF4-FFF2-40B4-BE49-F238E27FC236}">
                <a16:creationId xmlns:a16="http://schemas.microsoft.com/office/drawing/2014/main" id="{C3D9BD87-AB19-8FB2-222C-2E46A06B8F72}"/>
              </a:ext>
            </a:extLst>
          </p:cNvPr>
          <p:cNvSpPr>
            <a:spLocks noGrp="1"/>
          </p:cNvSpPr>
          <p:nvPr>
            <p:ph type="ftr" sz="quarter" idx="11"/>
          </p:nvPr>
        </p:nvSpPr>
        <p:spPr/>
        <p:txBody>
          <a:bodyPr/>
          <a:lstStyle/>
          <a:p>
            <a:endParaRPr lang="fr-CA"/>
          </a:p>
        </p:txBody>
      </p:sp>
      <p:sp>
        <p:nvSpPr>
          <p:cNvPr id="9" name="Slide Number Placeholder 8">
            <a:extLst>
              <a:ext uri="{FF2B5EF4-FFF2-40B4-BE49-F238E27FC236}">
                <a16:creationId xmlns:a16="http://schemas.microsoft.com/office/drawing/2014/main" id="{718042F4-E4C3-6E6C-526E-89B6F96BFCCB}"/>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657182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CAA7-81DE-DA10-2A67-77003F4ED86D}"/>
              </a:ext>
            </a:extLst>
          </p:cNvPr>
          <p:cNvSpPr>
            <a:spLocks noGrp="1"/>
          </p:cNvSpPr>
          <p:nvPr>
            <p:ph type="title"/>
          </p:nvPr>
        </p:nvSpPr>
        <p:spPr/>
        <p:txBody>
          <a:bodyPr/>
          <a:lstStyle/>
          <a:p>
            <a:r>
              <a:rPr lang="en-US"/>
              <a:t>Click to edit Master title style</a:t>
            </a:r>
            <a:endParaRPr lang="fr-CA"/>
          </a:p>
        </p:txBody>
      </p:sp>
      <p:sp>
        <p:nvSpPr>
          <p:cNvPr id="3" name="Date Placeholder 2">
            <a:extLst>
              <a:ext uri="{FF2B5EF4-FFF2-40B4-BE49-F238E27FC236}">
                <a16:creationId xmlns:a16="http://schemas.microsoft.com/office/drawing/2014/main" id="{646019D7-0024-27E1-341F-0A0117367DDF}"/>
              </a:ext>
            </a:extLst>
          </p:cNvPr>
          <p:cNvSpPr>
            <a:spLocks noGrp="1"/>
          </p:cNvSpPr>
          <p:nvPr>
            <p:ph type="dt" sz="half" idx="10"/>
          </p:nvPr>
        </p:nvSpPr>
        <p:spPr/>
        <p:txBody>
          <a:bodyPr/>
          <a:lstStyle/>
          <a:p>
            <a:fld id="{544661CC-CF67-4CEC-8881-64E7C6F1BC47}" type="datetimeFigureOut">
              <a:rPr lang="fr-CA" smtClean="0"/>
              <a:t>2024-02-06</a:t>
            </a:fld>
            <a:endParaRPr lang="fr-CA"/>
          </a:p>
        </p:txBody>
      </p:sp>
      <p:sp>
        <p:nvSpPr>
          <p:cNvPr id="4" name="Footer Placeholder 3">
            <a:extLst>
              <a:ext uri="{FF2B5EF4-FFF2-40B4-BE49-F238E27FC236}">
                <a16:creationId xmlns:a16="http://schemas.microsoft.com/office/drawing/2014/main" id="{ACBB452C-82C0-ECCC-954C-03BA15F865E3}"/>
              </a:ext>
            </a:extLst>
          </p:cNvPr>
          <p:cNvSpPr>
            <a:spLocks noGrp="1"/>
          </p:cNvSpPr>
          <p:nvPr>
            <p:ph type="ftr" sz="quarter" idx="11"/>
          </p:nvPr>
        </p:nvSpPr>
        <p:spPr/>
        <p:txBody>
          <a:bodyPr/>
          <a:lstStyle/>
          <a:p>
            <a:endParaRPr lang="fr-CA"/>
          </a:p>
        </p:txBody>
      </p:sp>
      <p:sp>
        <p:nvSpPr>
          <p:cNvPr id="5" name="Slide Number Placeholder 4">
            <a:extLst>
              <a:ext uri="{FF2B5EF4-FFF2-40B4-BE49-F238E27FC236}">
                <a16:creationId xmlns:a16="http://schemas.microsoft.com/office/drawing/2014/main" id="{28822ED5-CB94-7717-9FD8-F5E6B287D8B1}"/>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2446138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E04E7-ADA3-6934-E576-C26CF5F59DCD}"/>
              </a:ext>
            </a:extLst>
          </p:cNvPr>
          <p:cNvSpPr>
            <a:spLocks noGrp="1"/>
          </p:cNvSpPr>
          <p:nvPr>
            <p:ph type="dt" sz="half" idx="10"/>
          </p:nvPr>
        </p:nvSpPr>
        <p:spPr/>
        <p:txBody>
          <a:bodyPr/>
          <a:lstStyle/>
          <a:p>
            <a:fld id="{544661CC-CF67-4CEC-8881-64E7C6F1BC47}" type="datetimeFigureOut">
              <a:rPr lang="fr-CA" smtClean="0"/>
              <a:t>2024-02-06</a:t>
            </a:fld>
            <a:endParaRPr lang="fr-CA"/>
          </a:p>
        </p:txBody>
      </p:sp>
      <p:sp>
        <p:nvSpPr>
          <p:cNvPr id="3" name="Footer Placeholder 2">
            <a:extLst>
              <a:ext uri="{FF2B5EF4-FFF2-40B4-BE49-F238E27FC236}">
                <a16:creationId xmlns:a16="http://schemas.microsoft.com/office/drawing/2014/main" id="{98D61AF6-AEC9-C001-2544-988A074936E7}"/>
              </a:ext>
            </a:extLst>
          </p:cNvPr>
          <p:cNvSpPr>
            <a:spLocks noGrp="1"/>
          </p:cNvSpPr>
          <p:nvPr>
            <p:ph type="ftr" sz="quarter" idx="11"/>
          </p:nvPr>
        </p:nvSpPr>
        <p:spPr/>
        <p:txBody>
          <a:bodyPr/>
          <a:lstStyle/>
          <a:p>
            <a:endParaRPr lang="fr-CA"/>
          </a:p>
        </p:txBody>
      </p:sp>
      <p:sp>
        <p:nvSpPr>
          <p:cNvPr id="4" name="Slide Number Placeholder 3">
            <a:extLst>
              <a:ext uri="{FF2B5EF4-FFF2-40B4-BE49-F238E27FC236}">
                <a16:creationId xmlns:a16="http://schemas.microsoft.com/office/drawing/2014/main" id="{59231466-11DA-7A90-44D2-0A26219FFCF2}"/>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42824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3992-D1DA-8379-8D92-D83936840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Content Placeholder 2">
            <a:extLst>
              <a:ext uri="{FF2B5EF4-FFF2-40B4-BE49-F238E27FC236}">
                <a16:creationId xmlns:a16="http://schemas.microsoft.com/office/drawing/2014/main" id="{B4FC4FA0-8878-EFA7-E7D2-04778EB6FF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Text Placeholder 3">
            <a:extLst>
              <a:ext uri="{FF2B5EF4-FFF2-40B4-BE49-F238E27FC236}">
                <a16:creationId xmlns:a16="http://schemas.microsoft.com/office/drawing/2014/main" id="{FBAC6895-DD77-4B47-5A7D-C7C5886C2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9EFCB8-951E-B99C-0480-A270DF7D6211}"/>
              </a:ext>
            </a:extLst>
          </p:cNvPr>
          <p:cNvSpPr>
            <a:spLocks noGrp="1"/>
          </p:cNvSpPr>
          <p:nvPr>
            <p:ph type="dt" sz="half" idx="10"/>
          </p:nvPr>
        </p:nvSpPr>
        <p:spPr/>
        <p:txBody>
          <a:bodyPr/>
          <a:lstStyle/>
          <a:p>
            <a:fld id="{544661CC-CF67-4CEC-8881-64E7C6F1BC47}" type="datetimeFigureOut">
              <a:rPr lang="fr-CA" smtClean="0"/>
              <a:t>2024-02-06</a:t>
            </a:fld>
            <a:endParaRPr lang="fr-CA"/>
          </a:p>
        </p:txBody>
      </p:sp>
      <p:sp>
        <p:nvSpPr>
          <p:cNvPr id="6" name="Footer Placeholder 5">
            <a:extLst>
              <a:ext uri="{FF2B5EF4-FFF2-40B4-BE49-F238E27FC236}">
                <a16:creationId xmlns:a16="http://schemas.microsoft.com/office/drawing/2014/main" id="{FE73E451-33EF-4CD9-8C68-0A6CECA61666}"/>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B771721C-E20F-7148-44D6-EDF9F4F5DA34}"/>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203482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E3D5-EE6A-93FE-BD1E-AD0A00D40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Picture Placeholder 2">
            <a:extLst>
              <a:ext uri="{FF2B5EF4-FFF2-40B4-BE49-F238E27FC236}">
                <a16:creationId xmlns:a16="http://schemas.microsoft.com/office/drawing/2014/main" id="{D2CD5696-40A3-7AE8-60C9-614871DE2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Text Placeholder 3">
            <a:extLst>
              <a:ext uri="{FF2B5EF4-FFF2-40B4-BE49-F238E27FC236}">
                <a16:creationId xmlns:a16="http://schemas.microsoft.com/office/drawing/2014/main" id="{8A5E832B-0F55-66C1-009B-3E7B0B860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2B7DCE-CE52-08FB-C59D-08007C0B43B9}"/>
              </a:ext>
            </a:extLst>
          </p:cNvPr>
          <p:cNvSpPr>
            <a:spLocks noGrp="1"/>
          </p:cNvSpPr>
          <p:nvPr>
            <p:ph type="dt" sz="half" idx="10"/>
          </p:nvPr>
        </p:nvSpPr>
        <p:spPr/>
        <p:txBody>
          <a:bodyPr/>
          <a:lstStyle/>
          <a:p>
            <a:fld id="{544661CC-CF67-4CEC-8881-64E7C6F1BC47}" type="datetimeFigureOut">
              <a:rPr lang="fr-CA" smtClean="0"/>
              <a:t>2024-02-06</a:t>
            </a:fld>
            <a:endParaRPr lang="fr-CA"/>
          </a:p>
        </p:txBody>
      </p:sp>
      <p:sp>
        <p:nvSpPr>
          <p:cNvPr id="6" name="Footer Placeholder 5">
            <a:extLst>
              <a:ext uri="{FF2B5EF4-FFF2-40B4-BE49-F238E27FC236}">
                <a16:creationId xmlns:a16="http://schemas.microsoft.com/office/drawing/2014/main" id="{A437118C-D24C-DC50-7EE7-48C828BF9164}"/>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9DE2EBE9-4919-7AEF-AFA4-DE748800B4DE}"/>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362255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642F46-EF1B-8D2E-24DA-27DE328DFD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CA"/>
          </a:p>
        </p:txBody>
      </p:sp>
      <p:sp>
        <p:nvSpPr>
          <p:cNvPr id="3" name="Text Placeholder 2">
            <a:extLst>
              <a:ext uri="{FF2B5EF4-FFF2-40B4-BE49-F238E27FC236}">
                <a16:creationId xmlns:a16="http://schemas.microsoft.com/office/drawing/2014/main" id="{804625C0-4588-8721-5672-574B114D1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11532849-F40C-4361-AD47-96BA896FA1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4661CC-CF67-4CEC-8881-64E7C6F1BC47}" type="datetimeFigureOut">
              <a:rPr lang="fr-CA" smtClean="0"/>
              <a:t>2024-02-06</a:t>
            </a:fld>
            <a:endParaRPr lang="fr-CA"/>
          </a:p>
        </p:txBody>
      </p:sp>
      <p:sp>
        <p:nvSpPr>
          <p:cNvPr id="5" name="Footer Placeholder 4">
            <a:extLst>
              <a:ext uri="{FF2B5EF4-FFF2-40B4-BE49-F238E27FC236}">
                <a16:creationId xmlns:a16="http://schemas.microsoft.com/office/drawing/2014/main" id="{7C78FACB-24CF-B1E8-BD2D-7FA935867B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A"/>
          </a:p>
        </p:txBody>
      </p:sp>
      <p:sp>
        <p:nvSpPr>
          <p:cNvPr id="6" name="Slide Number Placeholder 5">
            <a:extLst>
              <a:ext uri="{FF2B5EF4-FFF2-40B4-BE49-F238E27FC236}">
                <a16:creationId xmlns:a16="http://schemas.microsoft.com/office/drawing/2014/main" id="{B6A4A323-B888-5AE0-BEBF-984AB154C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976A7D-4D09-41CC-8A11-FA35C28CD4DC}" type="slidenum">
              <a:rPr lang="fr-CA" smtClean="0"/>
              <a:t>‹#›</a:t>
            </a:fld>
            <a:endParaRPr lang="fr-CA"/>
          </a:p>
        </p:txBody>
      </p:sp>
    </p:spTree>
    <p:extLst>
      <p:ext uri="{BB962C8B-B14F-4D97-AF65-F5344CB8AC3E}">
        <p14:creationId xmlns:p14="http://schemas.microsoft.com/office/powerpoint/2010/main" val="3046786657"/>
      </p:ext>
    </p:extLst>
  </p:cSld>
  <p:clrMap bg1="lt1" tx1="dk1" bg2="lt2" tx2="dk2" accent1="accent1" accent2="accent2" accent3="accent3" accent4="accent4" accent5="accent5" accent6="accent6" hlink="hlink" folHlink="folHlink"/>
  <p:sldLayoutIdLst>
    <p:sldLayoutId id="2147483667" r:id="rId1"/>
    <p:sldLayoutId id="2147483665" r:id="rId2"/>
    <p:sldLayoutId id="2147483661" r:id="rId3"/>
    <p:sldLayoutId id="2147483652" r:id="rId4"/>
    <p:sldLayoutId id="2147483653" r:id="rId5"/>
    <p:sldLayoutId id="2147483675" r:id="rId6"/>
    <p:sldLayoutId id="2147483679"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EF6D5"/>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7347"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7348" name="Rectangle 4"/>
          <p:cNvSpPr>
            <a:spLocks noGrp="1" noChangeArrowheads="1"/>
          </p:cNvSpPr>
          <p:nvPr>
            <p:ph type="sldNum" sz="quarter" idx="4"/>
          </p:nvPr>
        </p:nvSpPr>
        <p:spPr bwMode="auto">
          <a:xfrm>
            <a:off x="4470400" y="6324600"/>
            <a:ext cx="3048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Times New Roman" pitchFamily="18" charset="0"/>
              </a:defRPr>
            </a:lvl1pPr>
          </a:lstStyle>
          <a:p>
            <a:fld id="{CD6D3447-EE1D-4A25-A8A7-E28FA1A3C235}" type="slidenum">
              <a:rPr lang="en-US"/>
              <a:pPr/>
              <a:t>‹#›</a:t>
            </a:fld>
            <a:endParaRPr lang="en-US"/>
          </a:p>
        </p:txBody>
      </p:sp>
      <p:pic>
        <p:nvPicPr>
          <p:cNvPr id="57349" name="Picture 5" descr="logo_tp"/>
          <p:cNvPicPr>
            <a:picLocks noChangeAspect="1" noChangeArrowheads="1"/>
          </p:cNvPicPr>
          <p:nvPr/>
        </p:nvPicPr>
        <p:blipFill>
          <a:blip r:embed="rId3"/>
          <a:srcRect/>
          <a:stretch>
            <a:fillRect/>
          </a:stretch>
        </p:blipFill>
        <p:spPr bwMode="auto">
          <a:xfrm>
            <a:off x="101600" y="6400801"/>
            <a:ext cx="1727200" cy="358775"/>
          </a:xfrm>
          <a:prstGeom prst="rect">
            <a:avLst/>
          </a:prstGeom>
          <a:noFill/>
        </p:spPr>
      </p:pic>
      <p:sp>
        <p:nvSpPr>
          <p:cNvPr id="57350" name="Rectangle 6"/>
          <p:cNvSpPr>
            <a:spLocks noChangeArrowheads="1"/>
          </p:cNvSpPr>
          <p:nvPr/>
        </p:nvSpPr>
        <p:spPr bwMode="auto">
          <a:xfrm>
            <a:off x="9753600" y="6478588"/>
            <a:ext cx="2438400" cy="227012"/>
          </a:xfrm>
          <a:prstGeom prst="rect">
            <a:avLst/>
          </a:prstGeom>
          <a:noFill/>
          <a:ln w="12700">
            <a:noFill/>
            <a:miter lim="800000"/>
            <a:headEnd/>
            <a:tailEnd/>
          </a:ln>
          <a:effectLst/>
        </p:spPr>
        <p:txBody>
          <a:bodyPr wrap="none" lIns="90488" tIns="44450" rIns="90488" bIns="44450" anchor="ctr"/>
          <a:lstStyle/>
          <a:p>
            <a:pPr algn="r" eaLnBrk="0" hangingPunct="0">
              <a:buFontTx/>
              <a:buChar char="©"/>
            </a:pPr>
            <a:r>
              <a:rPr lang="en-US" sz="1200" b="1" i="1">
                <a:latin typeface="Book Antiqua" pitchFamily="18" charset="0"/>
              </a:rPr>
              <a:t>The McGraw-Hill Companies, 2005</a:t>
            </a:r>
          </a:p>
        </p:txBody>
      </p:sp>
    </p:spTree>
  </p:cSld>
  <p:clrMap bg1="dk2" tx1="lt1" bg2="dk1" tx2="lt2" accent1="accent1" accent2="accent2" accent3="accent3" accent4="accent4" accent5="accent5" accent6="accent6" hlink="hlink" folHlink="folHlink"/>
  <p:sldLayoutIdLst>
    <p:sldLayoutId id="2147483651" r:id="rId1"/>
  </p:sldLayoutIdLst>
  <p:hf hdr="0" ftr="0" dt="0"/>
  <p:txStyles>
    <p:titleStyle>
      <a:lvl1pPr algn="ctr" rtl="0" fontAlgn="base">
        <a:spcBef>
          <a:spcPct val="0"/>
        </a:spcBef>
        <a:spcAft>
          <a:spcPct val="0"/>
        </a:spcAft>
        <a:defRPr sz="4400">
          <a:solidFill>
            <a:schemeClr val="bg2"/>
          </a:solidFill>
          <a:latin typeface="+mj-lt"/>
          <a:ea typeface="+mj-ea"/>
          <a:cs typeface="+mj-cs"/>
        </a:defRPr>
      </a:lvl1pPr>
      <a:lvl2pPr algn="ctr" rtl="0" fontAlgn="base">
        <a:spcBef>
          <a:spcPct val="0"/>
        </a:spcBef>
        <a:spcAft>
          <a:spcPct val="0"/>
        </a:spcAft>
        <a:defRPr sz="4400">
          <a:solidFill>
            <a:schemeClr val="bg2"/>
          </a:solidFill>
          <a:latin typeface="Tahoma" pitchFamily="34" charset="0"/>
        </a:defRPr>
      </a:lvl2pPr>
      <a:lvl3pPr algn="ctr" rtl="0" fontAlgn="base">
        <a:spcBef>
          <a:spcPct val="0"/>
        </a:spcBef>
        <a:spcAft>
          <a:spcPct val="0"/>
        </a:spcAft>
        <a:defRPr sz="4400">
          <a:solidFill>
            <a:schemeClr val="bg2"/>
          </a:solidFill>
          <a:latin typeface="Tahoma" pitchFamily="34" charset="0"/>
        </a:defRPr>
      </a:lvl3pPr>
      <a:lvl4pPr algn="ctr" rtl="0" fontAlgn="base">
        <a:spcBef>
          <a:spcPct val="0"/>
        </a:spcBef>
        <a:spcAft>
          <a:spcPct val="0"/>
        </a:spcAft>
        <a:defRPr sz="4400">
          <a:solidFill>
            <a:schemeClr val="bg2"/>
          </a:solidFill>
          <a:latin typeface="Tahoma" pitchFamily="34" charset="0"/>
        </a:defRPr>
      </a:lvl4pPr>
      <a:lvl5pPr algn="ctr" rtl="0" fontAlgn="base">
        <a:spcBef>
          <a:spcPct val="0"/>
        </a:spcBef>
        <a:spcAft>
          <a:spcPct val="0"/>
        </a:spcAft>
        <a:defRPr sz="4400">
          <a:solidFill>
            <a:schemeClr val="bg2"/>
          </a:solidFill>
          <a:latin typeface="Tahoma" pitchFamily="34" charset="0"/>
        </a:defRPr>
      </a:lvl5pPr>
      <a:lvl6pPr marL="457200" algn="ctr" rtl="0" fontAlgn="base">
        <a:spcBef>
          <a:spcPct val="0"/>
        </a:spcBef>
        <a:spcAft>
          <a:spcPct val="0"/>
        </a:spcAft>
        <a:defRPr sz="4400">
          <a:solidFill>
            <a:schemeClr val="bg2"/>
          </a:solidFill>
          <a:latin typeface="Tahoma" pitchFamily="34" charset="0"/>
        </a:defRPr>
      </a:lvl6pPr>
      <a:lvl7pPr marL="914400" algn="ctr" rtl="0" fontAlgn="base">
        <a:spcBef>
          <a:spcPct val="0"/>
        </a:spcBef>
        <a:spcAft>
          <a:spcPct val="0"/>
        </a:spcAft>
        <a:defRPr sz="4400">
          <a:solidFill>
            <a:schemeClr val="bg2"/>
          </a:solidFill>
          <a:latin typeface="Tahoma" pitchFamily="34" charset="0"/>
        </a:defRPr>
      </a:lvl7pPr>
      <a:lvl8pPr marL="1371600" algn="ctr" rtl="0" fontAlgn="base">
        <a:spcBef>
          <a:spcPct val="0"/>
        </a:spcBef>
        <a:spcAft>
          <a:spcPct val="0"/>
        </a:spcAft>
        <a:defRPr sz="4400">
          <a:solidFill>
            <a:schemeClr val="bg2"/>
          </a:solidFill>
          <a:latin typeface="Tahoma" pitchFamily="34" charset="0"/>
        </a:defRPr>
      </a:lvl8pPr>
      <a:lvl9pPr marL="1828800" algn="ctr" rtl="0" fontAlgn="base">
        <a:spcBef>
          <a:spcPct val="0"/>
        </a:spcBef>
        <a:spcAft>
          <a:spcPct val="0"/>
        </a:spcAft>
        <a:defRPr sz="4400">
          <a:solidFill>
            <a:schemeClr val="bg2"/>
          </a:solidFill>
          <a:latin typeface="Tahoma" pitchFamily="34" charset="0"/>
        </a:defRPr>
      </a:lvl9pPr>
    </p:titleStyle>
    <p:bodyStyle>
      <a:lvl1pPr marL="342900" indent="-342900" algn="l" rtl="0" fontAlgn="base">
        <a:spcBef>
          <a:spcPct val="20000"/>
        </a:spcBef>
        <a:spcAft>
          <a:spcPct val="0"/>
        </a:spcAft>
        <a:buChar char="•"/>
        <a:defRPr sz="3200">
          <a:solidFill>
            <a:schemeClr val="bg2"/>
          </a:solidFill>
          <a:latin typeface="+mn-lt"/>
          <a:ea typeface="+mn-ea"/>
          <a:cs typeface="+mn-cs"/>
        </a:defRPr>
      </a:lvl1pPr>
      <a:lvl2pPr marL="742950" indent="-285750" algn="l" rtl="0" fontAlgn="base">
        <a:spcBef>
          <a:spcPct val="20000"/>
        </a:spcBef>
        <a:spcAft>
          <a:spcPct val="0"/>
        </a:spcAft>
        <a:buChar char="–"/>
        <a:defRPr sz="2800">
          <a:solidFill>
            <a:schemeClr val="bg2"/>
          </a:solidFill>
          <a:latin typeface="+mn-lt"/>
        </a:defRPr>
      </a:lvl2pPr>
      <a:lvl3pPr marL="1143000" indent="-228600" algn="l" rtl="0" fontAlgn="base">
        <a:spcBef>
          <a:spcPct val="20000"/>
        </a:spcBef>
        <a:spcAft>
          <a:spcPct val="0"/>
        </a:spcAft>
        <a:buChar char="•"/>
        <a:defRPr sz="2400">
          <a:solidFill>
            <a:schemeClr val="bg2"/>
          </a:solidFill>
          <a:latin typeface="+mn-lt"/>
        </a:defRPr>
      </a:lvl3pPr>
      <a:lvl4pPr marL="1600200" indent="-228600" algn="l" rtl="0" fontAlgn="base">
        <a:spcBef>
          <a:spcPct val="20000"/>
        </a:spcBef>
        <a:spcAft>
          <a:spcPct val="0"/>
        </a:spcAft>
        <a:buChar char="–"/>
        <a:defRPr sz="2000">
          <a:solidFill>
            <a:schemeClr val="bg2"/>
          </a:solidFill>
          <a:latin typeface="+mn-lt"/>
        </a:defRPr>
      </a:lvl4pPr>
      <a:lvl5pPr marL="2057400" indent="-228600" algn="l" rtl="0" fontAlgn="base">
        <a:spcBef>
          <a:spcPct val="20000"/>
        </a:spcBef>
        <a:spcAft>
          <a:spcPct val="0"/>
        </a:spcAft>
        <a:buChar char="»"/>
        <a:defRPr sz="2000">
          <a:solidFill>
            <a:schemeClr val="bg2"/>
          </a:solidFill>
          <a:latin typeface="+mn-lt"/>
        </a:defRPr>
      </a:lvl5pPr>
      <a:lvl6pPr marL="2514600" indent="-228600" algn="l" rtl="0" fontAlgn="base">
        <a:spcBef>
          <a:spcPct val="20000"/>
        </a:spcBef>
        <a:spcAft>
          <a:spcPct val="0"/>
        </a:spcAft>
        <a:buChar char="»"/>
        <a:defRPr sz="2000">
          <a:solidFill>
            <a:schemeClr val="bg2"/>
          </a:solidFill>
          <a:latin typeface="+mn-lt"/>
        </a:defRPr>
      </a:lvl6pPr>
      <a:lvl7pPr marL="2971800" indent="-228600" algn="l" rtl="0" fontAlgn="base">
        <a:spcBef>
          <a:spcPct val="20000"/>
        </a:spcBef>
        <a:spcAft>
          <a:spcPct val="0"/>
        </a:spcAft>
        <a:buChar char="»"/>
        <a:defRPr sz="2000">
          <a:solidFill>
            <a:schemeClr val="bg2"/>
          </a:solidFill>
          <a:latin typeface="+mn-lt"/>
        </a:defRPr>
      </a:lvl7pPr>
      <a:lvl8pPr marL="3429000" indent="-228600" algn="l" rtl="0" fontAlgn="base">
        <a:spcBef>
          <a:spcPct val="20000"/>
        </a:spcBef>
        <a:spcAft>
          <a:spcPct val="0"/>
        </a:spcAft>
        <a:buChar char="»"/>
        <a:defRPr sz="2000">
          <a:solidFill>
            <a:schemeClr val="bg2"/>
          </a:solidFill>
          <a:latin typeface="+mn-lt"/>
        </a:defRPr>
      </a:lvl8pPr>
      <a:lvl9pPr marL="3886200" indent="-228600" algn="l" rtl="0" fontAlgn="base">
        <a:spcBef>
          <a:spcPct val="20000"/>
        </a:spcBef>
        <a:spcAft>
          <a:spcPct val="0"/>
        </a:spcAft>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13" Type="http://schemas.openxmlformats.org/officeDocument/2006/relationships/image" Target="../media/image19.png"/><Relationship Id="rId18" Type="http://schemas.openxmlformats.org/officeDocument/2006/relationships/image" Target="../media/image24.png"/><Relationship Id="rId26" Type="http://schemas.openxmlformats.org/officeDocument/2006/relationships/image" Target="../media/image32.png"/><Relationship Id="rId39" Type="http://schemas.openxmlformats.org/officeDocument/2006/relationships/image" Target="../media/image45.png"/><Relationship Id="rId21" Type="http://schemas.openxmlformats.org/officeDocument/2006/relationships/image" Target="../media/image27.png"/><Relationship Id="rId34" Type="http://schemas.openxmlformats.org/officeDocument/2006/relationships/image" Target="../media/image40.png"/><Relationship Id="rId42" Type="http://schemas.openxmlformats.org/officeDocument/2006/relationships/image" Target="../media/image48.png"/><Relationship Id="rId47" Type="http://schemas.openxmlformats.org/officeDocument/2006/relationships/image" Target="../media/image53.png"/><Relationship Id="rId50" Type="http://schemas.openxmlformats.org/officeDocument/2006/relationships/image" Target="../media/image56.png"/><Relationship Id="rId55" Type="http://schemas.openxmlformats.org/officeDocument/2006/relationships/image" Target="../media/image61.png"/><Relationship Id="rId7" Type="http://schemas.openxmlformats.org/officeDocument/2006/relationships/image" Target="../media/image13.png"/><Relationship Id="rId2" Type="http://schemas.openxmlformats.org/officeDocument/2006/relationships/slideLayout" Target="../slideLayouts/slideLayout2.xml"/><Relationship Id="rId16" Type="http://schemas.openxmlformats.org/officeDocument/2006/relationships/image" Target="../media/image22.png"/><Relationship Id="rId29" Type="http://schemas.openxmlformats.org/officeDocument/2006/relationships/image" Target="../media/image35.png"/><Relationship Id="rId11" Type="http://schemas.openxmlformats.org/officeDocument/2006/relationships/image" Target="../media/image17.png"/><Relationship Id="rId24" Type="http://schemas.openxmlformats.org/officeDocument/2006/relationships/image" Target="../media/image30.png"/><Relationship Id="rId32" Type="http://schemas.openxmlformats.org/officeDocument/2006/relationships/image" Target="../media/image38.png"/><Relationship Id="rId37" Type="http://schemas.openxmlformats.org/officeDocument/2006/relationships/image" Target="../media/image43.png"/><Relationship Id="rId40" Type="http://schemas.openxmlformats.org/officeDocument/2006/relationships/image" Target="../media/image46.png"/><Relationship Id="rId45" Type="http://schemas.openxmlformats.org/officeDocument/2006/relationships/image" Target="../media/image51.png"/><Relationship Id="rId53" Type="http://schemas.openxmlformats.org/officeDocument/2006/relationships/image" Target="../media/image59.png"/><Relationship Id="rId58" Type="http://schemas.openxmlformats.org/officeDocument/2006/relationships/image" Target="../media/image64.png"/><Relationship Id="rId5" Type="http://schemas.openxmlformats.org/officeDocument/2006/relationships/image" Target="../media/image11.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3.png"/><Relationship Id="rId30" Type="http://schemas.openxmlformats.org/officeDocument/2006/relationships/image" Target="../media/image36.png"/><Relationship Id="rId35" Type="http://schemas.openxmlformats.org/officeDocument/2006/relationships/image" Target="../media/image41.png"/><Relationship Id="rId43" Type="http://schemas.openxmlformats.org/officeDocument/2006/relationships/image" Target="../media/image49.png"/><Relationship Id="rId48" Type="http://schemas.openxmlformats.org/officeDocument/2006/relationships/image" Target="../media/image54.png"/><Relationship Id="rId56" Type="http://schemas.openxmlformats.org/officeDocument/2006/relationships/image" Target="../media/image62.png"/><Relationship Id="rId8" Type="http://schemas.openxmlformats.org/officeDocument/2006/relationships/image" Target="../media/image14.png"/><Relationship Id="rId51" Type="http://schemas.openxmlformats.org/officeDocument/2006/relationships/image" Target="../media/image57.png"/><Relationship Id="rId3" Type="http://schemas.openxmlformats.org/officeDocument/2006/relationships/image" Target="../media/image9.pn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png"/><Relationship Id="rId33" Type="http://schemas.openxmlformats.org/officeDocument/2006/relationships/image" Target="../media/image39.png"/><Relationship Id="rId38" Type="http://schemas.openxmlformats.org/officeDocument/2006/relationships/image" Target="../media/image44.png"/><Relationship Id="rId46" Type="http://schemas.openxmlformats.org/officeDocument/2006/relationships/image" Target="../media/image52.png"/><Relationship Id="rId59" Type="http://schemas.openxmlformats.org/officeDocument/2006/relationships/image" Target="../media/image65.png"/><Relationship Id="rId20" Type="http://schemas.openxmlformats.org/officeDocument/2006/relationships/image" Target="../media/image26.png"/><Relationship Id="rId41" Type="http://schemas.openxmlformats.org/officeDocument/2006/relationships/image" Target="../media/image47.png"/><Relationship Id="rId54" Type="http://schemas.openxmlformats.org/officeDocument/2006/relationships/image" Target="../media/image60.png"/><Relationship Id="rId1" Type="http://schemas.openxmlformats.org/officeDocument/2006/relationships/themeOverride" Target="../theme/themeOverride3.xml"/><Relationship Id="rId6" Type="http://schemas.openxmlformats.org/officeDocument/2006/relationships/image" Target="../media/image12.png"/><Relationship Id="rId15" Type="http://schemas.openxmlformats.org/officeDocument/2006/relationships/image" Target="../media/image21.png"/><Relationship Id="rId23" Type="http://schemas.openxmlformats.org/officeDocument/2006/relationships/image" Target="../media/image29.png"/><Relationship Id="rId28" Type="http://schemas.openxmlformats.org/officeDocument/2006/relationships/image" Target="../media/image34.png"/><Relationship Id="rId36" Type="http://schemas.openxmlformats.org/officeDocument/2006/relationships/image" Target="../media/image42.png"/><Relationship Id="rId49" Type="http://schemas.openxmlformats.org/officeDocument/2006/relationships/image" Target="../media/image55.png"/><Relationship Id="rId57" Type="http://schemas.openxmlformats.org/officeDocument/2006/relationships/image" Target="../media/image63.png"/><Relationship Id="rId10" Type="http://schemas.openxmlformats.org/officeDocument/2006/relationships/image" Target="../media/image16.png"/><Relationship Id="rId31" Type="http://schemas.openxmlformats.org/officeDocument/2006/relationships/image" Target="../media/image37.png"/><Relationship Id="rId44" Type="http://schemas.openxmlformats.org/officeDocument/2006/relationships/image" Target="../media/image50.png"/><Relationship Id="rId52" Type="http://schemas.openxmlformats.org/officeDocument/2006/relationships/image" Target="../media/image58.png"/><Relationship Id="rId60" Type="http://schemas.openxmlformats.org/officeDocument/2006/relationships/image" Target="../media/image66.png"/></Relationships>
</file>

<file path=ppt/slides/_rels/slide1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5.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omgmtbook.jpg"/>
          <p:cNvPicPr>
            <a:picLocks noChangeAspect="1"/>
          </p:cNvPicPr>
          <p:nvPr/>
        </p:nvPicPr>
        <p:blipFill>
          <a:blip r:embed="rId2" cstate="print"/>
          <a:stretch>
            <a:fillRect/>
          </a:stretch>
        </p:blipFill>
        <p:spPr>
          <a:xfrm>
            <a:off x="3754244" y="0"/>
            <a:ext cx="4683512" cy="6858000"/>
          </a:xfrm>
          <a:prstGeom prst="ellipse">
            <a:avLst/>
          </a:prstGeom>
          <a:ln>
            <a:noFill/>
          </a:ln>
          <a:effectLst>
            <a:softEdge rad="112500"/>
          </a:effectLst>
        </p:spPr>
      </p:pic>
      <p:sp>
        <p:nvSpPr>
          <p:cNvPr id="3" name="Subtitle 2"/>
          <p:cNvSpPr>
            <a:spLocks noGrp="1"/>
          </p:cNvSpPr>
          <p:nvPr>
            <p:ph type="subTitle" idx="1"/>
          </p:nvPr>
        </p:nvSpPr>
        <p:spPr>
          <a:xfrm>
            <a:off x="2895600" y="5105400"/>
            <a:ext cx="6400800" cy="1752600"/>
          </a:xfrm>
        </p:spPr>
        <p:txBody>
          <a:bodyPr>
            <a:normAutofit/>
          </a:bodyPr>
          <a:lstStyle/>
          <a:p>
            <a:endParaRPr lang="en-US" dirty="0">
              <a:solidFill>
                <a:schemeClr val="tx1"/>
              </a:solidFill>
            </a:endParaRPr>
          </a:p>
          <a:p>
            <a:r>
              <a:rPr lang="en-US" dirty="0">
                <a:solidFill>
                  <a:schemeClr val="tx1"/>
                </a:solidFill>
              </a:rPr>
              <a:t>Teaching material for a course in Software Project Management &amp; Software Engineering – Part 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normAutofit fontScale="92500" lnSpcReduction="20000"/>
          </a:bodyPr>
          <a:lstStyle/>
          <a:p>
            <a:pPr algn="ctr">
              <a:buNone/>
            </a:pPr>
            <a:r>
              <a:rPr lang="en-US" dirty="0"/>
              <a:t>Chapter 6 (Project Planning)</a:t>
            </a:r>
          </a:p>
          <a:p>
            <a:r>
              <a:rPr lang="en-US" dirty="0"/>
              <a:t>Work breakdown structure (WBS) is the systematic way of breaking down the complete project work into smaller tasks. WBS also maintains relationship among tasks so that it is possible to know which tasks precede another tasks, which tasks can not start before completion of some other task etc. </a:t>
            </a:r>
          </a:p>
          <a:p>
            <a:r>
              <a:rPr lang="en-US" dirty="0"/>
              <a:t>Once WBS structure for tasks is ready then you can allocate resources for each task. Resource allocation should be based on closely matching required skills with those available. How many resources should be allocated on a task will depend on the amount of effort required and for how long the task will run. For example, if a task requires 50 hours of work and should be completed in 2 days (16 hours) then you should assign 3 resources on this task. Still you will need to over burden any resource for 2 hours of overtime work.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a:xfrm>
            <a:off x="838200" y="1295399"/>
            <a:ext cx="10515600" cy="4881564"/>
          </a:xfrm>
        </p:spPr>
        <p:txBody>
          <a:bodyPr>
            <a:normAutofit/>
          </a:bodyPr>
          <a:lstStyle/>
          <a:p>
            <a:pPr algn="ctr">
              <a:buNone/>
            </a:pPr>
            <a:r>
              <a:rPr lang="en-US" sz="2400" dirty="0"/>
              <a:t>Chapter 6 (Project Planning)</a:t>
            </a:r>
          </a:p>
          <a:p>
            <a:pPr algn="ctr">
              <a:buNone/>
            </a:pPr>
            <a:endParaRPr lang="en-US" sz="2400" dirty="0"/>
          </a:p>
          <a:p>
            <a:pPr algn="ctr">
              <a:buNone/>
            </a:pPr>
            <a:endParaRPr lang="en-US" sz="2400"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1600" dirty="0"/>
              <a:t>Software Project work breakdown structure</a:t>
            </a:r>
          </a:p>
        </p:txBody>
      </p:sp>
      <p:pic>
        <p:nvPicPr>
          <p:cNvPr id="7" name="Picture 6" descr="figure6.6.png"/>
          <p:cNvPicPr>
            <a:picLocks noChangeAspect="1"/>
          </p:cNvPicPr>
          <p:nvPr/>
        </p:nvPicPr>
        <p:blipFill>
          <a:blip r:embed="rId2" cstate="print"/>
          <a:stretch>
            <a:fillRect/>
          </a:stretch>
        </p:blipFill>
        <p:spPr>
          <a:xfrm>
            <a:off x="3952576" y="2023728"/>
            <a:ext cx="3165990" cy="353887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16A6638-DC35-43E1-873F-D377D6CADCC7}"/>
              </a:ext>
            </a:extLst>
          </p:cNvPr>
          <p:cNvSpPr>
            <a:spLocks noGrp="1" noChangeArrowheads="1"/>
          </p:cNvSpPr>
          <p:nvPr>
            <p:ph type="title"/>
          </p:nvPr>
        </p:nvSpPr>
        <p:spPr/>
        <p:txBody>
          <a:bodyPr vert="horz" lIns="90840" tIns="44623" rIns="90840" bIns="44623" rtlCol="0" anchor="ctr">
            <a:normAutofit/>
          </a:bodyPr>
          <a:lstStyle/>
          <a:p>
            <a:pPr>
              <a:defRPr/>
            </a:pPr>
            <a:r>
              <a:rPr lang="en-GB"/>
              <a:t>Scheduling problems</a:t>
            </a:r>
          </a:p>
        </p:txBody>
      </p:sp>
      <p:sp>
        <p:nvSpPr>
          <p:cNvPr id="30723" name="Rectangle 3">
            <a:extLst>
              <a:ext uri="{FF2B5EF4-FFF2-40B4-BE49-F238E27FC236}">
                <a16:creationId xmlns:a16="http://schemas.microsoft.com/office/drawing/2014/main" id="{69C6A198-2699-4B83-B759-75CF3061183C}"/>
              </a:ext>
            </a:extLst>
          </p:cNvPr>
          <p:cNvSpPr>
            <a:spLocks noGrp="1" noChangeArrowheads="1"/>
          </p:cNvSpPr>
          <p:nvPr>
            <p:ph idx="1"/>
          </p:nvPr>
        </p:nvSpPr>
        <p:spPr/>
        <p:txBody>
          <a:bodyPr vert="horz" lIns="90840" tIns="44623" rIns="90840" bIns="44623" rtlCol="0">
            <a:normAutofit/>
          </a:bodyPr>
          <a:lstStyle/>
          <a:p>
            <a:pPr>
              <a:defRPr/>
            </a:pPr>
            <a:r>
              <a:rPr lang="en-GB" dirty="0"/>
              <a:t>It is hard to estimate the difficulty of problems</a:t>
            </a:r>
          </a:p>
          <a:p>
            <a:pPr lvl="1">
              <a:defRPr/>
            </a:pPr>
            <a:r>
              <a:rPr lang="en-GB" dirty="0"/>
              <a:t>Difficulty = the cost of developing a solution</a:t>
            </a:r>
          </a:p>
          <a:p>
            <a:pPr>
              <a:defRPr/>
            </a:pPr>
            <a:endParaRPr lang="en-GB" sz="1000" dirty="0"/>
          </a:p>
          <a:p>
            <a:pPr>
              <a:defRPr/>
            </a:pPr>
            <a:r>
              <a:rPr lang="en-GB" dirty="0"/>
              <a:t>Productivity is not proportional to the number of people working on a task.</a:t>
            </a:r>
          </a:p>
          <a:p>
            <a:pPr lvl="1">
              <a:defRPr/>
            </a:pPr>
            <a:r>
              <a:rPr lang="en-GB" dirty="0"/>
              <a:t>Adding people to a “late” project makes it “later” because of communication overheads.</a:t>
            </a:r>
          </a:p>
          <a:p>
            <a:pPr>
              <a:defRPr/>
            </a:pPr>
            <a:endParaRPr lang="en-GB" sz="1000" dirty="0"/>
          </a:p>
          <a:p>
            <a:pPr>
              <a:defRPr/>
            </a:pPr>
            <a:r>
              <a:rPr lang="en-GB" dirty="0"/>
              <a:t>The unexpected always happens. Always allow contingency in planning.</a:t>
            </a:r>
          </a:p>
        </p:txBody>
      </p:sp>
      <p:sp>
        <p:nvSpPr>
          <p:cNvPr id="4" name="Slide Number Placeholder 3">
            <a:extLst>
              <a:ext uri="{FF2B5EF4-FFF2-40B4-BE49-F238E27FC236}">
                <a16:creationId xmlns:a16="http://schemas.microsoft.com/office/drawing/2014/main" id="{1AE0C005-73C9-440A-BBF8-67777F73B618}"/>
              </a:ext>
            </a:extLst>
          </p:cNvPr>
          <p:cNvSpPr>
            <a:spLocks noGrp="1"/>
          </p:cNvSpPr>
          <p:nvPr>
            <p:ph type="sldNum" sz="quarter" idx="12"/>
          </p:nvPr>
        </p:nvSpPr>
        <p:spPr/>
        <p:txBody>
          <a:bodyPr/>
          <a:lstStyle/>
          <a:p>
            <a:pPr>
              <a:defRPr/>
            </a:pPr>
            <a:fld id="{17669DD1-0423-4D9D-B1D0-130E88F2937E}" type="slidenum">
              <a:rPr lang="en-US" smtClean="0"/>
              <a:pPr>
                <a:defRPr/>
              </a:pPr>
              <a:t>12</a:t>
            </a:fld>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085" rIns="0" bIns="0" rtlCol="0">
            <a:spAutoFit/>
          </a:bodyPr>
          <a:lstStyle/>
          <a:p>
            <a:pPr marL="11206">
              <a:lnSpc>
                <a:spcPct val="100000"/>
              </a:lnSpc>
              <a:spcBef>
                <a:spcPts val="79"/>
              </a:spcBef>
            </a:pPr>
            <a:r>
              <a:rPr dirty="0"/>
              <a:t>Activity</a:t>
            </a:r>
            <a:r>
              <a:rPr spc="-128" dirty="0"/>
              <a:t> </a:t>
            </a:r>
            <a:r>
              <a:rPr spc="-9" dirty="0"/>
              <a:t>organization</a:t>
            </a:r>
          </a:p>
        </p:txBody>
      </p:sp>
      <p:sp>
        <p:nvSpPr>
          <p:cNvPr id="3" name="object 3"/>
          <p:cNvSpPr txBox="1"/>
          <p:nvPr/>
        </p:nvSpPr>
        <p:spPr>
          <a:xfrm>
            <a:off x="3020209" y="1911186"/>
            <a:ext cx="6664138" cy="3267075"/>
          </a:xfrm>
          <a:prstGeom prst="rect">
            <a:avLst/>
          </a:prstGeom>
        </p:spPr>
        <p:txBody>
          <a:bodyPr vert="horz" wrap="square" lIns="0" tIns="10646" rIns="0" bIns="0" rtlCol="0">
            <a:spAutoFit/>
          </a:bodyPr>
          <a:lstStyle/>
          <a:p>
            <a:pPr marL="422484" marR="605150" indent="-411838" algn="just">
              <a:lnSpc>
                <a:spcPct val="100400"/>
              </a:lnSpc>
              <a:spcBef>
                <a:spcPts val="84"/>
              </a:spcBef>
              <a:buClr>
                <a:srgbClr val="071D57"/>
              </a:buClr>
              <a:buSzPct val="73214"/>
              <a:buFont typeface="MS Gothic"/>
              <a:buChar char="◆"/>
              <a:tabLst>
                <a:tab pos="422484" algn="l"/>
              </a:tabLst>
            </a:pPr>
            <a:r>
              <a:rPr sz="2471" dirty="0">
                <a:latin typeface="Times New Roman"/>
                <a:cs typeface="Times New Roman"/>
              </a:rPr>
              <a:t>Activities</a:t>
            </a:r>
            <a:r>
              <a:rPr sz="2471" spc="-35" dirty="0">
                <a:latin typeface="Times New Roman"/>
                <a:cs typeface="Times New Roman"/>
              </a:rPr>
              <a:t> </a:t>
            </a:r>
            <a:r>
              <a:rPr sz="2471" dirty="0">
                <a:latin typeface="Times New Roman"/>
                <a:cs typeface="Times New Roman"/>
              </a:rPr>
              <a:t>in</a:t>
            </a:r>
            <a:r>
              <a:rPr sz="2471" spc="-35" dirty="0">
                <a:latin typeface="Times New Roman"/>
                <a:cs typeface="Times New Roman"/>
              </a:rPr>
              <a:t> </a:t>
            </a:r>
            <a:r>
              <a:rPr sz="2471" dirty="0">
                <a:latin typeface="Times New Roman"/>
                <a:cs typeface="Times New Roman"/>
              </a:rPr>
              <a:t>a</a:t>
            </a:r>
            <a:r>
              <a:rPr sz="2471" spc="-53" dirty="0">
                <a:latin typeface="Times New Roman"/>
                <a:cs typeface="Times New Roman"/>
              </a:rPr>
              <a:t> </a:t>
            </a:r>
            <a:r>
              <a:rPr sz="2471" dirty="0">
                <a:latin typeface="Times New Roman"/>
                <a:cs typeface="Times New Roman"/>
              </a:rPr>
              <a:t>project</a:t>
            </a:r>
            <a:r>
              <a:rPr sz="2471" spc="-31" dirty="0">
                <a:latin typeface="Times New Roman"/>
                <a:cs typeface="Times New Roman"/>
              </a:rPr>
              <a:t> </a:t>
            </a:r>
            <a:r>
              <a:rPr sz="2471" dirty="0">
                <a:latin typeface="Times New Roman"/>
                <a:cs typeface="Times New Roman"/>
              </a:rPr>
              <a:t>should</a:t>
            </a:r>
            <a:r>
              <a:rPr sz="2471" spc="-35" dirty="0">
                <a:latin typeface="Times New Roman"/>
                <a:cs typeface="Times New Roman"/>
              </a:rPr>
              <a:t> </a:t>
            </a:r>
            <a:r>
              <a:rPr sz="2471" dirty="0">
                <a:latin typeface="Times New Roman"/>
                <a:cs typeface="Times New Roman"/>
              </a:rPr>
              <a:t>be</a:t>
            </a:r>
            <a:r>
              <a:rPr sz="2471" spc="-53" dirty="0">
                <a:latin typeface="Times New Roman"/>
                <a:cs typeface="Times New Roman"/>
              </a:rPr>
              <a:t> </a:t>
            </a:r>
            <a:r>
              <a:rPr sz="2471" dirty="0">
                <a:latin typeface="Times New Roman"/>
                <a:cs typeface="Times New Roman"/>
              </a:rPr>
              <a:t>organized</a:t>
            </a:r>
            <a:r>
              <a:rPr sz="2471" spc="-49" dirty="0">
                <a:latin typeface="Times New Roman"/>
                <a:cs typeface="Times New Roman"/>
              </a:rPr>
              <a:t> </a:t>
            </a:r>
            <a:r>
              <a:rPr sz="2471" spc="-22" dirty="0">
                <a:latin typeface="Times New Roman"/>
                <a:cs typeface="Times New Roman"/>
              </a:rPr>
              <a:t>to </a:t>
            </a:r>
            <a:r>
              <a:rPr sz="2471" dirty="0">
                <a:latin typeface="Times New Roman"/>
                <a:cs typeface="Times New Roman"/>
              </a:rPr>
              <a:t>produce</a:t>
            </a:r>
            <a:r>
              <a:rPr sz="2471" spc="-31" dirty="0">
                <a:latin typeface="Times New Roman"/>
                <a:cs typeface="Times New Roman"/>
              </a:rPr>
              <a:t> </a:t>
            </a:r>
            <a:r>
              <a:rPr sz="2471" dirty="0">
                <a:latin typeface="Times New Roman"/>
                <a:cs typeface="Times New Roman"/>
              </a:rPr>
              <a:t>tangible</a:t>
            </a:r>
            <a:r>
              <a:rPr sz="2471" spc="-49" dirty="0">
                <a:latin typeface="Times New Roman"/>
                <a:cs typeface="Times New Roman"/>
              </a:rPr>
              <a:t> </a:t>
            </a:r>
            <a:r>
              <a:rPr sz="2471" dirty="0">
                <a:latin typeface="Times New Roman"/>
                <a:cs typeface="Times New Roman"/>
              </a:rPr>
              <a:t>outputs</a:t>
            </a:r>
            <a:r>
              <a:rPr sz="2471" spc="-53" dirty="0">
                <a:latin typeface="Times New Roman"/>
                <a:cs typeface="Times New Roman"/>
              </a:rPr>
              <a:t> </a:t>
            </a:r>
            <a:r>
              <a:rPr sz="2471" dirty="0">
                <a:latin typeface="Times New Roman"/>
                <a:cs typeface="Times New Roman"/>
              </a:rPr>
              <a:t>for</a:t>
            </a:r>
            <a:r>
              <a:rPr sz="2471" spc="-49" dirty="0">
                <a:latin typeface="Times New Roman"/>
                <a:cs typeface="Times New Roman"/>
              </a:rPr>
              <a:t> </a:t>
            </a:r>
            <a:r>
              <a:rPr sz="2471" dirty="0">
                <a:latin typeface="Times New Roman"/>
                <a:cs typeface="Times New Roman"/>
              </a:rPr>
              <a:t>management</a:t>
            </a:r>
            <a:r>
              <a:rPr sz="2471" spc="-31" dirty="0">
                <a:latin typeface="Times New Roman"/>
                <a:cs typeface="Times New Roman"/>
              </a:rPr>
              <a:t> </a:t>
            </a:r>
            <a:r>
              <a:rPr sz="2471" spc="-22" dirty="0">
                <a:latin typeface="Times New Roman"/>
                <a:cs typeface="Times New Roman"/>
              </a:rPr>
              <a:t>to </a:t>
            </a:r>
            <a:r>
              <a:rPr sz="2471" dirty="0">
                <a:latin typeface="Times New Roman"/>
                <a:cs typeface="Times New Roman"/>
              </a:rPr>
              <a:t>judge</a:t>
            </a:r>
            <a:r>
              <a:rPr sz="2471" spc="-31" dirty="0">
                <a:latin typeface="Times New Roman"/>
                <a:cs typeface="Times New Roman"/>
              </a:rPr>
              <a:t> </a:t>
            </a:r>
            <a:r>
              <a:rPr sz="2471" spc="-9" dirty="0">
                <a:latin typeface="Times New Roman"/>
                <a:cs typeface="Times New Roman"/>
              </a:rPr>
              <a:t>progress.</a:t>
            </a:r>
            <a:endParaRPr sz="2471">
              <a:latin typeface="Times New Roman"/>
              <a:cs typeface="Times New Roman"/>
            </a:endParaRPr>
          </a:p>
          <a:p>
            <a:pPr marL="422484" indent="-411278">
              <a:lnSpc>
                <a:spcPct val="100000"/>
              </a:lnSpc>
              <a:spcBef>
                <a:spcPts val="591"/>
              </a:spcBef>
              <a:buClr>
                <a:srgbClr val="071D57"/>
              </a:buClr>
              <a:buSzPct val="73214"/>
              <a:buFont typeface="MS Gothic"/>
              <a:buChar char="◆"/>
              <a:tabLst>
                <a:tab pos="422484" algn="l"/>
              </a:tabLst>
            </a:pPr>
            <a:r>
              <a:rPr sz="2471" i="1" dirty="0">
                <a:latin typeface="Times New Roman"/>
                <a:cs typeface="Times New Roman"/>
              </a:rPr>
              <a:t>Milestones</a:t>
            </a:r>
            <a:r>
              <a:rPr sz="2471" i="1" spc="-18" dirty="0">
                <a:latin typeface="Times New Roman"/>
                <a:cs typeface="Times New Roman"/>
              </a:rPr>
              <a:t> </a:t>
            </a:r>
            <a:r>
              <a:rPr sz="2471" dirty="0">
                <a:latin typeface="Times New Roman"/>
                <a:cs typeface="Times New Roman"/>
              </a:rPr>
              <a:t>are</a:t>
            </a:r>
            <a:r>
              <a:rPr sz="2471" spc="-35" dirty="0">
                <a:latin typeface="Times New Roman"/>
                <a:cs typeface="Times New Roman"/>
              </a:rPr>
              <a:t> </a:t>
            </a:r>
            <a:r>
              <a:rPr sz="2471" dirty="0">
                <a:latin typeface="Times New Roman"/>
                <a:cs typeface="Times New Roman"/>
              </a:rPr>
              <a:t>the</a:t>
            </a:r>
            <a:r>
              <a:rPr sz="2471" spc="-13" dirty="0">
                <a:latin typeface="Times New Roman"/>
                <a:cs typeface="Times New Roman"/>
              </a:rPr>
              <a:t> </a:t>
            </a:r>
            <a:r>
              <a:rPr sz="2471" spc="-9" dirty="0">
                <a:latin typeface="Times New Roman"/>
                <a:cs typeface="Times New Roman"/>
              </a:rPr>
              <a:t>end-</a:t>
            </a:r>
            <a:r>
              <a:rPr sz="2471" dirty="0">
                <a:latin typeface="Times New Roman"/>
                <a:cs typeface="Times New Roman"/>
              </a:rPr>
              <a:t>point</a:t>
            </a:r>
            <a:r>
              <a:rPr sz="2471" spc="-13" dirty="0">
                <a:latin typeface="Times New Roman"/>
                <a:cs typeface="Times New Roman"/>
              </a:rPr>
              <a:t> </a:t>
            </a:r>
            <a:r>
              <a:rPr sz="2471" dirty="0">
                <a:latin typeface="Times New Roman"/>
                <a:cs typeface="Times New Roman"/>
              </a:rPr>
              <a:t>of</a:t>
            </a:r>
            <a:r>
              <a:rPr sz="2471" spc="-35" dirty="0">
                <a:latin typeface="Times New Roman"/>
                <a:cs typeface="Times New Roman"/>
              </a:rPr>
              <a:t> </a:t>
            </a:r>
            <a:r>
              <a:rPr sz="2471" dirty="0">
                <a:latin typeface="Times New Roman"/>
                <a:cs typeface="Times New Roman"/>
              </a:rPr>
              <a:t>a</a:t>
            </a:r>
            <a:r>
              <a:rPr sz="2471" spc="-35" dirty="0">
                <a:latin typeface="Times New Roman"/>
                <a:cs typeface="Times New Roman"/>
              </a:rPr>
              <a:t> </a:t>
            </a:r>
            <a:r>
              <a:rPr sz="2471" dirty="0">
                <a:latin typeface="Times New Roman"/>
                <a:cs typeface="Times New Roman"/>
              </a:rPr>
              <a:t>process</a:t>
            </a:r>
            <a:r>
              <a:rPr sz="2471" spc="-31" dirty="0">
                <a:latin typeface="Times New Roman"/>
                <a:cs typeface="Times New Roman"/>
              </a:rPr>
              <a:t> </a:t>
            </a:r>
            <a:r>
              <a:rPr sz="2471" spc="-9" dirty="0">
                <a:latin typeface="Times New Roman"/>
                <a:cs typeface="Times New Roman"/>
              </a:rPr>
              <a:t>activity.</a:t>
            </a:r>
            <a:endParaRPr sz="2471">
              <a:latin typeface="Times New Roman"/>
              <a:cs typeface="Times New Roman"/>
            </a:endParaRPr>
          </a:p>
          <a:p>
            <a:pPr marL="422484" marR="764282" indent="-411838">
              <a:lnSpc>
                <a:spcPct val="100000"/>
              </a:lnSpc>
              <a:spcBef>
                <a:spcPts val="591"/>
              </a:spcBef>
              <a:buClr>
                <a:srgbClr val="071D57"/>
              </a:buClr>
              <a:buSzPct val="73214"/>
              <a:buFont typeface="MS Gothic"/>
              <a:buChar char="◆"/>
              <a:tabLst>
                <a:tab pos="422484" algn="l"/>
              </a:tabLst>
            </a:pPr>
            <a:r>
              <a:rPr sz="2471" i="1" dirty="0">
                <a:latin typeface="Times New Roman"/>
                <a:cs typeface="Times New Roman"/>
              </a:rPr>
              <a:t>Deliverables</a:t>
            </a:r>
            <a:r>
              <a:rPr sz="2471" i="1" spc="-53" dirty="0">
                <a:latin typeface="Times New Roman"/>
                <a:cs typeface="Times New Roman"/>
              </a:rPr>
              <a:t> </a:t>
            </a:r>
            <a:r>
              <a:rPr sz="2471" dirty="0">
                <a:latin typeface="Times New Roman"/>
                <a:cs typeface="Times New Roman"/>
              </a:rPr>
              <a:t>are</a:t>
            </a:r>
            <a:r>
              <a:rPr sz="2471" spc="-62" dirty="0">
                <a:latin typeface="Times New Roman"/>
                <a:cs typeface="Times New Roman"/>
              </a:rPr>
              <a:t> </a:t>
            </a:r>
            <a:r>
              <a:rPr sz="2471" dirty="0">
                <a:latin typeface="Times New Roman"/>
                <a:cs typeface="Times New Roman"/>
              </a:rPr>
              <a:t>project</a:t>
            </a:r>
            <a:r>
              <a:rPr sz="2471" spc="-49" dirty="0">
                <a:latin typeface="Times New Roman"/>
                <a:cs typeface="Times New Roman"/>
              </a:rPr>
              <a:t> </a:t>
            </a:r>
            <a:r>
              <a:rPr sz="2471" dirty="0">
                <a:latin typeface="Times New Roman"/>
                <a:cs typeface="Times New Roman"/>
              </a:rPr>
              <a:t>results</a:t>
            </a:r>
            <a:r>
              <a:rPr sz="2471" spc="-66" dirty="0">
                <a:latin typeface="Times New Roman"/>
                <a:cs typeface="Times New Roman"/>
              </a:rPr>
              <a:t> </a:t>
            </a:r>
            <a:r>
              <a:rPr sz="2471" dirty="0">
                <a:latin typeface="Times New Roman"/>
                <a:cs typeface="Times New Roman"/>
              </a:rPr>
              <a:t>delivered</a:t>
            </a:r>
            <a:r>
              <a:rPr sz="2471" spc="-49" dirty="0">
                <a:latin typeface="Times New Roman"/>
                <a:cs typeface="Times New Roman"/>
              </a:rPr>
              <a:t> </a:t>
            </a:r>
            <a:r>
              <a:rPr sz="2471" spc="-22" dirty="0">
                <a:latin typeface="Times New Roman"/>
                <a:cs typeface="Times New Roman"/>
              </a:rPr>
              <a:t>to </a:t>
            </a:r>
            <a:r>
              <a:rPr sz="2471" spc="-9" dirty="0">
                <a:latin typeface="Times New Roman"/>
                <a:cs typeface="Times New Roman"/>
              </a:rPr>
              <a:t>customers.</a:t>
            </a:r>
            <a:endParaRPr sz="2471">
              <a:latin typeface="Times New Roman"/>
              <a:cs typeface="Times New Roman"/>
            </a:endParaRPr>
          </a:p>
          <a:p>
            <a:pPr marL="422484" marR="28576" indent="-411838">
              <a:lnSpc>
                <a:spcPct val="100699"/>
              </a:lnSpc>
              <a:spcBef>
                <a:spcPts val="574"/>
              </a:spcBef>
              <a:buClr>
                <a:srgbClr val="071D57"/>
              </a:buClr>
              <a:buSzPct val="73214"/>
              <a:buFont typeface="MS Gothic"/>
              <a:buChar char="◆"/>
              <a:tabLst>
                <a:tab pos="422484" algn="l"/>
              </a:tabLst>
            </a:pPr>
            <a:r>
              <a:rPr sz="2471" dirty="0">
                <a:latin typeface="Times New Roman"/>
                <a:cs typeface="Times New Roman"/>
              </a:rPr>
              <a:t>The</a:t>
            </a:r>
            <a:r>
              <a:rPr sz="2471" spc="-49" dirty="0">
                <a:latin typeface="Times New Roman"/>
                <a:cs typeface="Times New Roman"/>
              </a:rPr>
              <a:t> </a:t>
            </a:r>
            <a:r>
              <a:rPr sz="2471" dirty="0">
                <a:latin typeface="Times New Roman"/>
                <a:cs typeface="Times New Roman"/>
              </a:rPr>
              <a:t>waterfall</a:t>
            </a:r>
            <a:r>
              <a:rPr sz="2471" spc="-26" dirty="0">
                <a:latin typeface="Times New Roman"/>
                <a:cs typeface="Times New Roman"/>
              </a:rPr>
              <a:t> </a:t>
            </a:r>
            <a:r>
              <a:rPr sz="2471" dirty="0">
                <a:latin typeface="Times New Roman"/>
                <a:cs typeface="Times New Roman"/>
              </a:rPr>
              <a:t>process</a:t>
            </a:r>
            <a:r>
              <a:rPr sz="2471" spc="-49" dirty="0">
                <a:latin typeface="Times New Roman"/>
                <a:cs typeface="Times New Roman"/>
              </a:rPr>
              <a:t> </a:t>
            </a:r>
            <a:r>
              <a:rPr sz="2471" dirty="0">
                <a:latin typeface="Times New Roman"/>
                <a:cs typeface="Times New Roman"/>
              </a:rPr>
              <a:t>allows</a:t>
            </a:r>
            <a:r>
              <a:rPr sz="2471" spc="-22" dirty="0">
                <a:latin typeface="Times New Roman"/>
                <a:cs typeface="Times New Roman"/>
              </a:rPr>
              <a:t> </a:t>
            </a:r>
            <a:r>
              <a:rPr sz="2471" dirty="0">
                <a:latin typeface="Times New Roman"/>
                <a:cs typeface="Times New Roman"/>
              </a:rPr>
              <a:t>for</a:t>
            </a:r>
            <a:r>
              <a:rPr sz="2471" spc="-49" dirty="0">
                <a:latin typeface="Times New Roman"/>
                <a:cs typeface="Times New Roman"/>
              </a:rPr>
              <a:t> </a:t>
            </a:r>
            <a:r>
              <a:rPr sz="2471" spc="-22" dirty="0">
                <a:latin typeface="Times New Roman"/>
                <a:cs typeface="Times New Roman"/>
              </a:rPr>
              <a:t>the </a:t>
            </a:r>
            <a:r>
              <a:rPr sz="2471" dirty="0">
                <a:latin typeface="Times New Roman"/>
                <a:cs typeface="Times New Roman"/>
              </a:rPr>
              <a:t>straightforward</a:t>
            </a:r>
            <a:r>
              <a:rPr sz="2471" spc="-75" dirty="0">
                <a:latin typeface="Times New Roman"/>
                <a:cs typeface="Times New Roman"/>
              </a:rPr>
              <a:t> </a:t>
            </a:r>
            <a:r>
              <a:rPr sz="2471" dirty="0">
                <a:latin typeface="Times New Roman"/>
                <a:cs typeface="Times New Roman"/>
              </a:rPr>
              <a:t>definition</a:t>
            </a:r>
            <a:r>
              <a:rPr sz="2471" spc="-57" dirty="0">
                <a:latin typeface="Times New Roman"/>
                <a:cs typeface="Times New Roman"/>
              </a:rPr>
              <a:t> </a:t>
            </a:r>
            <a:r>
              <a:rPr sz="2471" dirty="0">
                <a:latin typeface="Times New Roman"/>
                <a:cs typeface="Times New Roman"/>
              </a:rPr>
              <a:t>of</a:t>
            </a:r>
            <a:r>
              <a:rPr sz="2471" spc="-75" dirty="0">
                <a:latin typeface="Times New Roman"/>
                <a:cs typeface="Times New Roman"/>
              </a:rPr>
              <a:t> </a:t>
            </a:r>
            <a:r>
              <a:rPr sz="2471" dirty="0">
                <a:latin typeface="Times New Roman"/>
                <a:cs typeface="Times New Roman"/>
              </a:rPr>
              <a:t>progress</a:t>
            </a:r>
            <a:r>
              <a:rPr sz="2471" spc="-57" dirty="0">
                <a:latin typeface="Times New Roman"/>
                <a:cs typeface="Times New Roman"/>
              </a:rPr>
              <a:t> </a:t>
            </a:r>
            <a:r>
              <a:rPr sz="2471" spc="-9" dirty="0">
                <a:latin typeface="Times New Roman"/>
                <a:cs typeface="Times New Roman"/>
              </a:rPr>
              <a:t>milestones.</a:t>
            </a:r>
            <a:endParaRPr sz="2471">
              <a:latin typeface="Times New Roman"/>
              <a:cs typeface="Times New Roman"/>
            </a:endParaRPr>
          </a:p>
        </p:txBody>
      </p:sp>
    </p:spTree>
    <p:extLst>
      <p:ext uri="{BB962C8B-B14F-4D97-AF65-F5344CB8AC3E}">
        <p14:creationId xmlns:p14="http://schemas.microsoft.com/office/powerpoint/2010/main" val="386024380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085" rIns="0" bIns="0" rtlCol="0">
            <a:spAutoFit/>
          </a:bodyPr>
          <a:lstStyle/>
          <a:p>
            <a:pPr marL="11206">
              <a:lnSpc>
                <a:spcPct val="100000"/>
              </a:lnSpc>
              <a:spcBef>
                <a:spcPts val="79"/>
              </a:spcBef>
            </a:pPr>
            <a:r>
              <a:rPr dirty="0"/>
              <a:t>Milestones</a:t>
            </a:r>
            <a:r>
              <a:rPr spc="-119" dirty="0"/>
              <a:t> </a:t>
            </a:r>
            <a:r>
              <a:rPr dirty="0"/>
              <a:t>and</a:t>
            </a:r>
            <a:r>
              <a:rPr spc="-119" dirty="0"/>
              <a:t> </a:t>
            </a:r>
            <a:r>
              <a:rPr spc="-9" dirty="0"/>
              <a:t>deliverables</a:t>
            </a:r>
          </a:p>
        </p:txBody>
      </p:sp>
      <p:grpSp>
        <p:nvGrpSpPr>
          <p:cNvPr id="3" name="object 3"/>
          <p:cNvGrpSpPr/>
          <p:nvPr/>
        </p:nvGrpSpPr>
        <p:grpSpPr>
          <a:xfrm>
            <a:off x="2324100" y="3147957"/>
            <a:ext cx="7643532" cy="1312769"/>
            <a:chOff x="754380" y="3567684"/>
            <a:chExt cx="8662670" cy="1487805"/>
          </a:xfrm>
        </p:grpSpPr>
        <p:sp>
          <p:nvSpPr>
            <p:cNvPr id="4" name="object 4"/>
            <p:cNvSpPr/>
            <p:nvPr/>
          </p:nvSpPr>
          <p:spPr>
            <a:xfrm>
              <a:off x="4399788" y="4558284"/>
              <a:ext cx="1374775" cy="497205"/>
            </a:xfrm>
            <a:custGeom>
              <a:avLst/>
              <a:gdLst/>
              <a:ahLst/>
              <a:cxnLst/>
              <a:rect l="l" t="t" r="r" b="b"/>
              <a:pathLst>
                <a:path w="1374775" h="497204">
                  <a:moveTo>
                    <a:pt x="1374648" y="496824"/>
                  </a:moveTo>
                  <a:lnTo>
                    <a:pt x="1374648" y="0"/>
                  </a:lnTo>
                  <a:lnTo>
                    <a:pt x="0" y="0"/>
                  </a:lnTo>
                  <a:lnTo>
                    <a:pt x="0" y="496824"/>
                  </a:lnTo>
                  <a:lnTo>
                    <a:pt x="1374648" y="496824"/>
                  </a:lnTo>
                  <a:close/>
                </a:path>
              </a:pathLst>
            </a:custGeom>
            <a:solidFill>
              <a:srgbClr val="6D7968"/>
            </a:solidFill>
          </p:spPr>
          <p:txBody>
            <a:bodyPr wrap="square" lIns="0" tIns="0" rIns="0" bIns="0" rtlCol="0"/>
            <a:lstStyle/>
            <a:p>
              <a:endParaRPr/>
            </a:p>
          </p:txBody>
        </p:sp>
        <p:sp>
          <p:nvSpPr>
            <p:cNvPr id="5" name="object 5"/>
            <p:cNvSpPr/>
            <p:nvPr/>
          </p:nvSpPr>
          <p:spPr>
            <a:xfrm>
              <a:off x="4399788" y="3567684"/>
              <a:ext cx="1371600" cy="494030"/>
            </a:xfrm>
            <a:custGeom>
              <a:avLst/>
              <a:gdLst/>
              <a:ahLst/>
              <a:cxnLst/>
              <a:rect l="l" t="t" r="r" b="b"/>
              <a:pathLst>
                <a:path w="1371600" h="494029">
                  <a:moveTo>
                    <a:pt x="1371574" y="246887"/>
                  </a:moveTo>
                  <a:lnTo>
                    <a:pt x="1367400" y="202510"/>
                  </a:lnTo>
                  <a:lnTo>
                    <a:pt x="1355365" y="160742"/>
                  </a:lnTo>
                  <a:lnTo>
                    <a:pt x="1336200" y="122281"/>
                  </a:lnTo>
                  <a:lnTo>
                    <a:pt x="1310639" y="87823"/>
                  </a:lnTo>
                  <a:lnTo>
                    <a:pt x="1279413" y="58066"/>
                  </a:lnTo>
                  <a:lnTo>
                    <a:pt x="1243253" y="33708"/>
                  </a:lnTo>
                  <a:lnTo>
                    <a:pt x="1202892" y="15446"/>
                  </a:lnTo>
                  <a:lnTo>
                    <a:pt x="1159062" y="3977"/>
                  </a:lnTo>
                  <a:lnTo>
                    <a:pt x="1112494" y="0"/>
                  </a:lnTo>
                  <a:lnTo>
                    <a:pt x="685787" y="0"/>
                  </a:lnTo>
                  <a:lnTo>
                    <a:pt x="259079" y="0"/>
                  </a:lnTo>
                  <a:lnTo>
                    <a:pt x="212508" y="3977"/>
                  </a:lnTo>
                  <a:lnTo>
                    <a:pt x="168676" y="15446"/>
                  </a:lnTo>
                  <a:lnTo>
                    <a:pt x="128315" y="33708"/>
                  </a:lnTo>
                  <a:lnTo>
                    <a:pt x="92156" y="58066"/>
                  </a:lnTo>
                  <a:lnTo>
                    <a:pt x="60930" y="87823"/>
                  </a:lnTo>
                  <a:lnTo>
                    <a:pt x="35370" y="122281"/>
                  </a:lnTo>
                  <a:lnTo>
                    <a:pt x="16208" y="160742"/>
                  </a:lnTo>
                  <a:lnTo>
                    <a:pt x="4173" y="202510"/>
                  </a:lnTo>
                  <a:lnTo>
                    <a:pt x="0" y="246887"/>
                  </a:lnTo>
                  <a:lnTo>
                    <a:pt x="4173" y="291265"/>
                  </a:lnTo>
                  <a:lnTo>
                    <a:pt x="16208" y="333033"/>
                  </a:lnTo>
                  <a:lnTo>
                    <a:pt x="35370" y="371494"/>
                  </a:lnTo>
                  <a:lnTo>
                    <a:pt x="60930" y="405952"/>
                  </a:lnTo>
                  <a:lnTo>
                    <a:pt x="92156" y="435709"/>
                  </a:lnTo>
                  <a:lnTo>
                    <a:pt x="128315" y="460067"/>
                  </a:lnTo>
                  <a:lnTo>
                    <a:pt x="168676" y="478329"/>
                  </a:lnTo>
                  <a:lnTo>
                    <a:pt x="212508" y="489798"/>
                  </a:lnTo>
                  <a:lnTo>
                    <a:pt x="259079" y="493775"/>
                  </a:lnTo>
                  <a:lnTo>
                    <a:pt x="1112494" y="493775"/>
                  </a:lnTo>
                  <a:lnTo>
                    <a:pt x="1159062" y="489798"/>
                  </a:lnTo>
                  <a:lnTo>
                    <a:pt x="1202892" y="478329"/>
                  </a:lnTo>
                  <a:lnTo>
                    <a:pt x="1243253" y="460067"/>
                  </a:lnTo>
                  <a:lnTo>
                    <a:pt x="1279413" y="435709"/>
                  </a:lnTo>
                  <a:lnTo>
                    <a:pt x="1310639" y="405952"/>
                  </a:lnTo>
                  <a:lnTo>
                    <a:pt x="1336200" y="371494"/>
                  </a:lnTo>
                  <a:lnTo>
                    <a:pt x="1355365" y="333033"/>
                  </a:lnTo>
                  <a:lnTo>
                    <a:pt x="1367400" y="291265"/>
                  </a:lnTo>
                  <a:lnTo>
                    <a:pt x="1371574" y="246887"/>
                  </a:lnTo>
                  <a:close/>
                </a:path>
              </a:pathLst>
            </a:custGeom>
            <a:solidFill>
              <a:srgbClr val="6980BB"/>
            </a:solidFill>
          </p:spPr>
          <p:txBody>
            <a:bodyPr wrap="square" lIns="0" tIns="0" rIns="0" bIns="0" rtlCol="0"/>
            <a:lstStyle/>
            <a:p>
              <a:endParaRPr/>
            </a:p>
          </p:txBody>
        </p:sp>
        <p:sp>
          <p:nvSpPr>
            <p:cNvPr id="6" name="object 6"/>
            <p:cNvSpPr/>
            <p:nvPr/>
          </p:nvSpPr>
          <p:spPr>
            <a:xfrm>
              <a:off x="2586228" y="4558284"/>
              <a:ext cx="1393190" cy="497205"/>
            </a:xfrm>
            <a:custGeom>
              <a:avLst/>
              <a:gdLst/>
              <a:ahLst/>
              <a:cxnLst/>
              <a:rect l="l" t="t" r="r" b="b"/>
              <a:pathLst>
                <a:path w="1393189" h="497204">
                  <a:moveTo>
                    <a:pt x="1392935" y="496824"/>
                  </a:moveTo>
                  <a:lnTo>
                    <a:pt x="1392935" y="0"/>
                  </a:lnTo>
                  <a:lnTo>
                    <a:pt x="0" y="0"/>
                  </a:lnTo>
                  <a:lnTo>
                    <a:pt x="0" y="496824"/>
                  </a:lnTo>
                  <a:lnTo>
                    <a:pt x="1392935" y="496824"/>
                  </a:lnTo>
                  <a:close/>
                </a:path>
              </a:pathLst>
            </a:custGeom>
            <a:solidFill>
              <a:srgbClr val="6D7968"/>
            </a:solidFill>
          </p:spPr>
          <p:txBody>
            <a:bodyPr wrap="square" lIns="0" tIns="0" rIns="0" bIns="0" rtlCol="0"/>
            <a:lstStyle/>
            <a:p>
              <a:endParaRPr/>
            </a:p>
          </p:txBody>
        </p:sp>
        <p:sp>
          <p:nvSpPr>
            <p:cNvPr id="7" name="object 7"/>
            <p:cNvSpPr/>
            <p:nvPr/>
          </p:nvSpPr>
          <p:spPr>
            <a:xfrm>
              <a:off x="2586228" y="3567684"/>
              <a:ext cx="1390015" cy="494030"/>
            </a:xfrm>
            <a:custGeom>
              <a:avLst/>
              <a:gdLst/>
              <a:ahLst/>
              <a:cxnLst/>
              <a:rect l="l" t="t" r="r" b="b"/>
              <a:pathLst>
                <a:path w="1390014" h="494029">
                  <a:moveTo>
                    <a:pt x="1389710" y="246887"/>
                  </a:moveTo>
                  <a:lnTo>
                    <a:pt x="1385535" y="202510"/>
                  </a:lnTo>
                  <a:lnTo>
                    <a:pt x="1373500" y="160742"/>
                  </a:lnTo>
                  <a:lnTo>
                    <a:pt x="1354336" y="122281"/>
                  </a:lnTo>
                  <a:lnTo>
                    <a:pt x="1328775" y="87823"/>
                  </a:lnTo>
                  <a:lnTo>
                    <a:pt x="1297548" y="58066"/>
                  </a:lnTo>
                  <a:lnTo>
                    <a:pt x="1261389" y="33708"/>
                  </a:lnTo>
                  <a:lnTo>
                    <a:pt x="1221028" y="15446"/>
                  </a:lnTo>
                  <a:lnTo>
                    <a:pt x="1177198" y="3977"/>
                  </a:lnTo>
                  <a:lnTo>
                    <a:pt x="1130630" y="0"/>
                  </a:lnTo>
                  <a:lnTo>
                    <a:pt x="694855" y="0"/>
                  </a:lnTo>
                  <a:lnTo>
                    <a:pt x="259080" y="0"/>
                  </a:lnTo>
                  <a:lnTo>
                    <a:pt x="212508" y="3977"/>
                  </a:lnTo>
                  <a:lnTo>
                    <a:pt x="168676" y="15446"/>
                  </a:lnTo>
                  <a:lnTo>
                    <a:pt x="128315" y="33708"/>
                  </a:lnTo>
                  <a:lnTo>
                    <a:pt x="92156" y="58066"/>
                  </a:lnTo>
                  <a:lnTo>
                    <a:pt x="60930" y="87823"/>
                  </a:lnTo>
                  <a:lnTo>
                    <a:pt x="35370" y="122281"/>
                  </a:lnTo>
                  <a:lnTo>
                    <a:pt x="16208" y="160742"/>
                  </a:lnTo>
                  <a:lnTo>
                    <a:pt x="4173" y="202510"/>
                  </a:lnTo>
                  <a:lnTo>
                    <a:pt x="0" y="246887"/>
                  </a:lnTo>
                  <a:lnTo>
                    <a:pt x="4173" y="291265"/>
                  </a:lnTo>
                  <a:lnTo>
                    <a:pt x="16208" y="333033"/>
                  </a:lnTo>
                  <a:lnTo>
                    <a:pt x="35370" y="371494"/>
                  </a:lnTo>
                  <a:lnTo>
                    <a:pt x="60930" y="405952"/>
                  </a:lnTo>
                  <a:lnTo>
                    <a:pt x="92156" y="435709"/>
                  </a:lnTo>
                  <a:lnTo>
                    <a:pt x="128315" y="460067"/>
                  </a:lnTo>
                  <a:lnTo>
                    <a:pt x="168676" y="478329"/>
                  </a:lnTo>
                  <a:lnTo>
                    <a:pt x="212508" y="489798"/>
                  </a:lnTo>
                  <a:lnTo>
                    <a:pt x="259080" y="493775"/>
                  </a:lnTo>
                  <a:lnTo>
                    <a:pt x="1130630" y="493775"/>
                  </a:lnTo>
                  <a:lnTo>
                    <a:pt x="1177198" y="489798"/>
                  </a:lnTo>
                  <a:lnTo>
                    <a:pt x="1221028" y="478329"/>
                  </a:lnTo>
                  <a:lnTo>
                    <a:pt x="1261389" y="460067"/>
                  </a:lnTo>
                  <a:lnTo>
                    <a:pt x="1297548" y="435709"/>
                  </a:lnTo>
                  <a:lnTo>
                    <a:pt x="1328775" y="405952"/>
                  </a:lnTo>
                  <a:lnTo>
                    <a:pt x="1354336" y="371494"/>
                  </a:lnTo>
                  <a:lnTo>
                    <a:pt x="1373500" y="333033"/>
                  </a:lnTo>
                  <a:lnTo>
                    <a:pt x="1385535" y="291265"/>
                  </a:lnTo>
                  <a:lnTo>
                    <a:pt x="1389710" y="246887"/>
                  </a:lnTo>
                  <a:close/>
                </a:path>
              </a:pathLst>
            </a:custGeom>
            <a:solidFill>
              <a:srgbClr val="6980BB"/>
            </a:solidFill>
          </p:spPr>
          <p:txBody>
            <a:bodyPr wrap="square" lIns="0" tIns="0" rIns="0" bIns="0" rtlCol="0"/>
            <a:lstStyle/>
            <a:p>
              <a:endParaRPr/>
            </a:p>
          </p:txBody>
        </p:sp>
        <p:sp>
          <p:nvSpPr>
            <p:cNvPr id="8" name="object 8"/>
            <p:cNvSpPr/>
            <p:nvPr/>
          </p:nvSpPr>
          <p:spPr>
            <a:xfrm>
              <a:off x="754380" y="4558284"/>
              <a:ext cx="1393190" cy="497205"/>
            </a:xfrm>
            <a:custGeom>
              <a:avLst/>
              <a:gdLst/>
              <a:ahLst/>
              <a:cxnLst/>
              <a:rect l="l" t="t" r="r" b="b"/>
              <a:pathLst>
                <a:path w="1393190" h="497204">
                  <a:moveTo>
                    <a:pt x="1392936" y="496824"/>
                  </a:moveTo>
                  <a:lnTo>
                    <a:pt x="1392936" y="0"/>
                  </a:lnTo>
                  <a:lnTo>
                    <a:pt x="0" y="0"/>
                  </a:lnTo>
                  <a:lnTo>
                    <a:pt x="0" y="496824"/>
                  </a:lnTo>
                  <a:lnTo>
                    <a:pt x="1392936" y="496824"/>
                  </a:lnTo>
                  <a:close/>
                </a:path>
              </a:pathLst>
            </a:custGeom>
            <a:solidFill>
              <a:srgbClr val="6D7968"/>
            </a:solidFill>
          </p:spPr>
          <p:txBody>
            <a:bodyPr wrap="square" lIns="0" tIns="0" rIns="0" bIns="0" rtlCol="0"/>
            <a:lstStyle/>
            <a:p>
              <a:endParaRPr/>
            </a:p>
          </p:txBody>
        </p:sp>
        <p:sp>
          <p:nvSpPr>
            <p:cNvPr id="9" name="object 9"/>
            <p:cNvSpPr/>
            <p:nvPr/>
          </p:nvSpPr>
          <p:spPr>
            <a:xfrm>
              <a:off x="754380" y="3567684"/>
              <a:ext cx="1390015" cy="494030"/>
            </a:xfrm>
            <a:custGeom>
              <a:avLst/>
              <a:gdLst/>
              <a:ahLst/>
              <a:cxnLst/>
              <a:rect l="l" t="t" r="r" b="b"/>
              <a:pathLst>
                <a:path w="1390014" h="494029">
                  <a:moveTo>
                    <a:pt x="1389710" y="246887"/>
                  </a:moveTo>
                  <a:lnTo>
                    <a:pt x="1385535" y="202510"/>
                  </a:lnTo>
                  <a:lnTo>
                    <a:pt x="1373500" y="160742"/>
                  </a:lnTo>
                  <a:lnTo>
                    <a:pt x="1354336" y="122281"/>
                  </a:lnTo>
                  <a:lnTo>
                    <a:pt x="1328775" y="87823"/>
                  </a:lnTo>
                  <a:lnTo>
                    <a:pt x="1297548" y="58066"/>
                  </a:lnTo>
                  <a:lnTo>
                    <a:pt x="1261389" y="33708"/>
                  </a:lnTo>
                  <a:lnTo>
                    <a:pt x="1221028" y="15446"/>
                  </a:lnTo>
                  <a:lnTo>
                    <a:pt x="1177198" y="3977"/>
                  </a:lnTo>
                  <a:lnTo>
                    <a:pt x="1130630" y="0"/>
                  </a:lnTo>
                  <a:lnTo>
                    <a:pt x="694855" y="0"/>
                  </a:lnTo>
                  <a:lnTo>
                    <a:pt x="259079" y="0"/>
                  </a:lnTo>
                  <a:lnTo>
                    <a:pt x="212508" y="3977"/>
                  </a:lnTo>
                  <a:lnTo>
                    <a:pt x="168676" y="15446"/>
                  </a:lnTo>
                  <a:lnTo>
                    <a:pt x="128315" y="33708"/>
                  </a:lnTo>
                  <a:lnTo>
                    <a:pt x="92156" y="58066"/>
                  </a:lnTo>
                  <a:lnTo>
                    <a:pt x="60930" y="87823"/>
                  </a:lnTo>
                  <a:lnTo>
                    <a:pt x="35370" y="122281"/>
                  </a:lnTo>
                  <a:lnTo>
                    <a:pt x="16208" y="160742"/>
                  </a:lnTo>
                  <a:lnTo>
                    <a:pt x="4173" y="202510"/>
                  </a:lnTo>
                  <a:lnTo>
                    <a:pt x="0" y="246887"/>
                  </a:lnTo>
                  <a:lnTo>
                    <a:pt x="4173" y="291265"/>
                  </a:lnTo>
                  <a:lnTo>
                    <a:pt x="16208" y="333033"/>
                  </a:lnTo>
                  <a:lnTo>
                    <a:pt x="35370" y="371494"/>
                  </a:lnTo>
                  <a:lnTo>
                    <a:pt x="60930" y="405952"/>
                  </a:lnTo>
                  <a:lnTo>
                    <a:pt x="92156" y="435709"/>
                  </a:lnTo>
                  <a:lnTo>
                    <a:pt x="128315" y="460067"/>
                  </a:lnTo>
                  <a:lnTo>
                    <a:pt x="168676" y="478329"/>
                  </a:lnTo>
                  <a:lnTo>
                    <a:pt x="212508" y="489798"/>
                  </a:lnTo>
                  <a:lnTo>
                    <a:pt x="259079" y="493775"/>
                  </a:lnTo>
                  <a:lnTo>
                    <a:pt x="1130630" y="493775"/>
                  </a:lnTo>
                  <a:lnTo>
                    <a:pt x="1177198" y="489798"/>
                  </a:lnTo>
                  <a:lnTo>
                    <a:pt x="1221028" y="478329"/>
                  </a:lnTo>
                  <a:lnTo>
                    <a:pt x="1261389" y="460067"/>
                  </a:lnTo>
                  <a:lnTo>
                    <a:pt x="1297548" y="435709"/>
                  </a:lnTo>
                  <a:lnTo>
                    <a:pt x="1328775" y="405952"/>
                  </a:lnTo>
                  <a:lnTo>
                    <a:pt x="1354336" y="371494"/>
                  </a:lnTo>
                  <a:lnTo>
                    <a:pt x="1373500" y="333033"/>
                  </a:lnTo>
                  <a:lnTo>
                    <a:pt x="1385535" y="291265"/>
                  </a:lnTo>
                  <a:lnTo>
                    <a:pt x="1389710" y="246887"/>
                  </a:lnTo>
                  <a:close/>
                </a:path>
              </a:pathLst>
            </a:custGeom>
            <a:solidFill>
              <a:srgbClr val="6980BB"/>
            </a:solidFill>
          </p:spPr>
          <p:txBody>
            <a:bodyPr wrap="square" lIns="0" tIns="0" rIns="0" bIns="0" rtlCol="0"/>
            <a:lstStyle/>
            <a:p>
              <a:endParaRPr/>
            </a:p>
          </p:txBody>
        </p:sp>
        <p:sp>
          <p:nvSpPr>
            <p:cNvPr id="10" name="object 10"/>
            <p:cNvSpPr/>
            <p:nvPr/>
          </p:nvSpPr>
          <p:spPr>
            <a:xfrm>
              <a:off x="6210300" y="4558284"/>
              <a:ext cx="1396365" cy="497205"/>
            </a:xfrm>
            <a:custGeom>
              <a:avLst/>
              <a:gdLst/>
              <a:ahLst/>
              <a:cxnLst/>
              <a:rect l="l" t="t" r="r" b="b"/>
              <a:pathLst>
                <a:path w="1396365" h="497204">
                  <a:moveTo>
                    <a:pt x="1395984" y="496824"/>
                  </a:moveTo>
                  <a:lnTo>
                    <a:pt x="1395984" y="0"/>
                  </a:lnTo>
                  <a:lnTo>
                    <a:pt x="0" y="0"/>
                  </a:lnTo>
                  <a:lnTo>
                    <a:pt x="0" y="496824"/>
                  </a:lnTo>
                  <a:lnTo>
                    <a:pt x="1395984" y="496824"/>
                  </a:lnTo>
                  <a:close/>
                </a:path>
              </a:pathLst>
            </a:custGeom>
            <a:solidFill>
              <a:srgbClr val="6D7968"/>
            </a:solidFill>
          </p:spPr>
          <p:txBody>
            <a:bodyPr wrap="square" lIns="0" tIns="0" rIns="0" bIns="0" rtlCol="0"/>
            <a:lstStyle/>
            <a:p>
              <a:endParaRPr/>
            </a:p>
          </p:txBody>
        </p:sp>
        <p:sp>
          <p:nvSpPr>
            <p:cNvPr id="11" name="object 11"/>
            <p:cNvSpPr/>
            <p:nvPr/>
          </p:nvSpPr>
          <p:spPr>
            <a:xfrm>
              <a:off x="6210300" y="3567684"/>
              <a:ext cx="1393190" cy="494030"/>
            </a:xfrm>
            <a:custGeom>
              <a:avLst/>
              <a:gdLst/>
              <a:ahLst/>
              <a:cxnLst/>
              <a:rect l="l" t="t" r="r" b="b"/>
              <a:pathLst>
                <a:path w="1393190" h="494029">
                  <a:moveTo>
                    <a:pt x="1392808" y="246887"/>
                  </a:moveTo>
                  <a:lnTo>
                    <a:pt x="1388635" y="202510"/>
                  </a:lnTo>
                  <a:lnTo>
                    <a:pt x="1376600" y="160742"/>
                  </a:lnTo>
                  <a:lnTo>
                    <a:pt x="1357438" y="122281"/>
                  </a:lnTo>
                  <a:lnTo>
                    <a:pt x="1331878" y="87823"/>
                  </a:lnTo>
                  <a:lnTo>
                    <a:pt x="1300652" y="58066"/>
                  </a:lnTo>
                  <a:lnTo>
                    <a:pt x="1264493" y="33708"/>
                  </a:lnTo>
                  <a:lnTo>
                    <a:pt x="1224132" y="15446"/>
                  </a:lnTo>
                  <a:lnTo>
                    <a:pt x="1180300" y="3977"/>
                  </a:lnTo>
                  <a:lnTo>
                    <a:pt x="1133728" y="0"/>
                  </a:lnTo>
                  <a:lnTo>
                    <a:pt x="696404" y="0"/>
                  </a:lnTo>
                  <a:lnTo>
                    <a:pt x="259079" y="0"/>
                  </a:lnTo>
                  <a:lnTo>
                    <a:pt x="212508" y="3977"/>
                  </a:lnTo>
                  <a:lnTo>
                    <a:pt x="168676" y="15446"/>
                  </a:lnTo>
                  <a:lnTo>
                    <a:pt x="128315" y="33708"/>
                  </a:lnTo>
                  <a:lnTo>
                    <a:pt x="92156" y="58066"/>
                  </a:lnTo>
                  <a:lnTo>
                    <a:pt x="60930" y="87823"/>
                  </a:lnTo>
                  <a:lnTo>
                    <a:pt x="35370" y="122281"/>
                  </a:lnTo>
                  <a:lnTo>
                    <a:pt x="16208" y="160742"/>
                  </a:lnTo>
                  <a:lnTo>
                    <a:pt x="4173" y="202510"/>
                  </a:lnTo>
                  <a:lnTo>
                    <a:pt x="0" y="246887"/>
                  </a:lnTo>
                  <a:lnTo>
                    <a:pt x="4173" y="291265"/>
                  </a:lnTo>
                  <a:lnTo>
                    <a:pt x="16208" y="333033"/>
                  </a:lnTo>
                  <a:lnTo>
                    <a:pt x="35370" y="371494"/>
                  </a:lnTo>
                  <a:lnTo>
                    <a:pt x="60930" y="405952"/>
                  </a:lnTo>
                  <a:lnTo>
                    <a:pt x="92156" y="435709"/>
                  </a:lnTo>
                  <a:lnTo>
                    <a:pt x="128315" y="460067"/>
                  </a:lnTo>
                  <a:lnTo>
                    <a:pt x="168676" y="478329"/>
                  </a:lnTo>
                  <a:lnTo>
                    <a:pt x="212508" y="489798"/>
                  </a:lnTo>
                  <a:lnTo>
                    <a:pt x="259079" y="493775"/>
                  </a:lnTo>
                  <a:lnTo>
                    <a:pt x="1133728" y="493775"/>
                  </a:lnTo>
                  <a:lnTo>
                    <a:pt x="1180300" y="489798"/>
                  </a:lnTo>
                  <a:lnTo>
                    <a:pt x="1224132" y="478329"/>
                  </a:lnTo>
                  <a:lnTo>
                    <a:pt x="1264493" y="460067"/>
                  </a:lnTo>
                  <a:lnTo>
                    <a:pt x="1300652" y="435709"/>
                  </a:lnTo>
                  <a:lnTo>
                    <a:pt x="1331878" y="405952"/>
                  </a:lnTo>
                  <a:lnTo>
                    <a:pt x="1357438" y="371494"/>
                  </a:lnTo>
                  <a:lnTo>
                    <a:pt x="1376600" y="333033"/>
                  </a:lnTo>
                  <a:lnTo>
                    <a:pt x="1388635" y="291265"/>
                  </a:lnTo>
                  <a:lnTo>
                    <a:pt x="1392808" y="246887"/>
                  </a:lnTo>
                  <a:close/>
                </a:path>
              </a:pathLst>
            </a:custGeom>
            <a:solidFill>
              <a:srgbClr val="6980BB"/>
            </a:solidFill>
          </p:spPr>
          <p:txBody>
            <a:bodyPr wrap="square" lIns="0" tIns="0" rIns="0" bIns="0" rtlCol="0"/>
            <a:lstStyle/>
            <a:p>
              <a:endParaRPr/>
            </a:p>
          </p:txBody>
        </p:sp>
        <p:sp>
          <p:nvSpPr>
            <p:cNvPr id="12" name="object 12"/>
            <p:cNvSpPr/>
            <p:nvPr/>
          </p:nvSpPr>
          <p:spPr>
            <a:xfrm>
              <a:off x="8023860" y="4558284"/>
              <a:ext cx="1393190" cy="497205"/>
            </a:xfrm>
            <a:custGeom>
              <a:avLst/>
              <a:gdLst/>
              <a:ahLst/>
              <a:cxnLst/>
              <a:rect l="l" t="t" r="r" b="b"/>
              <a:pathLst>
                <a:path w="1393190" h="497204">
                  <a:moveTo>
                    <a:pt x="1392936" y="496824"/>
                  </a:moveTo>
                  <a:lnTo>
                    <a:pt x="1392936" y="0"/>
                  </a:lnTo>
                  <a:lnTo>
                    <a:pt x="0" y="0"/>
                  </a:lnTo>
                  <a:lnTo>
                    <a:pt x="0" y="496824"/>
                  </a:lnTo>
                  <a:lnTo>
                    <a:pt x="1392936" y="496824"/>
                  </a:lnTo>
                  <a:close/>
                </a:path>
              </a:pathLst>
            </a:custGeom>
            <a:solidFill>
              <a:srgbClr val="6D7968"/>
            </a:solidFill>
          </p:spPr>
          <p:txBody>
            <a:bodyPr wrap="square" lIns="0" tIns="0" rIns="0" bIns="0" rtlCol="0"/>
            <a:lstStyle/>
            <a:p>
              <a:endParaRPr/>
            </a:p>
          </p:txBody>
        </p:sp>
        <p:sp>
          <p:nvSpPr>
            <p:cNvPr id="13" name="object 13"/>
            <p:cNvSpPr/>
            <p:nvPr/>
          </p:nvSpPr>
          <p:spPr>
            <a:xfrm>
              <a:off x="8023860" y="3567684"/>
              <a:ext cx="1390015" cy="494030"/>
            </a:xfrm>
            <a:custGeom>
              <a:avLst/>
              <a:gdLst/>
              <a:ahLst/>
              <a:cxnLst/>
              <a:rect l="l" t="t" r="r" b="b"/>
              <a:pathLst>
                <a:path w="1390015" h="494029">
                  <a:moveTo>
                    <a:pt x="1389710" y="246887"/>
                  </a:moveTo>
                  <a:lnTo>
                    <a:pt x="1385535" y="202510"/>
                  </a:lnTo>
                  <a:lnTo>
                    <a:pt x="1373500" y="160742"/>
                  </a:lnTo>
                  <a:lnTo>
                    <a:pt x="1354336" y="122281"/>
                  </a:lnTo>
                  <a:lnTo>
                    <a:pt x="1328775" y="87823"/>
                  </a:lnTo>
                  <a:lnTo>
                    <a:pt x="1297548" y="58066"/>
                  </a:lnTo>
                  <a:lnTo>
                    <a:pt x="1261389" y="33708"/>
                  </a:lnTo>
                  <a:lnTo>
                    <a:pt x="1221028" y="15446"/>
                  </a:lnTo>
                  <a:lnTo>
                    <a:pt x="1177198" y="3977"/>
                  </a:lnTo>
                  <a:lnTo>
                    <a:pt x="1130630" y="0"/>
                  </a:lnTo>
                  <a:lnTo>
                    <a:pt x="694855" y="0"/>
                  </a:lnTo>
                  <a:lnTo>
                    <a:pt x="259080" y="0"/>
                  </a:lnTo>
                  <a:lnTo>
                    <a:pt x="212508" y="3977"/>
                  </a:lnTo>
                  <a:lnTo>
                    <a:pt x="168676" y="15446"/>
                  </a:lnTo>
                  <a:lnTo>
                    <a:pt x="128315" y="33708"/>
                  </a:lnTo>
                  <a:lnTo>
                    <a:pt x="92156" y="58066"/>
                  </a:lnTo>
                  <a:lnTo>
                    <a:pt x="60930" y="87823"/>
                  </a:lnTo>
                  <a:lnTo>
                    <a:pt x="35370" y="122281"/>
                  </a:lnTo>
                  <a:lnTo>
                    <a:pt x="16208" y="160742"/>
                  </a:lnTo>
                  <a:lnTo>
                    <a:pt x="4173" y="202510"/>
                  </a:lnTo>
                  <a:lnTo>
                    <a:pt x="0" y="246887"/>
                  </a:lnTo>
                  <a:lnTo>
                    <a:pt x="4173" y="291265"/>
                  </a:lnTo>
                  <a:lnTo>
                    <a:pt x="16208" y="333033"/>
                  </a:lnTo>
                  <a:lnTo>
                    <a:pt x="35370" y="371494"/>
                  </a:lnTo>
                  <a:lnTo>
                    <a:pt x="60930" y="405952"/>
                  </a:lnTo>
                  <a:lnTo>
                    <a:pt x="92156" y="435709"/>
                  </a:lnTo>
                  <a:lnTo>
                    <a:pt x="128315" y="460067"/>
                  </a:lnTo>
                  <a:lnTo>
                    <a:pt x="168676" y="478329"/>
                  </a:lnTo>
                  <a:lnTo>
                    <a:pt x="212508" y="489798"/>
                  </a:lnTo>
                  <a:lnTo>
                    <a:pt x="259080" y="493775"/>
                  </a:lnTo>
                  <a:lnTo>
                    <a:pt x="1130630" y="493775"/>
                  </a:lnTo>
                  <a:lnTo>
                    <a:pt x="1177198" y="489798"/>
                  </a:lnTo>
                  <a:lnTo>
                    <a:pt x="1221028" y="478329"/>
                  </a:lnTo>
                  <a:lnTo>
                    <a:pt x="1261389" y="460067"/>
                  </a:lnTo>
                  <a:lnTo>
                    <a:pt x="1297548" y="435709"/>
                  </a:lnTo>
                  <a:lnTo>
                    <a:pt x="1328775" y="405952"/>
                  </a:lnTo>
                  <a:lnTo>
                    <a:pt x="1354336" y="371494"/>
                  </a:lnTo>
                  <a:lnTo>
                    <a:pt x="1373500" y="333033"/>
                  </a:lnTo>
                  <a:lnTo>
                    <a:pt x="1385535" y="291265"/>
                  </a:lnTo>
                  <a:lnTo>
                    <a:pt x="1389710" y="246887"/>
                  </a:lnTo>
                  <a:close/>
                </a:path>
              </a:pathLst>
            </a:custGeom>
            <a:solidFill>
              <a:srgbClr val="6980BB"/>
            </a:solidFill>
          </p:spPr>
          <p:txBody>
            <a:bodyPr wrap="square" lIns="0" tIns="0" rIns="0" bIns="0" rtlCol="0"/>
            <a:lstStyle/>
            <a:p>
              <a:endParaRPr/>
            </a:p>
          </p:txBody>
        </p:sp>
        <p:sp>
          <p:nvSpPr>
            <p:cNvPr id="14" name="object 14"/>
            <p:cNvSpPr/>
            <p:nvPr/>
          </p:nvSpPr>
          <p:spPr>
            <a:xfrm>
              <a:off x="4277868" y="4421124"/>
              <a:ext cx="1374775" cy="515620"/>
            </a:xfrm>
            <a:custGeom>
              <a:avLst/>
              <a:gdLst/>
              <a:ahLst/>
              <a:cxnLst/>
              <a:rect l="l" t="t" r="r" b="b"/>
              <a:pathLst>
                <a:path w="1374775" h="515620">
                  <a:moveTo>
                    <a:pt x="1374648" y="502475"/>
                  </a:moveTo>
                  <a:lnTo>
                    <a:pt x="1374648" y="46164"/>
                  </a:lnTo>
                  <a:lnTo>
                    <a:pt x="1373755" y="43184"/>
                  </a:lnTo>
                  <a:lnTo>
                    <a:pt x="1357851" y="210"/>
                  </a:lnTo>
                  <a:lnTo>
                    <a:pt x="1357758" y="0"/>
                  </a:lnTo>
                  <a:lnTo>
                    <a:pt x="0" y="0"/>
                  </a:lnTo>
                  <a:lnTo>
                    <a:pt x="0" y="515112"/>
                  </a:lnTo>
                  <a:lnTo>
                    <a:pt x="1370181" y="515112"/>
                  </a:lnTo>
                  <a:lnTo>
                    <a:pt x="1373755" y="505455"/>
                  </a:lnTo>
                  <a:lnTo>
                    <a:pt x="1374648" y="502475"/>
                  </a:lnTo>
                  <a:close/>
                </a:path>
              </a:pathLst>
            </a:custGeom>
            <a:solidFill>
              <a:srgbClr val="D2E1CA"/>
            </a:solidFill>
          </p:spPr>
          <p:txBody>
            <a:bodyPr wrap="square" lIns="0" tIns="0" rIns="0" bIns="0" rtlCol="0"/>
            <a:lstStyle/>
            <a:p>
              <a:endParaRPr/>
            </a:p>
          </p:txBody>
        </p:sp>
        <p:pic>
          <p:nvPicPr>
            <p:cNvPr id="15" name="object 15"/>
            <p:cNvPicPr/>
            <p:nvPr/>
          </p:nvPicPr>
          <p:blipFill>
            <a:blip r:embed="rId3" cstate="print"/>
            <a:stretch>
              <a:fillRect/>
            </a:stretch>
          </p:blipFill>
          <p:spPr>
            <a:xfrm>
              <a:off x="4277868" y="4421124"/>
              <a:ext cx="1371600" cy="515112"/>
            </a:xfrm>
            <a:prstGeom prst="rect">
              <a:avLst/>
            </a:prstGeom>
          </p:spPr>
        </p:pic>
        <p:pic>
          <p:nvPicPr>
            <p:cNvPr id="16" name="object 16"/>
            <p:cNvPicPr/>
            <p:nvPr/>
          </p:nvPicPr>
          <p:blipFill>
            <a:blip r:embed="rId4" cstate="print"/>
            <a:stretch>
              <a:fillRect/>
            </a:stretch>
          </p:blipFill>
          <p:spPr>
            <a:xfrm>
              <a:off x="4934712" y="4634484"/>
              <a:ext cx="76200" cy="76200"/>
            </a:xfrm>
            <a:prstGeom prst="rect">
              <a:avLst/>
            </a:prstGeom>
          </p:spPr>
        </p:pic>
        <p:sp>
          <p:nvSpPr>
            <p:cNvPr id="17" name="object 17"/>
            <p:cNvSpPr/>
            <p:nvPr/>
          </p:nvSpPr>
          <p:spPr>
            <a:xfrm>
              <a:off x="4896612" y="4183380"/>
              <a:ext cx="140335" cy="238125"/>
            </a:xfrm>
            <a:custGeom>
              <a:avLst/>
              <a:gdLst/>
              <a:ahLst/>
              <a:cxnLst/>
              <a:rect l="l" t="t" r="r" b="b"/>
              <a:pathLst>
                <a:path w="140335" h="238125">
                  <a:moveTo>
                    <a:pt x="140208" y="0"/>
                  </a:moveTo>
                  <a:lnTo>
                    <a:pt x="79248" y="57912"/>
                  </a:lnTo>
                  <a:lnTo>
                    <a:pt x="0" y="0"/>
                  </a:lnTo>
                  <a:lnTo>
                    <a:pt x="79248" y="237744"/>
                  </a:lnTo>
                  <a:lnTo>
                    <a:pt x="140208" y="0"/>
                  </a:lnTo>
                  <a:close/>
                </a:path>
              </a:pathLst>
            </a:custGeom>
            <a:solidFill>
              <a:srgbClr val="000000"/>
            </a:solidFill>
          </p:spPr>
          <p:txBody>
            <a:bodyPr wrap="square" lIns="0" tIns="0" rIns="0" bIns="0" rtlCol="0"/>
            <a:lstStyle/>
            <a:p>
              <a:endParaRPr/>
            </a:p>
          </p:txBody>
        </p:sp>
        <p:sp>
          <p:nvSpPr>
            <p:cNvPr id="18" name="object 18"/>
            <p:cNvSpPr/>
            <p:nvPr/>
          </p:nvSpPr>
          <p:spPr>
            <a:xfrm>
              <a:off x="4896612" y="4183380"/>
              <a:ext cx="140335" cy="238125"/>
            </a:xfrm>
            <a:custGeom>
              <a:avLst/>
              <a:gdLst/>
              <a:ahLst/>
              <a:cxnLst/>
              <a:rect l="l" t="t" r="r" b="b"/>
              <a:pathLst>
                <a:path w="140335" h="238125">
                  <a:moveTo>
                    <a:pt x="79248" y="57912"/>
                  </a:moveTo>
                  <a:lnTo>
                    <a:pt x="140208" y="0"/>
                  </a:lnTo>
                  <a:lnTo>
                    <a:pt x="79248" y="237744"/>
                  </a:lnTo>
                  <a:lnTo>
                    <a:pt x="0" y="0"/>
                  </a:lnTo>
                  <a:lnTo>
                    <a:pt x="79248" y="57912"/>
                  </a:lnTo>
                  <a:close/>
                </a:path>
              </a:pathLst>
            </a:custGeom>
            <a:ln w="21336">
              <a:solidFill>
                <a:srgbClr val="000000"/>
              </a:solidFill>
            </a:ln>
          </p:spPr>
          <p:txBody>
            <a:bodyPr wrap="square" lIns="0" tIns="0" rIns="0" bIns="0" rtlCol="0"/>
            <a:lstStyle/>
            <a:p>
              <a:endParaRPr/>
            </a:p>
          </p:txBody>
        </p:sp>
      </p:grpSp>
      <p:sp>
        <p:nvSpPr>
          <p:cNvPr id="19" name="object 19"/>
          <p:cNvSpPr txBox="1"/>
          <p:nvPr/>
        </p:nvSpPr>
        <p:spPr>
          <a:xfrm>
            <a:off x="5441127" y="3909059"/>
            <a:ext cx="1215838" cy="405464"/>
          </a:xfrm>
          <a:prstGeom prst="rect">
            <a:avLst/>
          </a:prstGeom>
          <a:ln w="21335">
            <a:solidFill>
              <a:srgbClr val="000000"/>
            </a:solidFill>
          </a:ln>
        </p:spPr>
        <p:txBody>
          <a:bodyPr vert="horz" wrap="square" lIns="0" tIns="45943" rIns="0" bIns="0" rtlCol="0">
            <a:spAutoFit/>
          </a:bodyPr>
          <a:lstStyle/>
          <a:p>
            <a:pPr marL="414079" marR="293049" indent="-140081">
              <a:lnSpc>
                <a:spcPts val="1377"/>
              </a:lnSpc>
              <a:spcBef>
                <a:spcPts val="361"/>
              </a:spcBef>
            </a:pPr>
            <a:r>
              <a:rPr sz="1235" spc="-40" dirty="0">
                <a:latin typeface="Times New Roman"/>
                <a:cs typeface="Times New Roman"/>
              </a:rPr>
              <a:t>Evaluation </a:t>
            </a:r>
            <a:r>
              <a:rPr sz="1235" spc="-9" dirty="0">
                <a:latin typeface="Times New Roman"/>
                <a:cs typeface="Times New Roman"/>
              </a:rPr>
              <a:t>report</a:t>
            </a:r>
            <a:endParaRPr sz="1235">
              <a:latin typeface="Times New Roman"/>
              <a:cs typeface="Times New Roman"/>
            </a:endParaRPr>
          </a:p>
        </p:txBody>
      </p:sp>
      <p:grpSp>
        <p:nvGrpSpPr>
          <p:cNvPr id="20" name="object 20"/>
          <p:cNvGrpSpPr/>
          <p:nvPr/>
        </p:nvGrpSpPr>
        <p:grpSpPr>
          <a:xfrm>
            <a:off x="5431603" y="3025476"/>
            <a:ext cx="1232087" cy="471207"/>
            <a:chOff x="4276216" y="3428872"/>
            <a:chExt cx="1396365" cy="534035"/>
          </a:xfrm>
        </p:grpSpPr>
        <p:sp>
          <p:nvSpPr>
            <p:cNvPr id="21" name="object 21"/>
            <p:cNvSpPr/>
            <p:nvPr/>
          </p:nvSpPr>
          <p:spPr>
            <a:xfrm>
              <a:off x="4277855" y="3430523"/>
              <a:ext cx="1374775" cy="515620"/>
            </a:xfrm>
            <a:custGeom>
              <a:avLst/>
              <a:gdLst/>
              <a:ahLst/>
              <a:cxnLst/>
              <a:rect l="l" t="t" r="r" b="b"/>
              <a:pathLst>
                <a:path w="1374775" h="515620">
                  <a:moveTo>
                    <a:pt x="1374648" y="198120"/>
                  </a:moveTo>
                  <a:lnTo>
                    <a:pt x="1356360" y="198120"/>
                  </a:lnTo>
                  <a:lnTo>
                    <a:pt x="1356360" y="158496"/>
                  </a:lnTo>
                  <a:lnTo>
                    <a:pt x="1356360" y="137160"/>
                  </a:lnTo>
                  <a:lnTo>
                    <a:pt x="1335024" y="137160"/>
                  </a:lnTo>
                  <a:lnTo>
                    <a:pt x="1335024" y="118872"/>
                  </a:lnTo>
                  <a:lnTo>
                    <a:pt x="1316736" y="118872"/>
                  </a:lnTo>
                  <a:lnTo>
                    <a:pt x="1316736" y="97536"/>
                  </a:lnTo>
                  <a:lnTo>
                    <a:pt x="1295400" y="97536"/>
                  </a:lnTo>
                  <a:lnTo>
                    <a:pt x="1295400" y="79248"/>
                  </a:lnTo>
                  <a:lnTo>
                    <a:pt x="1277112" y="79248"/>
                  </a:lnTo>
                  <a:lnTo>
                    <a:pt x="1277112" y="57912"/>
                  </a:lnTo>
                  <a:lnTo>
                    <a:pt x="1255776" y="57912"/>
                  </a:lnTo>
                  <a:lnTo>
                    <a:pt x="1255776" y="39624"/>
                  </a:lnTo>
                  <a:lnTo>
                    <a:pt x="1216152" y="39624"/>
                  </a:lnTo>
                  <a:lnTo>
                    <a:pt x="1216152" y="18288"/>
                  </a:lnTo>
                  <a:lnTo>
                    <a:pt x="1115568" y="18288"/>
                  </a:lnTo>
                  <a:lnTo>
                    <a:pt x="1115568" y="0"/>
                  </a:lnTo>
                  <a:lnTo>
                    <a:pt x="240792" y="0"/>
                  </a:lnTo>
                  <a:lnTo>
                    <a:pt x="240792" y="18288"/>
                  </a:lnTo>
                  <a:lnTo>
                    <a:pt x="161544" y="18288"/>
                  </a:lnTo>
                  <a:lnTo>
                    <a:pt x="161544" y="39624"/>
                  </a:lnTo>
                  <a:lnTo>
                    <a:pt x="140208" y="39624"/>
                  </a:lnTo>
                  <a:lnTo>
                    <a:pt x="140208" y="57912"/>
                  </a:lnTo>
                  <a:lnTo>
                    <a:pt x="100584" y="57912"/>
                  </a:lnTo>
                  <a:lnTo>
                    <a:pt x="100584" y="79248"/>
                  </a:lnTo>
                  <a:lnTo>
                    <a:pt x="60960" y="79248"/>
                  </a:lnTo>
                  <a:lnTo>
                    <a:pt x="60960" y="97536"/>
                  </a:lnTo>
                  <a:lnTo>
                    <a:pt x="60960" y="118872"/>
                  </a:lnTo>
                  <a:lnTo>
                    <a:pt x="42672" y="118872"/>
                  </a:lnTo>
                  <a:lnTo>
                    <a:pt x="42672" y="137160"/>
                  </a:lnTo>
                  <a:lnTo>
                    <a:pt x="42672" y="158496"/>
                  </a:lnTo>
                  <a:lnTo>
                    <a:pt x="21336" y="158496"/>
                  </a:lnTo>
                  <a:lnTo>
                    <a:pt x="21336" y="198120"/>
                  </a:lnTo>
                  <a:lnTo>
                    <a:pt x="21336" y="237744"/>
                  </a:lnTo>
                  <a:lnTo>
                    <a:pt x="0" y="237744"/>
                  </a:lnTo>
                  <a:lnTo>
                    <a:pt x="0" y="295656"/>
                  </a:lnTo>
                  <a:lnTo>
                    <a:pt x="21336" y="295656"/>
                  </a:lnTo>
                  <a:lnTo>
                    <a:pt x="21336" y="335280"/>
                  </a:lnTo>
                  <a:lnTo>
                    <a:pt x="21336" y="374904"/>
                  </a:lnTo>
                  <a:lnTo>
                    <a:pt x="42672" y="374904"/>
                  </a:lnTo>
                  <a:lnTo>
                    <a:pt x="42672" y="396240"/>
                  </a:lnTo>
                  <a:lnTo>
                    <a:pt x="42672" y="414528"/>
                  </a:lnTo>
                  <a:lnTo>
                    <a:pt x="60960" y="414528"/>
                  </a:lnTo>
                  <a:lnTo>
                    <a:pt x="60960" y="435864"/>
                  </a:lnTo>
                  <a:lnTo>
                    <a:pt x="60960" y="454152"/>
                  </a:lnTo>
                  <a:lnTo>
                    <a:pt x="100584" y="454152"/>
                  </a:lnTo>
                  <a:lnTo>
                    <a:pt x="100584" y="475488"/>
                  </a:lnTo>
                  <a:lnTo>
                    <a:pt x="140208" y="475488"/>
                  </a:lnTo>
                  <a:lnTo>
                    <a:pt x="140208" y="493776"/>
                  </a:lnTo>
                  <a:lnTo>
                    <a:pt x="161544" y="493776"/>
                  </a:lnTo>
                  <a:lnTo>
                    <a:pt x="161544" y="515112"/>
                  </a:lnTo>
                  <a:lnTo>
                    <a:pt x="1216152" y="515112"/>
                  </a:lnTo>
                  <a:lnTo>
                    <a:pt x="1216152" y="493776"/>
                  </a:lnTo>
                  <a:lnTo>
                    <a:pt x="1255776" y="493776"/>
                  </a:lnTo>
                  <a:lnTo>
                    <a:pt x="1255776" y="475488"/>
                  </a:lnTo>
                  <a:lnTo>
                    <a:pt x="1277112" y="475488"/>
                  </a:lnTo>
                  <a:lnTo>
                    <a:pt x="1277112" y="454152"/>
                  </a:lnTo>
                  <a:lnTo>
                    <a:pt x="1295400" y="454152"/>
                  </a:lnTo>
                  <a:lnTo>
                    <a:pt x="1295400" y="435864"/>
                  </a:lnTo>
                  <a:lnTo>
                    <a:pt x="1316736" y="435864"/>
                  </a:lnTo>
                  <a:lnTo>
                    <a:pt x="1316736" y="414528"/>
                  </a:lnTo>
                  <a:lnTo>
                    <a:pt x="1335024" y="414528"/>
                  </a:lnTo>
                  <a:lnTo>
                    <a:pt x="1335024" y="396240"/>
                  </a:lnTo>
                  <a:lnTo>
                    <a:pt x="1356360" y="396240"/>
                  </a:lnTo>
                  <a:lnTo>
                    <a:pt x="1356360" y="374904"/>
                  </a:lnTo>
                  <a:lnTo>
                    <a:pt x="1356360" y="335280"/>
                  </a:lnTo>
                  <a:lnTo>
                    <a:pt x="1374648" y="335280"/>
                  </a:lnTo>
                  <a:lnTo>
                    <a:pt x="1374648" y="295656"/>
                  </a:lnTo>
                  <a:lnTo>
                    <a:pt x="1374648" y="237756"/>
                  </a:lnTo>
                  <a:lnTo>
                    <a:pt x="1374648" y="198120"/>
                  </a:lnTo>
                  <a:close/>
                </a:path>
              </a:pathLst>
            </a:custGeom>
            <a:solidFill>
              <a:srgbClr val="D7E7F1"/>
            </a:solidFill>
          </p:spPr>
          <p:txBody>
            <a:bodyPr wrap="square" lIns="0" tIns="0" rIns="0" bIns="0" rtlCol="0"/>
            <a:lstStyle/>
            <a:p>
              <a:endParaRPr/>
            </a:p>
          </p:txBody>
        </p:sp>
        <p:pic>
          <p:nvPicPr>
            <p:cNvPr id="22" name="object 22"/>
            <p:cNvPicPr/>
            <p:nvPr/>
          </p:nvPicPr>
          <p:blipFill>
            <a:blip r:embed="rId5" cstate="print"/>
            <a:stretch>
              <a:fillRect/>
            </a:stretch>
          </p:blipFill>
          <p:spPr>
            <a:xfrm>
              <a:off x="4297679" y="3430523"/>
              <a:ext cx="1331976" cy="515112"/>
            </a:xfrm>
            <a:prstGeom prst="rect">
              <a:avLst/>
            </a:prstGeom>
          </p:spPr>
        </p:pic>
        <p:pic>
          <p:nvPicPr>
            <p:cNvPr id="23" name="object 23"/>
            <p:cNvPicPr/>
            <p:nvPr/>
          </p:nvPicPr>
          <p:blipFill>
            <a:blip r:embed="rId6" cstate="print"/>
            <a:stretch>
              <a:fillRect/>
            </a:stretch>
          </p:blipFill>
          <p:spPr>
            <a:xfrm>
              <a:off x="4378451" y="3430523"/>
              <a:ext cx="1176527" cy="79248"/>
            </a:xfrm>
            <a:prstGeom prst="rect">
              <a:avLst/>
            </a:prstGeom>
          </p:spPr>
        </p:pic>
        <p:pic>
          <p:nvPicPr>
            <p:cNvPr id="24" name="object 24"/>
            <p:cNvPicPr/>
            <p:nvPr/>
          </p:nvPicPr>
          <p:blipFill>
            <a:blip r:embed="rId7" cstate="print"/>
            <a:stretch>
              <a:fillRect/>
            </a:stretch>
          </p:blipFill>
          <p:spPr>
            <a:xfrm>
              <a:off x="4337303" y="3509771"/>
              <a:ext cx="1252728" cy="435863"/>
            </a:xfrm>
            <a:prstGeom prst="rect">
              <a:avLst/>
            </a:prstGeom>
          </p:spPr>
        </p:pic>
        <p:pic>
          <p:nvPicPr>
            <p:cNvPr id="25" name="object 25"/>
            <p:cNvPicPr/>
            <p:nvPr/>
          </p:nvPicPr>
          <p:blipFill>
            <a:blip r:embed="rId8" cstate="print"/>
            <a:stretch>
              <a:fillRect/>
            </a:stretch>
          </p:blipFill>
          <p:spPr>
            <a:xfrm>
              <a:off x="4376927" y="3430523"/>
              <a:ext cx="1173480" cy="515112"/>
            </a:xfrm>
            <a:prstGeom prst="rect">
              <a:avLst/>
            </a:prstGeom>
          </p:spPr>
        </p:pic>
        <p:pic>
          <p:nvPicPr>
            <p:cNvPr id="26" name="object 26"/>
            <p:cNvPicPr/>
            <p:nvPr/>
          </p:nvPicPr>
          <p:blipFill>
            <a:blip r:embed="rId9" cstate="print"/>
            <a:stretch>
              <a:fillRect/>
            </a:stretch>
          </p:blipFill>
          <p:spPr>
            <a:xfrm>
              <a:off x="4530136" y="3430523"/>
              <a:ext cx="867063" cy="79248"/>
            </a:xfrm>
            <a:prstGeom prst="rect">
              <a:avLst/>
            </a:prstGeom>
          </p:spPr>
        </p:pic>
        <p:pic>
          <p:nvPicPr>
            <p:cNvPr id="27" name="object 27"/>
            <p:cNvPicPr/>
            <p:nvPr/>
          </p:nvPicPr>
          <p:blipFill>
            <a:blip r:embed="rId10" cstate="print"/>
            <a:stretch>
              <a:fillRect/>
            </a:stretch>
          </p:blipFill>
          <p:spPr>
            <a:xfrm>
              <a:off x="4497323" y="3509771"/>
              <a:ext cx="932688" cy="435863"/>
            </a:xfrm>
            <a:prstGeom prst="rect">
              <a:avLst/>
            </a:prstGeom>
          </p:spPr>
        </p:pic>
        <p:pic>
          <p:nvPicPr>
            <p:cNvPr id="28" name="object 28"/>
            <p:cNvPicPr/>
            <p:nvPr/>
          </p:nvPicPr>
          <p:blipFill>
            <a:blip r:embed="rId11" cstate="print"/>
            <a:stretch>
              <a:fillRect/>
            </a:stretch>
          </p:blipFill>
          <p:spPr>
            <a:xfrm>
              <a:off x="4572789" y="3430523"/>
              <a:ext cx="781756" cy="79248"/>
            </a:xfrm>
            <a:prstGeom prst="rect">
              <a:avLst/>
            </a:prstGeom>
          </p:spPr>
        </p:pic>
        <p:pic>
          <p:nvPicPr>
            <p:cNvPr id="29" name="object 29"/>
            <p:cNvPicPr/>
            <p:nvPr/>
          </p:nvPicPr>
          <p:blipFill>
            <a:blip r:embed="rId12" cstate="print"/>
            <a:stretch>
              <a:fillRect/>
            </a:stretch>
          </p:blipFill>
          <p:spPr>
            <a:xfrm>
              <a:off x="4536947" y="3509771"/>
              <a:ext cx="853439" cy="435863"/>
            </a:xfrm>
            <a:prstGeom prst="rect">
              <a:avLst/>
            </a:prstGeom>
          </p:spPr>
        </p:pic>
        <p:pic>
          <p:nvPicPr>
            <p:cNvPr id="30" name="object 30"/>
            <p:cNvPicPr/>
            <p:nvPr/>
          </p:nvPicPr>
          <p:blipFill>
            <a:blip r:embed="rId13" cstate="print"/>
            <a:stretch>
              <a:fillRect/>
            </a:stretch>
          </p:blipFill>
          <p:spPr>
            <a:xfrm>
              <a:off x="4576571" y="3430523"/>
              <a:ext cx="774191" cy="515112"/>
            </a:xfrm>
            <a:prstGeom prst="rect">
              <a:avLst/>
            </a:prstGeom>
          </p:spPr>
        </p:pic>
        <p:pic>
          <p:nvPicPr>
            <p:cNvPr id="31" name="object 31"/>
            <p:cNvPicPr/>
            <p:nvPr/>
          </p:nvPicPr>
          <p:blipFill>
            <a:blip r:embed="rId4" cstate="print"/>
            <a:stretch>
              <a:fillRect/>
            </a:stretch>
          </p:blipFill>
          <p:spPr>
            <a:xfrm>
              <a:off x="4934711" y="3643883"/>
              <a:ext cx="76200" cy="76200"/>
            </a:xfrm>
            <a:prstGeom prst="rect">
              <a:avLst/>
            </a:prstGeom>
          </p:spPr>
        </p:pic>
        <p:sp>
          <p:nvSpPr>
            <p:cNvPr id="32" name="object 32"/>
            <p:cNvSpPr/>
            <p:nvPr/>
          </p:nvSpPr>
          <p:spPr>
            <a:xfrm>
              <a:off x="4287011" y="3439667"/>
              <a:ext cx="1374775" cy="512445"/>
            </a:xfrm>
            <a:custGeom>
              <a:avLst/>
              <a:gdLst/>
              <a:ahLst/>
              <a:cxnLst/>
              <a:rect l="l" t="t" r="r" b="b"/>
              <a:pathLst>
                <a:path w="1374775" h="512445">
                  <a:moveTo>
                    <a:pt x="687336" y="0"/>
                  </a:moveTo>
                  <a:lnTo>
                    <a:pt x="259079" y="0"/>
                  </a:lnTo>
                  <a:lnTo>
                    <a:pt x="212508" y="4125"/>
                  </a:lnTo>
                  <a:lnTo>
                    <a:pt x="168676" y="16018"/>
                  </a:lnTo>
                  <a:lnTo>
                    <a:pt x="128315" y="34956"/>
                  </a:lnTo>
                  <a:lnTo>
                    <a:pt x="92156" y="60215"/>
                  </a:lnTo>
                  <a:lnTo>
                    <a:pt x="60930" y="91074"/>
                  </a:lnTo>
                  <a:lnTo>
                    <a:pt x="35370" y="126808"/>
                  </a:lnTo>
                  <a:lnTo>
                    <a:pt x="16208" y="166694"/>
                  </a:lnTo>
                  <a:lnTo>
                    <a:pt x="4173" y="210010"/>
                  </a:lnTo>
                  <a:lnTo>
                    <a:pt x="0" y="256032"/>
                  </a:lnTo>
                  <a:lnTo>
                    <a:pt x="4173" y="302053"/>
                  </a:lnTo>
                  <a:lnTo>
                    <a:pt x="16208" y="345369"/>
                  </a:lnTo>
                  <a:lnTo>
                    <a:pt x="35370" y="385255"/>
                  </a:lnTo>
                  <a:lnTo>
                    <a:pt x="60930" y="420989"/>
                  </a:lnTo>
                  <a:lnTo>
                    <a:pt x="92156" y="451848"/>
                  </a:lnTo>
                  <a:lnTo>
                    <a:pt x="128315" y="477107"/>
                  </a:lnTo>
                  <a:lnTo>
                    <a:pt x="168676" y="496045"/>
                  </a:lnTo>
                  <a:lnTo>
                    <a:pt x="212508" y="507938"/>
                  </a:lnTo>
                  <a:lnTo>
                    <a:pt x="259079" y="512064"/>
                  </a:lnTo>
                  <a:lnTo>
                    <a:pt x="1115593" y="512064"/>
                  </a:lnTo>
                  <a:lnTo>
                    <a:pt x="1162164" y="507938"/>
                  </a:lnTo>
                  <a:lnTo>
                    <a:pt x="1205996" y="496045"/>
                  </a:lnTo>
                  <a:lnTo>
                    <a:pt x="1246358" y="477107"/>
                  </a:lnTo>
                  <a:lnTo>
                    <a:pt x="1282517" y="451848"/>
                  </a:lnTo>
                  <a:lnTo>
                    <a:pt x="1313742" y="420989"/>
                  </a:lnTo>
                  <a:lnTo>
                    <a:pt x="1339302" y="385255"/>
                  </a:lnTo>
                  <a:lnTo>
                    <a:pt x="1358465" y="345369"/>
                  </a:lnTo>
                  <a:lnTo>
                    <a:pt x="1370499" y="302053"/>
                  </a:lnTo>
                  <a:lnTo>
                    <a:pt x="1374673" y="256032"/>
                  </a:lnTo>
                  <a:lnTo>
                    <a:pt x="1370499" y="210010"/>
                  </a:lnTo>
                  <a:lnTo>
                    <a:pt x="1358465" y="166694"/>
                  </a:lnTo>
                  <a:lnTo>
                    <a:pt x="1339302" y="126808"/>
                  </a:lnTo>
                  <a:lnTo>
                    <a:pt x="1313742" y="91074"/>
                  </a:lnTo>
                  <a:lnTo>
                    <a:pt x="1282517" y="60215"/>
                  </a:lnTo>
                  <a:lnTo>
                    <a:pt x="1246358" y="34956"/>
                  </a:lnTo>
                  <a:lnTo>
                    <a:pt x="1205996" y="16018"/>
                  </a:lnTo>
                  <a:lnTo>
                    <a:pt x="1162164" y="4125"/>
                  </a:lnTo>
                  <a:lnTo>
                    <a:pt x="1115593" y="0"/>
                  </a:lnTo>
                  <a:lnTo>
                    <a:pt x="687336" y="0"/>
                  </a:lnTo>
                  <a:close/>
                </a:path>
              </a:pathLst>
            </a:custGeom>
            <a:ln w="21336">
              <a:solidFill>
                <a:srgbClr val="000000"/>
              </a:solidFill>
            </a:ln>
          </p:spPr>
          <p:txBody>
            <a:bodyPr wrap="square" lIns="0" tIns="0" rIns="0" bIns="0" rtlCol="0"/>
            <a:lstStyle/>
            <a:p>
              <a:endParaRPr/>
            </a:p>
          </p:txBody>
        </p:sp>
      </p:grpSp>
      <p:sp>
        <p:nvSpPr>
          <p:cNvPr id="33" name="object 33"/>
          <p:cNvSpPr txBox="1"/>
          <p:nvPr/>
        </p:nvSpPr>
        <p:spPr>
          <a:xfrm>
            <a:off x="5723068" y="3050958"/>
            <a:ext cx="620246" cy="203064"/>
          </a:xfrm>
          <a:prstGeom prst="rect">
            <a:avLst/>
          </a:prstGeom>
        </p:spPr>
        <p:txBody>
          <a:bodyPr vert="horz" wrap="square" lIns="0" tIns="12886" rIns="0" bIns="0" rtlCol="0">
            <a:spAutoFit/>
          </a:bodyPr>
          <a:lstStyle/>
          <a:p>
            <a:pPr marL="11206">
              <a:lnSpc>
                <a:spcPct val="100000"/>
              </a:lnSpc>
              <a:spcBef>
                <a:spcPts val="101"/>
              </a:spcBef>
            </a:pPr>
            <a:r>
              <a:rPr sz="1235" spc="-9" dirty="0">
                <a:latin typeface="Times New Roman"/>
                <a:cs typeface="Times New Roman"/>
              </a:rPr>
              <a:t>Prototype</a:t>
            </a:r>
            <a:endParaRPr sz="1235">
              <a:latin typeface="Times New Roman"/>
              <a:cs typeface="Times New Roman"/>
            </a:endParaRPr>
          </a:p>
        </p:txBody>
      </p:sp>
      <p:sp>
        <p:nvSpPr>
          <p:cNvPr id="34" name="object 34"/>
          <p:cNvSpPr txBox="1"/>
          <p:nvPr/>
        </p:nvSpPr>
        <p:spPr>
          <a:xfrm>
            <a:off x="5634321" y="3225770"/>
            <a:ext cx="803462" cy="203064"/>
          </a:xfrm>
          <a:prstGeom prst="rect">
            <a:avLst/>
          </a:prstGeom>
        </p:spPr>
        <p:txBody>
          <a:bodyPr vert="horz" wrap="square" lIns="0" tIns="12886" rIns="0" bIns="0" rtlCol="0">
            <a:spAutoFit/>
          </a:bodyPr>
          <a:lstStyle/>
          <a:p>
            <a:pPr marL="11206">
              <a:lnSpc>
                <a:spcPct val="100000"/>
              </a:lnSpc>
              <a:spcBef>
                <a:spcPts val="101"/>
              </a:spcBef>
            </a:pPr>
            <a:r>
              <a:rPr sz="1235" spc="-22" dirty="0">
                <a:latin typeface="Times New Roman"/>
                <a:cs typeface="Times New Roman"/>
              </a:rPr>
              <a:t>development</a:t>
            </a:r>
            <a:endParaRPr sz="1235">
              <a:latin typeface="Times New Roman"/>
              <a:cs typeface="Times New Roman"/>
            </a:endParaRPr>
          </a:p>
        </p:txBody>
      </p:sp>
      <p:grpSp>
        <p:nvGrpSpPr>
          <p:cNvPr id="35" name="object 35"/>
          <p:cNvGrpSpPr/>
          <p:nvPr/>
        </p:nvGrpSpPr>
        <p:grpSpPr>
          <a:xfrm>
            <a:off x="3816724" y="3192219"/>
            <a:ext cx="3209925" cy="1163731"/>
            <a:chOff x="2446020" y="3617848"/>
            <a:chExt cx="3637915" cy="1318895"/>
          </a:xfrm>
        </p:grpSpPr>
        <p:sp>
          <p:nvSpPr>
            <p:cNvPr id="36" name="object 36"/>
            <p:cNvSpPr/>
            <p:nvPr/>
          </p:nvSpPr>
          <p:spPr>
            <a:xfrm>
              <a:off x="4975860" y="3945635"/>
              <a:ext cx="0" cy="396240"/>
            </a:xfrm>
            <a:custGeom>
              <a:avLst/>
              <a:gdLst/>
              <a:ahLst/>
              <a:cxnLst/>
              <a:rect l="l" t="t" r="r" b="b"/>
              <a:pathLst>
                <a:path h="396239">
                  <a:moveTo>
                    <a:pt x="0" y="0"/>
                  </a:moveTo>
                  <a:lnTo>
                    <a:pt x="0" y="396239"/>
                  </a:lnTo>
                </a:path>
              </a:pathLst>
            </a:custGeom>
            <a:ln w="21336">
              <a:solidFill>
                <a:srgbClr val="000000"/>
              </a:solidFill>
            </a:ln>
          </p:spPr>
          <p:txBody>
            <a:bodyPr wrap="square" lIns="0" tIns="0" rIns="0" bIns="0" rtlCol="0"/>
            <a:lstStyle/>
            <a:p>
              <a:endParaRPr/>
            </a:p>
          </p:txBody>
        </p:sp>
        <p:sp>
          <p:nvSpPr>
            <p:cNvPr id="37" name="object 37"/>
            <p:cNvSpPr/>
            <p:nvPr/>
          </p:nvSpPr>
          <p:spPr>
            <a:xfrm>
              <a:off x="5814060" y="3628643"/>
              <a:ext cx="259079" cy="137160"/>
            </a:xfrm>
            <a:custGeom>
              <a:avLst/>
              <a:gdLst/>
              <a:ahLst/>
              <a:cxnLst/>
              <a:rect l="l" t="t" r="r" b="b"/>
              <a:pathLst>
                <a:path w="259079" h="137160">
                  <a:moveTo>
                    <a:pt x="259079" y="57911"/>
                  </a:moveTo>
                  <a:lnTo>
                    <a:pt x="0" y="0"/>
                  </a:lnTo>
                  <a:lnTo>
                    <a:pt x="57912" y="57911"/>
                  </a:lnTo>
                  <a:lnTo>
                    <a:pt x="0" y="137159"/>
                  </a:lnTo>
                  <a:lnTo>
                    <a:pt x="259079" y="57911"/>
                  </a:lnTo>
                  <a:close/>
                </a:path>
              </a:pathLst>
            </a:custGeom>
            <a:solidFill>
              <a:srgbClr val="000000"/>
            </a:solidFill>
          </p:spPr>
          <p:txBody>
            <a:bodyPr wrap="square" lIns="0" tIns="0" rIns="0" bIns="0" rtlCol="0"/>
            <a:lstStyle/>
            <a:p>
              <a:endParaRPr/>
            </a:p>
          </p:txBody>
        </p:sp>
        <p:sp>
          <p:nvSpPr>
            <p:cNvPr id="38" name="object 38"/>
            <p:cNvSpPr/>
            <p:nvPr/>
          </p:nvSpPr>
          <p:spPr>
            <a:xfrm>
              <a:off x="5652516" y="3628643"/>
              <a:ext cx="421005" cy="137160"/>
            </a:xfrm>
            <a:custGeom>
              <a:avLst/>
              <a:gdLst/>
              <a:ahLst/>
              <a:cxnLst/>
              <a:rect l="l" t="t" r="r" b="b"/>
              <a:pathLst>
                <a:path w="421004" h="137160">
                  <a:moveTo>
                    <a:pt x="219456" y="57911"/>
                  </a:moveTo>
                  <a:lnTo>
                    <a:pt x="161544" y="0"/>
                  </a:lnTo>
                  <a:lnTo>
                    <a:pt x="420624" y="57911"/>
                  </a:lnTo>
                  <a:lnTo>
                    <a:pt x="161544" y="137159"/>
                  </a:lnTo>
                  <a:lnTo>
                    <a:pt x="219456" y="57911"/>
                  </a:lnTo>
                  <a:close/>
                </a:path>
                <a:path w="421004" h="137160">
                  <a:moveTo>
                    <a:pt x="0" y="57911"/>
                  </a:moveTo>
                  <a:lnTo>
                    <a:pt x="320039" y="57911"/>
                  </a:lnTo>
                </a:path>
              </a:pathLst>
            </a:custGeom>
            <a:ln w="21336">
              <a:solidFill>
                <a:srgbClr val="000000"/>
              </a:solidFill>
            </a:ln>
          </p:spPr>
          <p:txBody>
            <a:bodyPr wrap="square" lIns="0" tIns="0" rIns="0" bIns="0" rtlCol="0"/>
            <a:lstStyle/>
            <a:p>
              <a:endParaRPr/>
            </a:p>
          </p:txBody>
        </p:sp>
        <p:sp>
          <p:nvSpPr>
            <p:cNvPr id="39" name="object 39"/>
            <p:cNvSpPr/>
            <p:nvPr/>
          </p:nvSpPr>
          <p:spPr>
            <a:xfrm>
              <a:off x="2446020" y="4421123"/>
              <a:ext cx="1396365" cy="515620"/>
            </a:xfrm>
            <a:custGeom>
              <a:avLst/>
              <a:gdLst/>
              <a:ahLst/>
              <a:cxnLst/>
              <a:rect l="l" t="t" r="r" b="b"/>
              <a:pathLst>
                <a:path w="1396364" h="515620">
                  <a:moveTo>
                    <a:pt x="1395983" y="515112"/>
                  </a:moveTo>
                  <a:lnTo>
                    <a:pt x="1395983" y="2364"/>
                  </a:lnTo>
                  <a:lnTo>
                    <a:pt x="1395175" y="210"/>
                  </a:lnTo>
                  <a:lnTo>
                    <a:pt x="1395080" y="0"/>
                  </a:lnTo>
                  <a:lnTo>
                    <a:pt x="13095" y="0"/>
                  </a:lnTo>
                  <a:lnTo>
                    <a:pt x="13000" y="210"/>
                  </a:lnTo>
                  <a:lnTo>
                    <a:pt x="0" y="34835"/>
                  </a:lnTo>
                  <a:lnTo>
                    <a:pt x="0" y="513804"/>
                  </a:lnTo>
                  <a:lnTo>
                    <a:pt x="491" y="515112"/>
                  </a:lnTo>
                  <a:lnTo>
                    <a:pt x="1395983" y="515112"/>
                  </a:lnTo>
                  <a:close/>
                </a:path>
              </a:pathLst>
            </a:custGeom>
            <a:solidFill>
              <a:srgbClr val="D2E1CA"/>
            </a:solidFill>
          </p:spPr>
          <p:txBody>
            <a:bodyPr wrap="square" lIns="0" tIns="0" rIns="0" bIns="0" rtlCol="0"/>
            <a:lstStyle/>
            <a:p>
              <a:endParaRPr/>
            </a:p>
          </p:txBody>
        </p:sp>
        <p:pic>
          <p:nvPicPr>
            <p:cNvPr id="40" name="object 40"/>
            <p:cNvPicPr/>
            <p:nvPr/>
          </p:nvPicPr>
          <p:blipFill>
            <a:blip r:embed="rId14" cstate="print"/>
            <a:stretch>
              <a:fillRect/>
            </a:stretch>
          </p:blipFill>
          <p:spPr>
            <a:xfrm>
              <a:off x="2446020" y="4421123"/>
              <a:ext cx="1395983" cy="515112"/>
            </a:xfrm>
            <a:prstGeom prst="rect">
              <a:avLst/>
            </a:prstGeom>
          </p:spPr>
        </p:pic>
        <p:pic>
          <p:nvPicPr>
            <p:cNvPr id="41" name="object 41"/>
            <p:cNvPicPr/>
            <p:nvPr/>
          </p:nvPicPr>
          <p:blipFill>
            <a:blip r:embed="rId15" cstate="print"/>
            <a:stretch>
              <a:fillRect/>
            </a:stretch>
          </p:blipFill>
          <p:spPr>
            <a:xfrm>
              <a:off x="3041904" y="4556759"/>
              <a:ext cx="216407" cy="234695"/>
            </a:xfrm>
            <a:prstGeom prst="rect">
              <a:avLst/>
            </a:prstGeom>
          </p:spPr>
        </p:pic>
        <p:pic>
          <p:nvPicPr>
            <p:cNvPr id="42" name="object 42"/>
            <p:cNvPicPr/>
            <p:nvPr/>
          </p:nvPicPr>
          <p:blipFill>
            <a:blip r:embed="rId4" cstate="print"/>
            <a:stretch>
              <a:fillRect/>
            </a:stretch>
          </p:blipFill>
          <p:spPr>
            <a:xfrm>
              <a:off x="3102864" y="4634483"/>
              <a:ext cx="76200" cy="76200"/>
            </a:xfrm>
            <a:prstGeom prst="rect">
              <a:avLst/>
            </a:prstGeom>
          </p:spPr>
        </p:pic>
        <p:sp>
          <p:nvSpPr>
            <p:cNvPr id="43" name="object 43"/>
            <p:cNvSpPr/>
            <p:nvPr/>
          </p:nvSpPr>
          <p:spPr>
            <a:xfrm>
              <a:off x="3083052" y="4183379"/>
              <a:ext cx="140335" cy="238125"/>
            </a:xfrm>
            <a:custGeom>
              <a:avLst/>
              <a:gdLst/>
              <a:ahLst/>
              <a:cxnLst/>
              <a:rect l="l" t="t" r="r" b="b"/>
              <a:pathLst>
                <a:path w="140335" h="238125">
                  <a:moveTo>
                    <a:pt x="140208" y="0"/>
                  </a:moveTo>
                  <a:lnTo>
                    <a:pt x="79248" y="57912"/>
                  </a:lnTo>
                  <a:lnTo>
                    <a:pt x="0" y="0"/>
                  </a:lnTo>
                  <a:lnTo>
                    <a:pt x="60960" y="237744"/>
                  </a:lnTo>
                  <a:lnTo>
                    <a:pt x="140208" y="0"/>
                  </a:lnTo>
                  <a:close/>
                </a:path>
              </a:pathLst>
            </a:custGeom>
            <a:solidFill>
              <a:srgbClr val="000000"/>
            </a:solidFill>
          </p:spPr>
          <p:txBody>
            <a:bodyPr wrap="square" lIns="0" tIns="0" rIns="0" bIns="0" rtlCol="0"/>
            <a:lstStyle/>
            <a:p>
              <a:endParaRPr/>
            </a:p>
          </p:txBody>
        </p:sp>
        <p:sp>
          <p:nvSpPr>
            <p:cNvPr id="44" name="object 44"/>
            <p:cNvSpPr/>
            <p:nvPr/>
          </p:nvSpPr>
          <p:spPr>
            <a:xfrm>
              <a:off x="3083052" y="4183379"/>
              <a:ext cx="140335" cy="238125"/>
            </a:xfrm>
            <a:custGeom>
              <a:avLst/>
              <a:gdLst/>
              <a:ahLst/>
              <a:cxnLst/>
              <a:rect l="l" t="t" r="r" b="b"/>
              <a:pathLst>
                <a:path w="140335" h="238125">
                  <a:moveTo>
                    <a:pt x="79248" y="57912"/>
                  </a:moveTo>
                  <a:lnTo>
                    <a:pt x="140208" y="0"/>
                  </a:lnTo>
                  <a:lnTo>
                    <a:pt x="60960" y="237744"/>
                  </a:lnTo>
                  <a:lnTo>
                    <a:pt x="0" y="0"/>
                  </a:lnTo>
                  <a:lnTo>
                    <a:pt x="79248" y="57912"/>
                  </a:lnTo>
                  <a:close/>
                </a:path>
              </a:pathLst>
            </a:custGeom>
            <a:ln w="21336">
              <a:solidFill>
                <a:srgbClr val="000000"/>
              </a:solidFill>
            </a:ln>
          </p:spPr>
          <p:txBody>
            <a:bodyPr wrap="square" lIns="0" tIns="0" rIns="0" bIns="0" rtlCol="0"/>
            <a:lstStyle/>
            <a:p>
              <a:endParaRPr/>
            </a:p>
          </p:txBody>
        </p:sp>
      </p:grpSp>
      <p:sp>
        <p:nvSpPr>
          <p:cNvPr id="45" name="object 45"/>
          <p:cNvSpPr txBox="1"/>
          <p:nvPr/>
        </p:nvSpPr>
        <p:spPr>
          <a:xfrm>
            <a:off x="3824792" y="3909059"/>
            <a:ext cx="1232087" cy="405464"/>
          </a:xfrm>
          <a:prstGeom prst="rect">
            <a:avLst/>
          </a:prstGeom>
          <a:ln w="21335">
            <a:solidFill>
              <a:srgbClr val="000000"/>
            </a:solidFill>
          </a:ln>
        </p:spPr>
        <p:txBody>
          <a:bodyPr vert="horz" wrap="square" lIns="0" tIns="45943" rIns="0" bIns="0" rtlCol="0">
            <a:spAutoFit/>
          </a:bodyPr>
          <a:lstStyle/>
          <a:p>
            <a:pPr marL="309299" marR="168097" indent="-123832">
              <a:lnSpc>
                <a:spcPts val="1377"/>
              </a:lnSpc>
              <a:spcBef>
                <a:spcPts val="361"/>
              </a:spcBef>
            </a:pPr>
            <a:r>
              <a:rPr sz="1235" spc="-40" dirty="0">
                <a:latin typeface="Times New Roman"/>
                <a:cs typeface="Times New Roman"/>
              </a:rPr>
              <a:t>Requir</a:t>
            </a:r>
            <a:r>
              <a:rPr sz="1235" spc="-141" dirty="0">
                <a:latin typeface="Times New Roman"/>
                <a:cs typeface="Times New Roman"/>
              </a:rPr>
              <a:t> </a:t>
            </a:r>
            <a:r>
              <a:rPr sz="1235" spc="-9" dirty="0">
                <a:latin typeface="Times New Roman"/>
                <a:cs typeface="Times New Roman"/>
              </a:rPr>
              <a:t>ements definition</a:t>
            </a:r>
            <a:endParaRPr sz="1235">
              <a:latin typeface="Times New Roman"/>
              <a:cs typeface="Times New Roman"/>
            </a:endParaRPr>
          </a:p>
        </p:txBody>
      </p:sp>
      <p:grpSp>
        <p:nvGrpSpPr>
          <p:cNvPr id="46" name="object 46"/>
          <p:cNvGrpSpPr/>
          <p:nvPr/>
        </p:nvGrpSpPr>
        <p:grpSpPr>
          <a:xfrm>
            <a:off x="3815267" y="3025476"/>
            <a:ext cx="1248335" cy="471207"/>
            <a:chOff x="2444369" y="3428872"/>
            <a:chExt cx="1414780" cy="534035"/>
          </a:xfrm>
        </p:grpSpPr>
        <p:sp>
          <p:nvSpPr>
            <p:cNvPr id="47" name="object 47"/>
            <p:cNvSpPr/>
            <p:nvPr/>
          </p:nvSpPr>
          <p:spPr>
            <a:xfrm>
              <a:off x="2446020" y="3430523"/>
              <a:ext cx="1396365" cy="515620"/>
            </a:xfrm>
            <a:custGeom>
              <a:avLst/>
              <a:gdLst/>
              <a:ahLst/>
              <a:cxnLst/>
              <a:rect l="l" t="t" r="r" b="b"/>
              <a:pathLst>
                <a:path w="1396364" h="515620">
                  <a:moveTo>
                    <a:pt x="1395971" y="198120"/>
                  </a:moveTo>
                  <a:lnTo>
                    <a:pt x="1374648" y="198120"/>
                  </a:lnTo>
                  <a:lnTo>
                    <a:pt x="1374648" y="158496"/>
                  </a:lnTo>
                  <a:lnTo>
                    <a:pt x="1374648" y="137160"/>
                  </a:lnTo>
                  <a:lnTo>
                    <a:pt x="1356347" y="137160"/>
                  </a:lnTo>
                  <a:lnTo>
                    <a:pt x="1356347" y="118872"/>
                  </a:lnTo>
                  <a:lnTo>
                    <a:pt x="1356347" y="97536"/>
                  </a:lnTo>
                  <a:lnTo>
                    <a:pt x="1335011" y="97536"/>
                  </a:lnTo>
                  <a:lnTo>
                    <a:pt x="1335011" y="79248"/>
                  </a:lnTo>
                  <a:lnTo>
                    <a:pt x="1316723" y="79248"/>
                  </a:lnTo>
                  <a:lnTo>
                    <a:pt x="1316723" y="57912"/>
                  </a:lnTo>
                  <a:lnTo>
                    <a:pt x="1295387" y="57912"/>
                  </a:lnTo>
                  <a:lnTo>
                    <a:pt x="1295387" y="39624"/>
                  </a:lnTo>
                  <a:lnTo>
                    <a:pt x="1255763" y="39624"/>
                  </a:lnTo>
                  <a:lnTo>
                    <a:pt x="1255763" y="18288"/>
                  </a:lnTo>
                  <a:lnTo>
                    <a:pt x="1155179" y="18288"/>
                  </a:lnTo>
                  <a:lnTo>
                    <a:pt x="1155179" y="0"/>
                  </a:lnTo>
                  <a:lnTo>
                    <a:pt x="259080" y="0"/>
                  </a:lnTo>
                  <a:lnTo>
                    <a:pt x="259080" y="18288"/>
                  </a:lnTo>
                  <a:lnTo>
                    <a:pt x="158496" y="18288"/>
                  </a:lnTo>
                  <a:lnTo>
                    <a:pt x="158496" y="39624"/>
                  </a:lnTo>
                  <a:lnTo>
                    <a:pt x="140208" y="39624"/>
                  </a:lnTo>
                  <a:lnTo>
                    <a:pt x="140208" y="57912"/>
                  </a:lnTo>
                  <a:lnTo>
                    <a:pt x="118872" y="57912"/>
                  </a:lnTo>
                  <a:lnTo>
                    <a:pt x="118872" y="79248"/>
                  </a:lnTo>
                  <a:lnTo>
                    <a:pt x="79248" y="79248"/>
                  </a:lnTo>
                  <a:lnTo>
                    <a:pt x="79248" y="97536"/>
                  </a:lnTo>
                  <a:lnTo>
                    <a:pt x="79248" y="118872"/>
                  </a:lnTo>
                  <a:lnTo>
                    <a:pt x="60960" y="118872"/>
                  </a:lnTo>
                  <a:lnTo>
                    <a:pt x="60960" y="137160"/>
                  </a:lnTo>
                  <a:lnTo>
                    <a:pt x="39624" y="137160"/>
                  </a:lnTo>
                  <a:lnTo>
                    <a:pt x="39624" y="158496"/>
                  </a:lnTo>
                  <a:lnTo>
                    <a:pt x="21336" y="158496"/>
                  </a:lnTo>
                  <a:lnTo>
                    <a:pt x="21336" y="198120"/>
                  </a:lnTo>
                  <a:lnTo>
                    <a:pt x="21336" y="237744"/>
                  </a:lnTo>
                  <a:lnTo>
                    <a:pt x="0" y="237744"/>
                  </a:lnTo>
                  <a:lnTo>
                    <a:pt x="0" y="288836"/>
                  </a:lnTo>
                  <a:lnTo>
                    <a:pt x="101" y="291922"/>
                  </a:lnTo>
                  <a:lnTo>
                    <a:pt x="482" y="295656"/>
                  </a:lnTo>
                  <a:lnTo>
                    <a:pt x="21336" y="295656"/>
                  </a:lnTo>
                  <a:lnTo>
                    <a:pt x="21336" y="335280"/>
                  </a:lnTo>
                  <a:lnTo>
                    <a:pt x="21336" y="374904"/>
                  </a:lnTo>
                  <a:lnTo>
                    <a:pt x="39624" y="374904"/>
                  </a:lnTo>
                  <a:lnTo>
                    <a:pt x="39624" y="396240"/>
                  </a:lnTo>
                  <a:lnTo>
                    <a:pt x="60960" y="396240"/>
                  </a:lnTo>
                  <a:lnTo>
                    <a:pt x="60960" y="414528"/>
                  </a:lnTo>
                  <a:lnTo>
                    <a:pt x="79248" y="414528"/>
                  </a:lnTo>
                  <a:lnTo>
                    <a:pt x="79248" y="435864"/>
                  </a:lnTo>
                  <a:lnTo>
                    <a:pt x="79248" y="454152"/>
                  </a:lnTo>
                  <a:lnTo>
                    <a:pt x="118872" y="454152"/>
                  </a:lnTo>
                  <a:lnTo>
                    <a:pt x="118872" y="475488"/>
                  </a:lnTo>
                  <a:lnTo>
                    <a:pt x="140208" y="475488"/>
                  </a:lnTo>
                  <a:lnTo>
                    <a:pt x="140208" y="493776"/>
                  </a:lnTo>
                  <a:lnTo>
                    <a:pt x="158496" y="493776"/>
                  </a:lnTo>
                  <a:lnTo>
                    <a:pt x="158496" y="515112"/>
                  </a:lnTo>
                  <a:lnTo>
                    <a:pt x="1255763" y="515112"/>
                  </a:lnTo>
                  <a:lnTo>
                    <a:pt x="1255763" y="493776"/>
                  </a:lnTo>
                  <a:lnTo>
                    <a:pt x="1295387" y="493776"/>
                  </a:lnTo>
                  <a:lnTo>
                    <a:pt x="1295387" y="475488"/>
                  </a:lnTo>
                  <a:lnTo>
                    <a:pt x="1316723" y="475488"/>
                  </a:lnTo>
                  <a:lnTo>
                    <a:pt x="1316723" y="454152"/>
                  </a:lnTo>
                  <a:lnTo>
                    <a:pt x="1335011" y="454152"/>
                  </a:lnTo>
                  <a:lnTo>
                    <a:pt x="1335011" y="435864"/>
                  </a:lnTo>
                  <a:lnTo>
                    <a:pt x="1356347" y="435864"/>
                  </a:lnTo>
                  <a:lnTo>
                    <a:pt x="1356347" y="414528"/>
                  </a:lnTo>
                  <a:lnTo>
                    <a:pt x="1356347" y="396240"/>
                  </a:lnTo>
                  <a:lnTo>
                    <a:pt x="1374648" y="396240"/>
                  </a:lnTo>
                  <a:lnTo>
                    <a:pt x="1374648" y="374904"/>
                  </a:lnTo>
                  <a:lnTo>
                    <a:pt x="1374648" y="335280"/>
                  </a:lnTo>
                  <a:lnTo>
                    <a:pt x="1395971" y="335280"/>
                  </a:lnTo>
                  <a:lnTo>
                    <a:pt x="1395971" y="295656"/>
                  </a:lnTo>
                  <a:lnTo>
                    <a:pt x="1395971" y="237756"/>
                  </a:lnTo>
                  <a:lnTo>
                    <a:pt x="1395971" y="198120"/>
                  </a:lnTo>
                  <a:close/>
                </a:path>
              </a:pathLst>
            </a:custGeom>
            <a:solidFill>
              <a:srgbClr val="D7E7F1"/>
            </a:solidFill>
          </p:spPr>
          <p:txBody>
            <a:bodyPr wrap="square" lIns="0" tIns="0" rIns="0" bIns="0" rtlCol="0"/>
            <a:lstStyle/>
            <a:p>
              <a:endParaRPr/>
            </a:p>
          </p:txBody>
        </p:sp>
        <p:pic>
          <p:nvPicPr>
            <p:cNvPr id="48" name="object 48"/>
            <p:cNvPicPr/>
            <p:nvPr/>
          </p:nvPicPr>
          <p:blipFill>
            <a:blip r:embed="rId16" cstate="print"/>
            <a:stretch>
              <a:fillRect/>
            </a:stretch>
          </p:blipFill>
          <p:spPr>
            <a:xfrm>
              <a:off x="2484120" y="3430523"/>
              <a:ext cx="1331975" cy="515112"/>
            </a:xfrm>
            <a:prstGeom prst="rect">
              <a:avLst/>
            </a:prstGeom>
          </p:spPr>
        </p:pic>
        <p:pic>
          <p:nvPicPr>
            <p:cNvPr id="49" name="object 49"/>
            <p:cNvPicPr/>
            <p:nvPr/>
          </p:nvPicPr>
          <p:blipFill>
            <a:blip r:embed="rId17" cstate="print"/>
            <a:stretch>
              <a:fillRect/>
            </a:stretch>
          </p:blipFill>
          <p:spPr>
            <a:xfrm>
              <a:off x="2564892" y="3430523"/>
              <a:ext cx="1189019" cy="79248"/>
            </a:xfrm>
            <a:prstGeom prst="rect">
              <a:avLst/>
            </a:prstGeom>
          </p:spPr>
        </p:pic>
        <p:pic>
          <p:nvPicPr>
            <p:cNvPr id="50" name="object 50"/>
            <p:cNvPicPr/>
            <p:nvPr/>
          </p:nvPicPr>
          <p:blipFill>
            <a:blip r:embed="rId18" cstate="print"/>
            <a:stretch>
              <a:fillRect/>
            </a:stretch>
          </p:blipFill>
          <p:spPr>
            <a:xfrm>
              <a:off x="2523744" y="3509771"/>
              <a:ext cx="1252727" cy="435863"/>
            </a:xfrm>
            <a:prstGeom prst="rect">
              <a:avLst/>
            </a:prstGeom>
          </p:spPr>
        </p:pic>
        <p:pic>
          <p:nvPicPr>
            <p:cNvPr id="51" name="object 51"/>
            <p:cNvPicPr/>
            <p:nvPr/>
          </p:nvPicPr>
          <p:blipFill>
            <a:blip r:embed="rId19" cstate="print"/>
            <a:stretch>
              <a:fillRect/>
            </a:stretch>
          </p:blipFill>
          <p:spPr>
            <a:xfrm>
              <a:off x="2563368" y="3430523"/>
              <a:ext cx="1173479" cy="515112"/>
            </a:xfrm>
            <a:prstGeom prst="rect">
              <a:avLst/>
            </a:prstGeom>
          </p:spPr>
        </p:pic>
        <p:pic>
          <p:nvPicPr>
            <p:cNvPr id="52" name="object 52"/>
            <p:cNvPicPr/>
            <p:nvPr/>
          </p:nvPicPr>
          <p:blipFill>
            <a:blip r:embed="rId20" cstate="print"/>
            <a:stretch>
              <a:fillRect/>
            </a:stretch>
          </p:blipFill>
          <p:spPr>
            <a:xfrm>
              <a:off x="2719624" y="3430523"/>
              <a:ext cx="867063" cy="79248"/>
            </a:xfrm>
            <a:prstGeom prst="rect">
              <a:avLst/>
            </a:prstGeom>
          </p:spPr>
        </p:pic>
        <p:pic>
          <p:nvPicPr>
            <p:cNvPr id="53" name="object 53"/>
            <p:cNvPicPr/>
            <p:nvPr/>
          </p:nvPicPr>
          <p:blipFill>
            <a:blip r:embed="rId21" cstate="print"/>
            <a:stretch>
              <a:fillRect/>
            </a:stretch>
          </p:blipFill>
          <p:spPr>
            <a:xfrm>
              <a:off x="2686812" y="3509771"/>
              <a:ext cx="932687" cy="435863"/>
            </a:xfrm>
            <a:prstGeom prst="rect">
              <a:avLst/>
            </a:prstGeom>
          </p:spPr>
        </p:pic>
        <p:pic>
          <p:nvPicPr>
            <p:cNvPr id="54" name="object 54"/>
            <p:cNvPicPr/>
            <p:nvPr/>
          </p:nvPicPr>
          <p:blipFill>
            <a:blip r:embed="rId22" cstate="print"/>
            <a:stretch>
              <a:fillRect/>
            </a:stretch>
          </p:blipFill>
          <p:spPr>
            <a:xfrm>
              <a:off x="2762277" y="3430523"/>
              <a:ext cx="781756" cy="79248"/>
            </a:xfrm>
            <a:prstGeom prst="rect">
              <a:avLst/>
            </a:prstGeom>
          </p:spPr>
        </p:pic>
        <p:pic>
          <p:nvPicPr>
            <p:cNvPr id="55" name="object 55"/>
            <p:cNvPicPr/>
            <p:nvPr/>
          </p:nvPicPr>
          <p:blipFill>
            <a:blip r:embed="rId23" cstate="print"/>
            <a:stretch>
              <a:fillRect/>
            </a:stretch>
          </p:blipFill>
          <p:spPr>
            <a:xfrm>
              <a:off x="2726436" y="3509771"/>
              <a:ext cx="853439" cy="435863"/>
            </a:xfrm>
            <a:prstGeom prst="rect">
              <a:avLst/>
            </a:prstGeom>
          </p:spPr>
        </p:pic>
        <p:pic>
          <p:nvPicPr>
            <p:cNvPr id="56" name="object 56"/>
            <p:cNvPicPr/>
            <p:nvPr/>
          </p:nvPicPr>
          <p:blipFill>
            <a:blip r:embed="rId24" cstate="print"/>
            <a:stretch>
              <a:fillRect/>
            </a:stretch>
          </p:blipFill>
          <p:spPr>
            <a:xfrm>
              <a:off x="2766060" y="3430523"/>
              <a:ext cx="774191" cy="515112"/>
            </a:xfrm>
            <a:prstGeom prst="rect">
              <a:avLst/>
            </a:prstGeom>
          </p:spPr>
        </p:pic>
        <p:pic>
          <p:nvPicPr>
            <p:cNvPr id="57" name="object 57"/>
            <p:cNvPicPr/>
            <p:nvPr/>
          </p:nvPicPr>
          <p:blipFill>
            <a:blip r:embed="rId4" cstate="print"/>
            <a:stretch>
              <a:fillRect/>
            </a:stretch>
          </p:blipFill>
          <p:spPr>
            <a:xfrm>
              <a:off x="3102863" y="3643883"/>
              <a:ext cx="76200" cy="76200"/>
            </a:xfrm>
            <a:prstGeom prst="rect">
              <a:avLst/>
            </a:prstGeom>
          </p:spPr>
        </p:pic>
        <p:sp>
          <p:nvSpPr>
            <p:cNvPr id="58" name="object 58"/>
            <p:cNvSpPr/>
            <p:nvPr/>
          </p:nvSpPr>
          <p:spPr>
            <a:xfrm>
              <a:off x="2455164" y="3439667"/>
              <a:ext cx="1393190" cy="512445"/>
            </a:xfrm>
            <a:custGeom>
              <a:avLst/>
              <a:gdLst/>
              <a:ahLst/>
              <a:cxnLst/>
              <a:rect l="l" t="t" r="r" b="b"/>
              <a:pathLst>
                <a:path w="1393189" h="512445">
                  <a:moveTo>
                    <a:pt x="696404" y="0"/>
                  </a:moveTo>
                  <a:lnTo>
                    <a:pt x="259080" y="0"/>
                  </a:lnTo>
                  <a:lnTo>
                    <a:pt x="212508" y="4125"/>
                  </a:lnTo>
                  <a:lnTo>
                    <a:pt x="168676" y="16018"/>
                  </a:lnTo>
                  <a:lnTo>
                    <a:pt x="128315" y="34956"/>
                  </a:lnTo>
                  <a:lnTo>
                    <a:pt x="92156" y="60215"/>
                  </a:lnTo>
                  <a:lnTo>
                    <a:pt x="60930" y="91074"/>
                  </a:lnTo>
                  <a:lnTo>
                    <a:pt x="35370" y="126808"/>
                  </a:lnTo>
                  <a:lnTo>
                    <a:pt x="16208" y="166694"/>
                  </a:lnTo>
                  <a:lnTo>
                    <a:pt x="4173" y="210010"/>
                  </a:lnTo>
                  <a:lnTo>
                    <a:pt x="0" y="256032"/>
                  </a:lnTo>
                  <a:lnTo>
                    <a:pt x="4173" y="302053"/>
                  </a:lnTo>
                  <a:lnTo>
                    <a:pt x="16208" y="345369"/>
                  </a:lnTo>
                  <a:lnTo>
                    <a:pt x="35370" y="385255"/>
                  </a:lnTo>
                  <a:lnTo>
                    <a:pt x="60930" y="420989"/>
                  </a:lnTo>
                  <a:lnTo>
                    <a:pt x="92156" y="451848"/>
                  </a:lnTo>
                  <a:lnTo>
                    <a:pt x="128315" y="477107"/>
                  </a:lnTo>
                  <a:lnTo>
                    <a:pt x="168676" y="496045"/>
                  </a:lnTo>
                  <a:lnTo>
                    <a:pt x="212508" y="507938"/>
                  </a:lnTo>
                  <a:lnTo>
                    <a:pt x="259080" y="512064"/>
                  </a:lnTo>
                  <a:lnTo>
                    <a:pt x="1133728" y="512064"/>
                  </a:lnTo>
                  <a:lnTo>
                    <a:pt x="1180300" y="507938"/>
                  </a:lnTo>
                  <a:lnTo>
                    <a:pt x="1224132" y="496045"/>
                  </a:lnTo>
                  <a:lnTo>
                    <a:pt x="1264493" y="477107"/>
                  </a:lnTo>
                  <a:lnTo>
                    <a:pt x="1300652" y="451848"/>
                  </a:lnTo>
                  <a:lnTo>
                    <a:pt x="1331878" y="420989"/>
                  </a:lnTo>
                  <a:lnTo>
                    <a:pt x="1357438" y="385255"/>
                  </a:lnTo>
                  <a:lnTo>
                    <a:pt x="1376600" y="345369"/>
                  </a:lnTo>
                  <a:lnTo>
                    <a:pt x="1388635" y="302053"/>
                  </a:lnTo>
                  <a:lnTo>
                    <a:pt x="1392808" y="256032"/>
                  </a:lnTo>
                  <a:lnTo>
                    <a:pt x="1388635" y="210010"/>
                  </a:lnTo>
                  <a:lnTo>
                    <a:pt x="1376600" y="166694"/>
                  </a:lnTo>
                  <a:lnTo>
                    <a:pt x="1357438" y="126808"/>
                  </a:lnTo>
                  <a:lnTo>
                    <a:pt x="1331878" y="91074"/>
                  </a:lnTo>
                  <a:lnTo>
                    <a:pt x="1300652" y="60215"/>
                  </a:lnTo>
                  <a:lnTo>
                    <a:pt x="1264493" y="34956"/>
                  </a:lnTo>
                  <a:lnTo>
                    <a:pt x="1224132" y="16018"/>
                  </a:lnTo>
                  <a:lnTo>
                    <a:pt x="1180300" y="4125"/>
                  </a:lnTo>
                  <a:lnTo>
                    <a:pt x="1133728" y="0"/>
                  </a:lnTo>
                  <a:lnTo>
                    <a:pt x="696404" y="0"/>
                  </a:lnTo>
                  <a:close/>
                </a:path>
              </a:pathLst>
            </a:custGeom>
            <a:ln w="21336">
              <a:solidFill>
                <a:srgbClr val="000000"/>
              </a:solidFill>
            </a:ln>
          </p:spPr>
          <p:txBody>
            <a:bodyPr wrap="square" lIns="0" tIns="0" rIns="0" bIns="0" rtlCol="0"/>
            <a:lstStyle/>
            <a:p>
              <a:endParaRPr/>
            </a:p>
          </p:txBody>
        </p:sp>
      </p:grpSp>
      <p:sp>
        <p:nvSpPr>
          <p:cNvPr id="59" name="object 59"/>
          <p:cNvSpPr txBox="1"/>
          <p:nvPr/>
        </p:nvSpPr>
        <p:spPr>
          <a:xfrm>
            <a:off x="3999156" y="3050958"/>
            <a:ext cx="893669" cy="203064"/>
          </a:xfrm>
          <a:prstGeom prst="rect">
            <a:avLst/>
          </a:prstGeom>
        </p:spPr>
        <p:txBody>
          <a:bodyPr vert="horz" wrap="square" lIns="0" tIns="12886" rIns="0" bIns="0" rtlCol="0">
            <a:spAutoFit/>
          </a:bodyPr>
          <a:lstStyle/>
          <a:p>
            <a:pPr marL="11206">
              <a:lnSpc>
                <a:spcPct val="100000"/>
              </a:lnSpc>
              <a:spcBef>
                <a:spcPts val="101"/>
              </a:spcBef>
            </a:pPr>
            <a:r>
              <a:rPr sz="1235" spc="-40" dirty="0">
                <a:latin typeface="Times New Roman"/>
                <a:cs typeface="Times New Roman"/>
              </a:rPr>
              <a:t>Requir</a:t>
            </a:r>
            <a:r>
              <a:rPr sz="1235" spc="-141" dirty="0">
                <a:latin typeface="Times New Roman"/>
                <a:cs typeface="Times New Roman"/>
              </a:rPr>
              <a:t> </a:t>
            </a:r>
            <a:r>
              <a:rPr sz="1235" spc="-9" dirty="0">
                <a:latin typeface="Times New Roman"/>
                <a:cs typeface="Times New Roman"/>
              </a:rPr>
              <a:t>ements</a:t>
            </a:r>
            <a:endParaRPr sz="1235">
              <a:latin typeface="Times New Roman"/>
              <a:cs typeface="Times New Roman"/>
            </a:endParaRPr>
          </a:p>
        </p:txBody>
      </p:sp>
      <p:sp>
        <p:nvSpPr>
          <p:cNvPr id="60" name="object 60"/>
          <p:cNvSpPr txBox="1"/>
          <p:nvPr/>
        </p:nvSpPr>
        <p:spPr>
          <a:xfrm>
            <a:off x="4173968" y="3225770"/>
            <a:ext cx="541804" cy="203064"/>
          </a:xfrm>
          <a:prstGeom prst="rect">
            <a:avLst/>
          </a:prstGeom>
        </p:spPr>
        <p:txBody>
          <a:bodyPr vert="horz" wrap="square" lIns="0" tIns="12886" rIns="0" bIns="0" rtlCol="0">
            <a:spAutoFit/>
          </a:bodyPr>
          <a:lstStyle/>
          <a:p>
            <a:pPr marL="11206">
              <a:lnSpc>
                <a:spcPct val="100000"/>
              </a:lnSpc>
              <a:spcBef>
                <a:spcPts val="101"/>
              </a:spcBef>
            </a:pPr>
            <a:r>
              <a:rPr sz="1235" spc="-9" dirty="0">
                <a:latin typeface="Times New Roman"/>
                <a:cs typeface="Times New Roman"/>
              </a:rPr>
              <a:t>analysis</a:t>
            </a:r>
            <a:endParaRPr sz="1235">
              <a:latin typeface="Times New Roman"/>
              <a:cs typeface="Times New Roman"/>
            </a:endParaRPr>
          </a:p>
        </p:txBody>
      </p:sp>
      <p:grpSp>
        <p:nvGrpSpPr>
          <p:cNvPr id="61" name="object 61"/>
          <p:cNvGrpSpPr/>
          <p:nvPr/>
        </p:nvGrpSpPr>
        <p:grpSpPr>
          <a:xfrm>
            <a:off x="2219213" y="3192219"/>
            <a:ext cx="3223371" cy="1163731"/>
            <a:chOff x="635508" y="3617848"/>
            <a:chExt cx="3653154" cy="1318895"/>
          </a:xfrm>
        </p:grpSpPr>
        <p:sp>
          <p:nvSpPr>
            <p:cNvPr id="62" name="object 62"/>
            <p:cNvSpPr/>
            <p:nvPr/>
          </p:nvSpPr>
          <p:spPr>
            <a:xfrm>
              <a:off x="3144012" y="3945635"/>
              <a:ext cx="0" cy="396240"/>
            </a:xfrm>
            <a:custGeom>
              <a:avLst/>
              <a:gdLst/>
              <a:ahLst/>
              <a:cxnLst/>
              <a:rect l="l" t="t" r="r" b="b"/>
              <a:pathLst>
                <a:path h="396239">
                  <a:moveTo>
                    <a:pt x="0" y="0"/>
                  </a:moveTo>
                  <a:lnTo>
                    <a:pt x="0" y="396239"/>
                  </a:lnTo>
                </a:path>
              </a:pathLst>
            </a:custGeom>
            <a:ln w="21336">
              <a:solidFill>
                <a:srgbClr val="000000"/>
              </a:solidFill>
            </a:ln>
          </p:spPr>
          <p:txBody>
            <a:bodyPr wrap="square" lIns="0" tIns="0" rIns="0" bIns="0" rtlCol="0"/>
            <a:lstStyle/>
            <a:p>
              <a:endParaRPr/>
            </a:p>
          </p:txBody>
        </p:sp>
        <p:sp>
          <p:nvSpPr>
            <p:cNvPr id="63" name="object 63"/>
            <p:cNvSpPr/>
            <p:nvPr/>
          </p:nvSpPr>
          <p:spPr>
            <a:xfrm>
              <a:off x="4018787" y="3628643"/>
              <a:ext cx="259079" cy="137160"/>
            </a:xfrm>
            <a:custGeom>
              <a:avLst/>
              <a:gdLst/>
              <a:ahLst/>
              <a:cxnLst/>
              <a:rect l="l" t="t" r="r" b="b"/>
              <a:pathLst>
                <a:path w="259079" h="137160">
                  <a:moveTo>
                    <a:pt x="259079" y="57911"/>
                  </a:moveTo>
                  <a:lnTo>
                    <a:pt x="0" y="0"/>
                  </a:lnTo>
                  <a:lnTo>
                    <a:pt x="60960" y="57911"/>
                  </a:lnTo>
                  <a:lnTo>
                    <a:pt x="0" y="137159"/>
                  </a:lnTo>
                  <a:lnTo>
                    <a:pt x="259079" y="57911"/>
                  </a:lnTo>
                  <a:close/>
                </a:path>
              </a:pathLst>
            </a:custGeom>
            <a:solidFill>
              <a:srgbClr val="000000"/>
            </a:solidFill>
          </p:spPr>
          <p:txBody>
            <a:bodyPr wrap="square" lIns="0" tIns="0" rIns="0" bIns="0" rtlCol="0"/>
            <a:lstStyle/>
            <a:p>
              <a:endParaRPr/>
            </a:p>
          </p:txBody>
        </p:sp>
        <p:sp>
          <p:nvSpPr>
            <p:cNvPr id="64" name="object 64"/>
            <p:cNvSpPr/>
            <p:nvPr/>
          </p:nvSpPr>
          <p:spPr>
            <a:xfrm>
              <a:off x="3842003" y="3628643"/>
              <a:ext cx="436245" cy="137160"/>
            </a:xfrm>
            <a:custGeom>
              <a:avLst/>
              <a:gdLst/>
              <a:ahLst/>
              <a:cxnLst/>
              <a:rect l="l" t="t" r="r" b="b"/>
              <a:pathLst>
                <a:path w="436245" h="137160">
                  <a:moveTo>
                    <a:pt x="237744" y="57911"/>
                  </a:moveTo>
                  <a:lnTo>
                    <a:pt x="176784" y="0"/>
                  </a:lnTo>
                  <a:lnTo>
                    <a:pt x="435863" y="57911"/>
                  </a:lnTo>
                  <a:lnTo>
                    <a:pt x="176784" y="137159"/>
                  </a:lnTo>
                  <a:lnTo>
                    <a:pt x="237744" y="57911"/>
                  </a:lnTo>
                  <a:close/>
                </a:path>
                <a:path w="436245" h="137160">
                  <a:moveTo>
                    <a:pt x="0" y="57911"/>
                  </a:moveTo>
                  <a:lnTo>
                    <a:pt x="338328" y="57911"/>
                  </a:lnTo>
                </a:path>
              </a:pathLst>
            </a:custGeom>
            <a:ln w="21336">
              <a:solidFill>
                <a:srgbClr val="000000"/>
              </a:solidFill>
            </a:ln>
          </p:spPr>
          <p:txBody>
            <a:bodyPr wrap="square" lIns="0" tIns="0" rIns="0" bIns="0" rtlCol="0"/>
            <a:lstStyle/>
            <a:p>
              <a:endParaRPr/>
            </a:p>
          </p:txBody>
        </p:sp>
        <p:sp>
          <p:nvSpPr>
            <p:cNvPr id="65" name="object 65"/>
            <p:cNvSpPr/>
            <p:nvPr/>
          </p:nvSpPr>
          <p:spPr>
            <a:xfrm>
              <a:off x="635508" y="4421123"/>
              <a:ext cx="1393190" cy="515620"/>
            </a:xfrm>
            <a:custGeom>
              <a:avLst/>
              <a:gdLst/>
              <a:ahLst/>
              <a:cxnLst/>
              <a:rect l="l" t="t" r="r" b="b"/>
              <a:pathLst>
                <a:path w="1393189" h="515620">
                  <a:moveTo>
                    <a:pt x="1392936" y="497141"/>
                  </a:moveTo>
                  <a:lnTo>
                    <a:pt x="1392936" y="51498"/>
                  </a:lnTo>
                  <a:lnTo>
                    <a:pt x="1390441" y="43184"/>
                  </a:lnTo>
                  <a:lnTo>
                    <a:pt x="1374504" y="210"/>
                  </a:lnTo>
                  <a:lnTo>
                    <a:pt x="1374410" y="0"/>
                  </a:lnTo>
                  <a:lnTo>
                    <a:pt x="9381" y="0"/>
                  </a:lnTo>
                  <a:lnTo>
                    <a:pt x="9287" y="210"/>
                  </a:lnTo>
                  <a:lnTo>
                    <a:pt x="0" y="25254"/>
                  </a:lnTo>
                  <a:lnTo>
                    <a:pt x="0" y="515112"/>
                  </a:lnTo>
                  <a:lnTo>
                    <a:pt x="1386860" y="515112"/>
                  </a:lnTo>
                  <a:lnTo>
                    <a:pt x="1390441" y="505455"/>
                  </a:lnTo>
                  <a:lnTo>
                    <a:pt x="1392936" y="497141"/>
                  </a:lnTo>
                  <a:close/>
                </a:path>
              </a:pathLst>
            </a:custGeom>
            <a:solidFill>
              <a:srgbClr val="D2E1CA"/>
            </a:solidFill>
          </p:spPr>
          <p:txBody>
            <a:bodyPr wrap="square" lIns="0" tIns="0" rIns="0" bIns="0" rtlCol="0"/>
            <a:lstStyle/>
            <a:p>
              <a:endParaRPr/>
            </a:p>
          </p:txBody>
        </p:sp>
        <p:pic>
          <p:nvPicPr>
            <p:cNvPr id="66" name="object 66"/>
            <p:cNvPicPr/>
            <p:nvPr/>
          </p:nvPicPr>
          <p:blipFill>
            <a:blip r:embed="rId25" cstate="print"/>
            <a:stretch>
              <a:fillRect/>
            </a:stretch>
          </p:blipFill>
          <p:spPr>
            <a:xfrm>
              <a:off x="635508" y="4421123"/>
              <a:ext cx="1389888" cy="515112"/>
            </a:xfrm>
            <a:prstGeom prst="rect">
              <a:avLst/>
            </a:prstGeom>
          </p:spPr>
        </p:pic>
        <p:pic>
          <p:nvPicPr>
            <p:cNvPr id="67" name="object 67"/>
            <p:cNvPicPr/>
            <p:nvPr/>
          </p:nvPicPr>
          <p:blipFill>
            <a:blip r:embed="rId4" cstate="print"/>
            <a:stretch>
              <a:fillRect/>
            </a:stretch>
          </p:blipFill>
          <p:spPr>
            <a:xfrm>
              <a:off x="1289304" y="4634483"/>
              <a:ext cx="76200" cy="76200"/>
            </a:xfrm>
            <a:prstGeom prst="rect">
              <a:avLst/>
            </a:prstGeom>
          </p:spPr>
        </p:pic>
        <p:sp>
          <p:nvSpPr>
            <p:cNvPr id="68" name="object 68"/>
            <p:cNvSpPr/>
            <p:nvPr/>
          </p:nvSpPr>
          <p:spPr>
            <a:xfrm>
              <a:off x="1272540" y="4183379"/>
              <a:ext cx="119380" cy="238125"/>
            </a:xfrm>
            <a:custGeom>
              <a:avLst/>
              <a:gdLst/>
              <a:ahLst/>
              <a:cxnLst/>
              <a:rect l="l" t="t" r="r" b="b"/>
              <a:pathLst>
                <a:path w="119380" h="238125">
                  <a:moveTo>
                    <a:pt x="118872" y="0"/>
                  </a:moveTo>
                  <a:lnTo>
                    <a:pt x="57912" y="57912"/>
                  </a:lnTo>
                  <a:lnTo>
                    <a:pt x="0" y="0"/>
                  </a:lnTo>
                  <a:lnTo>
                    <a:pt x="57912" y="237744"/>
                  </a:lnTo>
                  <a:lnTo>
                    <a:pt x="118872" y="0"/>
                  </a:lnTo>
                  <a:close/>
                </a:path>
              </a:pathLst>
            </a:custGeom>
            <a:solidFill>
              <a:srgbClr val="000000"/>
            </a:solidFill>
          </p:spPr>
          <p:txBody>
            <a:bodyPr wrap="square" lIns="0" tIns="0" rIns="0" bIns="0" rtlCol="0"/>
            <a:lstStyle/>
            <a:p>
              <a:endParaRPr/>
            </a:p>
          </p:txBody>
        </p:sp>
        <p:sp>
          <p:nvSpPr>
            <p:cNvPr id="69" name="object 69"/>
            <p:cNvSpPr/>
            <p:nvPr/>
          </p:nvSpPr>
          <p:spPr>
            <a:xfrm>
              <a:off x="1272540" y="4183379"/>
              <a:ext cx="119380" cy="238125"/>
            </a:xfrm>
            <a:custGeom>
              <a:avLst/>
              <a:gdLst/>
              <a:ahLst/>
              <a:cxnLst/>
              <a:rect l="l" t="t" r="r" b="b"/>
              <a:pathLst>
                <a:path w="119380" h="238125">
                  <a:moveTo>
                    <a:pt x="57912" y="57912"/>
                  </a:moveTo>
                  <a:lnTo>
                    <a:pt x="118872" y="0"/>
                  </a:lnTo>
                  <a:lnTo>
                    <a:pt x="57912" y="237744"/>
                  </a:lnTo>
                  <a:lnTo>
                    <a:pt x="0" y="0"/>
                  </a:lnTo>
                  <a:lnTo>
                    <a:pt x="57912" y="57912"/>
                  </a:lnTo>
                  <a:close/>
                </a:path>
              </a:pathLst>
            </a:custGeom>
            <a:ln w="21336">
              <a:solidFill>
                <a:srgbClr val="000000"/>
              </a:solidFill>
            </a:ln>
          </p:spPr>
          <p:txBody>
            <a:bodyPr wrap="square" lIns="0" tIns="0" rIns="0" bIns="0" rtlCol="0"/>
            <a:lstStyle/>
            <a:p>
              <a:endParaRPr/>
            </a:p>
          </p:txBody>
        </p:sp>
      </p:grpSp>
      <p:sp>
        <p:nvSpPr>
          <p:cNvPr id="70" name="object 70"/>
          <p:cNvSpPr txBox="1"/>
          <p:nvPr/>
        </p:nvSpPr>
        <p:spPr>
          <a:xfrm>
            <a:off x="2227281" y="3909059"/>
            <a:ext cx="1232087" cy="405464"/>
          </a:xfrm>
          <a:prstGeom prst="rect">
            <a:avLst/>
          </a:prstGeom>
          <a:ln w="21336">
            <a:solidFill>
              <a:srgbClr val="000000"/>
            </a:solidFill>
          </a:ln>
        </p:spPr>
        <p:txBody>
          <a:bodyPr vert="horz" wrap="square" lIns="0" tIns="45943" rIns="0" bIns="0" rtlCol="0">
            <a:spAutoFit/>
          </a:bodyPr>
          <a:lstStyle/>
          <a:p>
            <a:pPr marL="411278" marR="293049" indent="-140081">
              <a:lnSpc>
                <a:spcPts val="1377"/>
              </a:lnSpc>
              <a:spcBef>
                <a:spcPts val="361"/>
              </a:spcBef>
            </a:pPr>
            <a:r>
              <a:rPr sz="1235" spc="-9" dirty="0">
                <a:latin typeface="Times New Roman"/>
                <a:cs typeface="Times New Roman"/>
              </a:rPr>
              <a:t>Feasibility report</a:t>
            </a:r>
            <a:endParaRPr sz="1235">
              <a:latin typeface="Times New Roman"/>
              <a:cs typeface="Times New Roman"/>
            </a:endParaRPr>
          </a:p>
        </p:txBody>
      </p:sp>
      <p:grpSp>
        <p:nvGrpSpPr>
          <p:cNvPr id="71" name="object 71"/>
          <p:cNvGrpSpPr/>
          <p:nvPr/>
        </p:nvGrpSpPr>
        <p:grpSpPr>
          <a:xfrm>
            <a:off x="2217755" y="3025476"/>
            <a:ext cx="1248335" cy="471207"/>
            <a:chOff x="633856" y="3428872"/>
            <a:chExt cx="1414780" cy="534035"/>
          </a:xfrm>
        </p:grpSpPr>
        <p:sp>
          <p:nvSpPr>
            <p:cNvPr id="72" name="object 72"/>
            <p:cNvSpPr/>
            <p:nvPr/>
          </p:nvSpPr>
          <p:spPr>
            <a:xfrm>
              <a:off x="635508" y="3430523"/>
              <a:ext cx="1393190" cy="515620"/>
            </a:xfrm>
            <a:custGeom>
              <a:avLst/>
              <a:gdLst/>
              <a:ahLst/>
              <a:cxnLst/>
              <a:rect l="l" t="t" r="r" b="b"/>
              <a:pathLst>
                <a:path w="1393189" h="515620">
                  <a:moveTo>
                    <a:pt x="1392936" y="198120"/>
                  </a:moveTo>
                  <a:lnTo>
                    <a:pt x="1371600" y="198120"/>
                  </a:lnTo>
                  <a:lnTo>
                    <a:pt x="1371600" y="158496"/>
                  </a:lnTo>
                  <a:lnTo>
                    <a:pt x="1371600" y="137160"/>
                  </a:lnTo>
                  <a:lnTo>
                    <a:pt x="1353312" y="137160"/>
                  </a:lnTo>
                  <a:lnTo>
                    <a:pt x="1353312" y="118872"/>
                  </a:lnTo>
                  <a:lnTo>
                    <a:pt x="1331976" y="118872"/>
                  </a:lnTo>
                  <a:lnTo>
                    <a:pt x="1331976" y="97536"/>
                  </a:lnTo>
                  <a:lnTo>
                    <a:pt x="1313688" y="97536"/>
                  </a:lnTo>
                  <a:lnTo>
                    <a:pt x="1313688" y="79248"/>
                  </a:lnTo>
                  <a:lnTo>
                    <a:pt x="1292352" y="79248"/>
                  </a:lnTo>
                  <a:lnTo>
                    <a:pt x="1292352" y="57912"/>
                  </a:lnTo>
                  <a:lnTo>
                    <a:pt x="1274064" y="57912"/>
                  </a:lnTo>
                  <a:lnTo>
                    <a:pt x="1274064" y="39624"/>
                  </a:lnTo>
                  <a:lnTo>
                    <a:pt x="1234440" y="39624"/>
                  </a:lnTo>
                  <a:lnTo>
                    <a:pt x="1234440" y="18288"/>
                  </a:lnTo>
                  <a:lnTo>
                    <a:pt x="1133856" y="18288"/>
                  </a:lnTo>
                  <a:lnTo>
                    <a:pt x="1133856" y="0"/>
                  </a:lnTo>
                  <a:lnTo>
                    <a:pt x="256032" y="0"/>
                  </a:lnTo>
                  <a:lnTo>
                    <a:pt x="256032" y="18288"/>
                  </a:lnTo>
                  <a:lnTo>
                    <a:pt x="158496" y="18288"/>
                  </a:lnTo>
                  <a:lnTo>
                    <a:pt x="158496" y="39624"/>
                  </a:lnTo>
                  <a:lnTo>
                    <a:pt x="137160" y="39624"/>
                  </a:lnTo>
                  <a:lnTo>
                    <a:pt x="137160" y="57912"/>
                  </a:lnTo>
                  <a:lnTo>
                    <a:pt x="118872" y="57912"/>
                  </a:lnTo>
                  <a:lnTo>
                    <a:pt x="118872" y="79248"/>
                  </a:lnTo>
                  <a:lnTo>
                    <a:pt x="79248" y="79248"/>
                  </a:lnTo>
                  <a:lnTo>
                    <a:pt x="79248" y="97536"/>
                  </a:lnTo>
                  <a:lnTo>
                    <a:pt x="79248" y="118872"/>
                  </a:lnTo>
                  <a:lnTo>
                    <a:pt x="57912" y="118872"/>
                  </a:lnTo>
                  <a:lnTo>
                    <a:pt x="57912" y="137160"/>
                  </a:lnTo>
                  <a:lnTo>
                    <a:pt x="39624" y="137160"/>
                  </a:lnTo>
                  <a:lnTo>
                    <a:pt x="39624" y="158496"/>
                  </a:lnTo>
                  <a:lnTo>
                    <a:pt x="18288" y="158496"/>
                  </a:lnTo>
                  <a:lnTo>
                    <a:pt x="18288" y="198120"/>
                  </a:lnTo>
                  <a:lnTo>
                    <a:pt x="18288" y="237744"/>
                  </a:lnTo>
                  <a:lnTo>
                    <a:pt x="0" y="237744"/>
                  </a:lnTo>
                  <a:lnTo>
                    <a:pt x="0" y="295656"/>
                  </a:lnTo>
                  <a:lnTo>
                    <a:pt x="18288" y="295656"/>
                  </a:lnTo>
                  <a:lnTo>
                    <a:pt x="18288" y="335280"/>
                  </a:lnTo>
                  <a:lnTo>
                    <a:pt x="18288" y="374904"/>
                  </a:lnTo>
                  <a:lnTo>
                    <a:pt x="39624" y="374904"/>
                  </a:lnTo>
                  <a:lnTo>
                    <a:pt x="39624" y="396240"/>
                  </a:lnTo>
                  <a:lnTo>
                    <a:pt x="57912" y="396240"/>
                  </a:lnTo>
                  <a:lnTo>
                    <a:pt x="57912" y="414528"/>
                  </a:lnTo>
                  <a:lnTo>
                    <a:pt x="79248" y="414528"/>
                  </a:lnTo>
                  <a:lnTo>
                    <a:pt x="79248" y="435864"/>
                  </a:lnTo>
                  <a:lnTo>
                    <a:pt x="79248" y="454152"/>
                  </a:lnTo>
                  <a:lnTo>
                    <a:pt x="118872" y="454152"/>
                  </a:lnTo>
                  <a:lnTo>
                    <a:pt x="118872" y="475488"/>
                  </a:lnTo>
                  <a:lnTo>
                    <a:pt x="137160" y="475488"/>
                  </a:lnTo>
                  <a:lnTo>
                    <a:pt x="137160" y="493776"/>
                  </a:lnTo>
                  <a:lnTo>
                    <a:pt x="158496" y="493776"/>
                  </a:lnTo>
                  <a:lnTo>
                    <a:pt x="158496" y="515112"/>
                  </a:lnTo>
                  <a:lnTo>
                    <a:pt x="1234440" y="515112"/>
                  </a:lnTo>
                  <a:lnTo>
                    <a:pt x="1234440" y="493776"/>
                  </a:lnTo>
                  <a:lnTo>
                    <a:pt x="1274064" y="493776"/>
                  </a:lnTo>
                  <a:lnTo>
                    <a:pt x="1274064" y="475488"/>
                  </a:lnTo>
                  <a:lnTo>
                    <a:pt x="1292352" y="475488"/>
                  </a:lnTo>
                  <a:lnTo>
                    <a:pt x="1292352" y="454152"/>
                  </a:lnTo>
                  <a:lnTo>
                    <a:pt x="1313688" y="454152"/>
                  </a:lnTo>
                  <a:lnTo>
                    <a:pt x="1313688" y="435864"/>
                  </a:lnTo>
                  <a:lnTo>
                    <a:pt x="1331976" y="435864"/>
                  </a:lnTo>
                  <a:lnTo>
                    <a:pt x="1331976" y="414528"/>
                  </a:lnTo>
                  <a:lnTo>
                    <a:pt x="1353312" y="414528"/>
                  </a:lnTo>
                  <a:lnTo>
                    <a:pt x="1353312" y="396240"/>
                  </a:lnTo>
                  <a:lnTo>
                    <a:pt x="1371600" y="396240"/>
                  </a:lnTo>
                  <a:lnTo>
                    <a:pt x="1371600" y="374904"/>
                  </a:lnTo>
                  <a:lnTo>
                    <a:pt x="1371600" y="335280"/>
                  </a:lnTo>
                  <a:lnTo>
                    <a:pt x="1392936" y="335280"/>
                  </a:lnTo>
                  <a:lnTo>
                    <a:pt x="1392936" y="295656"/>
                  </a:lnTo>
                  <a:lnTo>
                    <a:pt x="1392936" y="237756"/>
                  </a:lnTo>
                  <a:lnTo>
                    <a:pt x="1392936" y="198120"/>
                  </a:lnTo>
                  <a:close/>
                </a:path>
              </a:pathLst>
            </a:custGeom>
            <a:solidFill>
              <a:srgbClr val="D7E7F1"/>
            </a:solidFill>
          </p:spPr>
          <p:txBody>
            <a:bodyPr wrap="square" lIns="0" tIns="0" rIns="0" bIns="0" rtlCol="0"/>
            <a:lstStyle/>
            <a:p>
              <a:endParaRPr/>
            </a:p>
          </p:txBody>
        </p:sp>
        <p:pic>
          <p:nvPicPr>
            <p:cNvPr id="73" name="object 73"/>
            <p:cNvPicPr/>
            <p:nvPr/>
          </p:nvPicPr>
          <p:blipFill>
            <a:blip r:embed="rId26" cstate="print"/>
            <a:stretch>
              <a:fillRect/>
            </a:stretch>
          </p:blipFill>
          <p:spPr>
            <a:xfrm>
              <a:off x="652271" y="3430523"/>
              <a:ext cx="1350264" cy="515112"/>
            </a:xfrm>
            <a:prstGeom prst="rect">
              <a:avLst/>
            </a:prstGeom>
          </p:spPr>
        </p:pic>
        <p:pic>
          <p:nvPicPr>
            <p:cNvPr id="74" name="object 74"/>
            <p:cNvPicPr/>
            <p:nvPr/>
          </p:nvPicPr>
          <p:blipFill>
            <a:blip r:embed="rId27" cstate="print"/>
            <a:stretch>
              <a:fillRect/>
            </a:stretch>
          </p:blipFill>
          <p:spPr>
            <a:xfrm>
              <a:off x="754379" y="3430523"/>
              <a:ext cx="1173480" cy="79248"/>
            </a:xfrm>
            <a:prstGeom prst="rect">
              <a:avLst/>
            </a:prstGeom>
          </p:spPr>
        </p:pic>
        <p:pic>
          <p:nvPicPr>
            <p:cNvPr id="75" name="object 75"/>
            <p:cNvPicPr/>
            <p:nvPr/>
          </p:nvPicPr>
          <p:blipFill>
            <a:blip r:embed="rId28" cstate="print"/>
            <a:stretch>
              <a:fillRect/>
            </a:stretch>
          </p:blipFill>
          <p:spPr>
            <a:xfrm>
              <a:off x="691896" y="3509771"/>
              <a:ext cx="1271016" cy="435863"/>
            </a:xfrm>
            <a:prstGeom prst="rect">
              <a:avLst/>
            </a:prstGeom>
          </p:spPr>
        </p:pic>
        <p:pic>
          <p:nvPicPr>
            <p:cNvPr id="76" name="object 76"/>
            <p:cNvPicPr/>
            <p:nvPr/>
          </p:nvPicPr>
          <p:blipFill>
            <a:blip r:embed="rId29" cstate="print"/>
            <a:stretch>
              <a:fillRect/>
            </a:stretch>
          </p:blipFill>
          <p:spPr>
            <a:xfrm>
              <a:off x="731519" y="3430523"/>
              <a:ext cx="1191768" cy="515112"/>
            </a:xfrm>
            <a:prstGeom prst="rect">
              <a:avLst/>
            </a:prstGeom>
          </p:spPr>
        </p:pic>
        <p:pic>
          <p:nvPicPr>
            <p:cNvPr id="77" name="object 77"/>
            <p:cNvPicPr/>
            <p:nvPr/>
          </p:nvPicPr>
          <p:blipFill>
            <a:blip r:embed="rId30" cstate="print"/>
            <a:stretch>
              <a:fillRect/>
            </a:stretch>
          </p:blipFill>
          <p:spPr>
            <a:xfrm>
              <a:off x="883954" y="3430523"/>
              <a:ext cx="886899" cy="79248"/>
            </a:xfrm>
            <a:prstGeom prst="rect">
              <a:avLst/>
            </a:prstGeom>
          </p:spPr>
        </p:pic>
        <p:pic>
          <p:nvPicPr>
            <p:cNvPr id="78" name="object 78"/>
            <p:cNvPicPr/>
            <p:nvPr/>
          </p:nvPicPr>
          <p:blipFill>
            <a:blip r:embed="rId31" cstate="print"/>
            <a:stretch>
              <a:fillRect/>
            </a:stretch>
          </p:blipFill>
          <p:spPr>
            <a:xfrm>
              <a:off x="850391" y="3509771"/>
              <a:ext cx="954024" cy="435863"/>
            </a:xfrm>
            <a:prstGeom prst="rect">
              <a:avLst/>
            </a:prstGeom>
          </p:spPr>
        </p:pic>
        <p:pic>
          <p:nvPicPr>
            <p:cNvPr id="79" name="object 79"/>
            <p:cNvPicPr/>
            <p:nvPr/>
          </p:nvPicPr>
          <p:blipFill>
            <a:blip r:embed="rId32" cstate="print"/>
            <a:stretch>
              <a:fillRect/>
            </a:stretch>
          </p:blipFill>
          <p:spPr>
            <a:xfrm>
              <a:off x="926753" y="3430523"/>
              <a:ext cx="801301" cy="79248"/>
            </a:xfrm>
            <a:prstGeom prst="rect">
              <a:avLst/>
            </a:prstGeom>
          </p:spPr>
        </p:pic>
        <p:pic>
          <p:nvPicPr>
            <p:cNvPr id="80" name="object 80"/>
            <p:cNvPicPr/>
            <p:nvPr/>
          </p:nvPicPr>
          <p:blipFill>
            <a:blip r:embed="rId33" cstate="print"/>
            <a:stretch>
              <a:fillRect/>
            </a:stretch>
          </p:blipFill>
          <p:spPr>
            <a:xfrm>
              <a:off x="890015" y="3509771"/>
              <a:ext cx="874776" cy="435863"/>
            </a:xfrm>
            <a:prstGeom prst="rect">
              <a:avLst/>
            </a:prstGeom>
          </p:spPr>
        </p:pic>
        <p:pic>
          <p:nvPicPr>
            <p:cNvPr id="81" name="object 81"/>
            <p:cNvPicPr/>
            <p:nvPr/>
          </p:nvPicPr>
          <p:blipFill>
            <a:blip r:embed="rId34" cstate="print"/>
            <a:stretch>
              <a:fillRect/>
            </a:stretch>
          </p:blipFill>
          <p:spPr>
            <a:xfrm>
              <a:off x="934211" y="3430523"/>
              <a:ext cx="792480" cy="515112"/>
            </a:xfrm>
            <a:prstGeom prst="rect">
              <a:avLst/>
            </a:prstGeom>
          </p:spPr>
        </p:pic>
        <p:pic>
          <p:nvPicPr>
            <p:cNvPr id="82" name="object 82"/>
            <p:cNvPicPr/>
            <p:nvPr/>
          </p:nvPicPr>
          <p:blipFill>
            <a:blip r:embed="rId4" cstate="print"/>
            <a:stretch>
              <a:fillRect/>
            </a:stretch>
          </p:blipFill>
          <p:spPr>
            <a:xfrm>
              <a:off x="1289304" y="3643883"/>
              <a:ext cx="76200" cy="76200"/>
            </a:xfrm>
            <a:prstGeom prst="rect">
              <a:avLst/>
            </a:prstGeom>
          </p:spPr>
        </p:pic>
        <p:sp>
          <p:nvSpPr>
            <p:cNvPr id="83" name="object 83"/>
            <p:cNvSpPr/>
            <p:nvPr/>
          </p:nvSpPr>
          <p:spPr>
            <a:xfrm>
              <a:off x="644651" y="3439667"/>
              <a:ext cx="1393190" cy="512445"/>
            </a:xfrm>
            <a:custGeom>
              <a:avLst/>
              <a:gdLst/>
              <a:ahLst/>
              <a:cxnLst/>
              <a:rect l="l" t="t" r="r" b="b"/>
              <a:pathLst>
                <a:path w="1393189" h="512445">
                  <a:moveTo>
                    <a:pt x="696404" y="0"/>
                  </a:moveTo>
                  <a:lnTo>
                    <a:pt x="256031" y="0"/>
                  </a:lnTo>
                  <a:lnTo>
                    <a:pt x="210010" y="4149"/>
                  </a:lnTo>
                  <a:lnTo>
                    <a:pt x="166694" y="16113"/>
                  </a:lnTo>
                  <a:lnTo>
                    <a:pt x="126808" y="35164"/>
                  </a:lnTo>
                  <a:lnTo>
                    <a:pt x="91074" y="60575"/>
                  </a:lnTo>
                  <a:lnTo>
                    <a:pt x="60215" y="91617"/>
                  </a:lnTo>
                  <a:lnTo>
                    <a:pt x="34956" y="127564"/>
                  </a:lnTo>
                  <a:lnTo>
                    <a:pt x="16018" y="167688"/>
                  </a:lnTo>
                  <a:lnTo>
                    <a:pt x="4125" y="211261"/>
                  </a:lnTo>
                  <a:lnTo>
                    <a:pt x="0" y="257556"/>
                  </a:lnTo>
                  <a:lnTo>
                    <a:pt x="0" y="254469"/>
                  </a:lnTo>
                  <a:lnTo>
                    <a:pt x="4125" y="300764"/>
                  </a:lnTo>
                  <a:lnTo>
                    <a:pt x="16018" y="344337"/>
                  </a:lnTo>
                  <a:lnTo>
                    <a:pt x="34956" y="384461"/>
                  </a:lnTo>
                  <a:lnTo>
                    <a:pt x="60215" y="420408"/>
                  </a:lnTo>
                  <a:lnTo>
                    <a:pt x="91074" y="451450"/>
                  </a:lnTo>
                  <a:lnTo>
                    <a:pt x="126808" y="476861"/>
                  </a:lnTo>
                  <a:lnTo>
                    <a:pt x="166694" y="495912"/>
                  </a:lnTo>
                  <a:lnTo>
                    <a:pt x="210010" y="507876"/>
                  </a:lnTo>
                  <a:lnTo>
                    <a:pt x="256031" y="512025"/>
                  </a:lnTo>
                  <a:lnTo>
                    <a:pt x="1136777" y="512025"/>
                  </a:lnTo>
                  <a:lnTo>
                    <a:pt x="1182798" y="507876"/>
                  </a:lnTo>
                  <a:lnTo>
                    <a:pt x="1226114" y="495912"/>
                  </a:lnTo>
                  <a:lnTo>
                    <a:pt x="1266000" y="476861"/>
                  </a:lnTo>
                  <a:lnTo>
                    <a:pt x="1301734" y="451450"/>
                  </a:lnTo>
                  <a:lnTo>
                    <a:pt x="1332593" y="420408"/>
                  </a:lnTo>
                  <a:lnTo>
                    <a:pt x="1357852" y="384461"/>
                  </a:lnTo>
                  <a:lnTo>
                    <a:pt x="1376790" y="344337"/>
                  </a:lnTo>
                  <a:lnTo>
                    <a:pt x="1388683" y="300764"/>
                  </a:lnTo>
                  <a:lnTo>
                    <a:pt x="1392809" y="254469"/>
                  </a:lnTo>
                  <a:lnTo>
                    <a:pt x="1392809" y="257556"/>
                  </a:lnTo>
                  <a:lnTo>
                    <a:pt x="1388683" y="211261"/>
                  </a:lnTo>
                  <a:lnTo>
                    <a:pt x="1376790" y="167688"/>
                  </a:lnTo>
                  <a:lnTo>
                    <a:pt x="1357852" y="127564"/>
                  </a:lnTo>
                  <a:lnTo>
                    <a:pt x="1332593" y="91617"/>
                  </a:lnTo>
                  <a:lnTo>
                    <a:pt x="1301734" y="60575"/>
                  </a:lnTo>
                  <a:lnTo>
                    <a:pt x="1266000" y="35164"/>
                  </a:lnTo>
                  <a:lnTo>
                    <a:pt x="1226114" y="16113"/>
                  </a:lnTo>
                  <a:lnTo>
                    <a:pt x="1182798" y="4149"/>
                  </a:lnTo>
                  <a:lnTo>
                    <a:pt x="1136777" y="0"/>
                  </a:lnTo>
                  <a:lnTo>
                    <a:pt x="696404" y="0"/>
                  </a:lnTo>
                  <a:close/>
                </a:path>
              </a:pathLst>
            </a:custGeom>
            <a:ln w="21336">
              <a:solidFill>
                <a:srgbClr val="000000"/>
              </a:solidFill>
            </a:ln>
          </p:spPr>
          <p:txBody>
            <a:bodyPr wrap="square" lIns="0" tIns="0" rIns="0" bIns="0" rtlCol="0"/>
            <a:lstStyle/>
            <a:p>
              <a:endParaRPr/>
            </a:p>
          </p:txBody>
        </p:sp>
      </p:grpSp>
      <p:sp>
        <p:nvSpPr>
          <p:cNvPr id="84" name="object 84"/>
          <p:cNvSpPr txBox="1"/>
          <p:nvPr/>
        </p:nvSpPr>
        <p:spPr>
          <a:xfrm>
            <a:off x="2487706" y="3050958"/>
            <a:ext cx="682999" cy="203064"/>
          </a:xfrm>
          <a:prstGeom prst="rect">
            <a:avLst/>
          </a:prstGeom>
        </p:spPr>
        <p:txBody>
          <a:bodyPr vert="horz" wrap="square" lIns="0" tIns="12886" rIns="0" bIns="0" rtlCol="0">
            <a:spAutoFit/>
          </a:bodyPr>
          <a:lstStyle/>
          <a:p>
            <a:pPr marL="11206">
              <a:lnSpc>
                <a:spcPct val="100000"/>
              </a:lnSpc>
              <a:spcBef>
                <a:spcPts val="101"/>
              </a:spcBef>
            </a:pPr>
            <a:r>
              <a:rPr sz="1235" spc="-9" dirty="0">
                <a:latin typeface="Times New Roman"/>
                <a:cs typeface="Times New Roman"/>
              </a:rPr>
              <a:t>Feasibility</a:t>
            </a:r>
            <a:endParaRPr sz="1235">
              <a:latin typeface="Times New Roman"/>
              <a:cs typeface="Times New Roman"/>
            </a:endParaRPr>
          </a:p>
        </p:txBody>
      </p:sp>
      <p:sp>
        <p:nvSpPr>
          <p:cNvPr id="85" name="object 85"/>
          <p:cNvSpPr txBox="1"/>
          <p:nvPr/>
        </p:nvSpPr>
        <p:spPr>
          <a:xfrm>
            <a:off x="2646381" y="3225770"/>
            <a:ext cx="365312" cy="203064"/>
          </a:xfrm>
          <a:prstGeom prst="rect">
            <a:avLst/>
          </a:prstGeom>
        </p:spPr>
        <p:txBody>
          <a:bodyPr vert="horz" wrap="square" lIns="0" tIns="12886" rIns="0" bIns="0" rtlCol="0">
            <a:spAutoFit/>
          </a:bodyPr>
          <a:lstStyle/>
          <a:p>
            <a:pPr marL="11206">
              <a:lnSpc>
                <a:spcPct val="100000"/>
              </a:lnSpc>
              <a:spcBef>
                <a:spcPts val="101"/>
              </a:spcBef>
            </a:pPr>
            <a:r>
              <a:rPr sz="1235" spc="-9" dirty="0">
                <a:latin typeface="Times New Roman"/>
                <a:cs typeface="Times New Roman"/>
              </a:rPr>
              <a:t>study</a:t>
            </a:r>
            <a:endParaRPr sz="1235">
              <a:latin typeface="Times New Roman"/>
              <a:cs typeface="Times New Roman"/>
            </a:endParaRPr>
          </a:p>
        </p:txBody>
      </p:sp>
      <p:grpSp>
        <p:nvGrpSpPr>
          <p:cNvPr id="86" name="object 86"/>
          <p:cNvGrpSpPr/>
          <p:nvPr/>
        </p:nvGrpSpPr>
        <p:grpSpPr>
          <a:xfrm>
            <a:off x="2822874" y="3192219"/>
            <a:ext cx="5423647" cy="1163731"/>
            <a:chOff x="1319657" y="3617848"/>
            <a:chExt cx="6146800" cy="1318895"/>
          </a:xfrm>
        </p:grpSpPr>
        <p:sp>
          <p:nvSpPr>
            <p:cNvPr id="87" name="object 87"/>
            <p:cNvSpPr/>
            <p:nvPr/>
          </p:nvSpPr>
          <p:spPr>
            <a:xfrm>
              <a:off x="1330452" y="3945635"/>
              <a:ext cx="0" cy="396240"/>
            </a:xfrm>
            <a:custGeom>
              <a:avLst/>
              <a:gdLst/>
              <a:ahLst/>
              <a:cxnLst/>
              <a:rect l="l" t="t" r="r" b="b"/>
              <a:pathLst>
                <a:path h="396239">
                  <a:moveTo>
                    <a:pt x="0" y="0"/>
                  </a:moveTo>
                  <a:lnTo>
                    <a:pt x="0" y="396239"/>
                  </a:lnTo>
                </a:path>
              </a:pathLst>
            </a:custGeom>
            <a:ln w="21336">
              <a:solidFill>
                <a:srgbClr val="000000"/>
              </a:solidFill>
            </a:ln>
          </p:spPr>
          <p:txBody>
            <a:bodyPr wrap="square" lIns="0" tIns="0" rIns="0" bIns="0" rtlCol="0"/>
            <a:lstStyle/>
            <a:p>
              <a:endParaRPr/>
            </a:p>
          </p:txBody>
        </p:sp>
        <p:sp>
          <p:nvSpPr>
            <p:cNvPr id="88" name="object 88"/>
            <p:cNvSpPr/>
            <p:nvPr/>
          </p:nvSpPr>
          <p:spPr>
            <a:xfrm>
              <a:off x="2186940" y="3628643"/>
              <a:ext cx="259079" cy="137160"/>
            </a:xfrm>
            <a:custGeom>
              <a:avLst/>
              <a:gdLst/>
              <a:ahLst/>
              <a:cxnLst/>
              <a:rect l="l" t="t" r="r" b="b"/>
              <a:pathLst>
                <a:path w="259080" h="137160">
                  <a:moveTo>
                    <a:pt x="259080" y="57911"/>
                  </a:moveTo>
                  <a:lnTo>
                    <a:pt x="0" y="0"/>
                  </a:lnTo>
                  <a:lnTo>
                    <a:pt x="60960" y="57911"/>
                  </a:lnTo>
                  <a:lnTo>
                    <a:pt x="0" y="137159"/>
                  </a:lnTo>
                  <a:lnTo>
                    <a:pt x="259080" y="57911"/>
                  </a:lnTo>
                  <a:close/>
                </a:path>
              </a:pathLst>
            </a:custGeom>
            <a:solidFill>
              <a:srgbClr val="000000"/>
            </a:solidFill>
          </p:spPr>
          <p:txBody>
            <a:bodyPr wrap="square" lIns="0" tIns="0" rIns="0" bIns="0" rtlCol="0"/>
            <a:lstStyle/>
            <a:p>
              <a:endParaRPr/>
            </a:p>
          </p:txBody>
        </p:sp>
        <p:sp>
          <p:nvSpPr>
            <p:cNvPr id="89" name="object 89"/>
            <p:cNvSpPr/>
            <p:nvPr/>
          </p:nvSpPr>
          <p:spPr>
            <a:xfrm>
              <a:off x="2028444" y="3628643"/>
              <a:ext cx="417830" cy="137160"/>
            </a:xfrm>
            <a:custGeom>
              <a:avLst/>
              <a:gdLst/>
              <a:ahLst/>
              <a:cxnLst/>
              <a:rect l="l" t="t" r="r" b="b"/>
              <a:pathLst>
                <a:path w="417830" h="137160">
                  <a:moveTo>
                    <a:pt x="219456" y="57911"/>
                  </a:moveTo>
                  <a:lnTo>
                    <a:pt x="158495" y="0"/>
                  </a:lnTo>
                  <a:lnTo>
                    <a:pt x="417575" y="57911"/>
                  </a:lnTo>
                  <a:lnTo>
                    <a:pt x="158495" y="137159"/>
                  </a:lnTo>
                  <a:lnTo>
                    <a:pt x="219456" y="57911"/>
                  </a:lnTo>
                  <a:close/>
                </a:path>
                <a:path w="417830" h="137160">
                  <a:moveTo>
                    <a:pt x="0" y="57911"/>
                  </a:moveTo>
                  <a:lnTo>
                    <a:pt x="338328" y="57911"/>
                  </a:lnTo>
                </a:path>
              </a:pathLst>
            </a:custGeom>
            <a:ln w="21336">
              <a:solidFill>
                <a:srgbClr val="000000"/>
              </a:solidFill>
            </a:ln>
          </p:spPr>
          <p:txBody>
            <a:bodyPr wrap="square" lIns="0" tIns="0" rIns="0" bIns="0" rtlCol="0"/>
            <a:lstStyle/>
            <a:p>
              <a:endParaRPr/>
            </a:p>
          </p:txBody>
        </p:sp>
        <p:sp>
          <p:nvSpPr>
            <p:cNvPr id="90" name="object 90"/>
            <p:cNvSpPr/>
            <p:nvPr/>
          </p:nvSpPr>
          <p:spPr>
            <a:xfrm>
              <a:off x="6073140" y="4421123"/>
              <a:ext cx="1393190" cy="515620"/>
            </a:xfrm>
            <a:custGeom>
              <a:avLst/>
              <a:gdLst/>
              <a:ahLst/>
              <a:cxnLst/>
              <a:rect l="l" t="t" r="r" b="b"/>
              <a:pathLst>
                <a:path w="1393190" h="515620">
                  <a:moveTo>
                    <a:pt x="1392936" y="515111"/>
                  </a:moveTo>
                  <a:lnTo>
                    <a:pt x="1392936" y="0"/>
                  </a:lnTo>
                  <a:lnTo>
                    <a:pt x="13095" y="0"/>
                  </a:lnTo>
                  <a:lnTo>
                    <a:pt x="13000" y="210"/>
                  </a:lnTo>
                  <a:lnTo>
                    <a:pt x="0" y="34835"/>
                  </a:lnTo>
                  <a:lnTo>
                    <a:pt x="0" y="513804"/>
                  </a:lnTo>
                  <a:lnTo>
                    <a:pt x="491" y="515111"/>
                  </a:lnTo>
                  <a:lnTo>
                    <a:pt x="1392936" y="515111"/>
                  </a:lnTo>
                  <a:close/>
                </a:path>
              </a:pathLst>
            </a:custGeom>
            <a:solidFill>
              <a:srgbClr val="D2E1CA"/>
            </a:solidFill>
          </p:spPr>
          <p:txBody>
            <a:bodyPr wrap="square" lIns="0" tIns="0" rIns="0" bIns="0" rtlCol="0"/>
            <a:lstStyle/>
            <a:p>
              <a:endParaRPr/>
            </a:p>
          </p:txBody>
        </p:sp>
        <p:pic>
          <p:nvPicPr>
            <p:cNvPr id="91" name="object 91"/>
            <p:cNvPicPr/>
            <p:nvPr/>
          </p:nvPicPr>
          <p:blipFill>
            <a:blip r:embed="rId35" cstate="print"/>
            <a:stretch>
              <a:fillRect/>
            </a:stretch>
          </p:blipFill>
          <p:spPr>
            <a:xfrm>
              <a:off x="6073140" y="4421123"/>
              <a:ext cx="1392936" cy="515111"/>
            </a:xfrm>
            <a:prstGeom prst="rect">
              <a:avLst/>
            </a:prstGeom>
          </p:spPr>
        </p:pic>
        <p:pic>
          <p:nvPicPr>
            <p:cNvPr id="92" name="object 92"/>
            <p:cNvPicPr/>
            <p:nvPr/>
          </p:nvPicPr>
          <p:blipFill>
            <a:blip r:embed="rId4" cstate="print"/>
            <a:stretch>
              <a:fillRect/>
            </a:stretch>
          </p:blipFill>
          <p:spPr>
            <a:xfrm>
              <a:off x="6726935" y="4634483"/>
              <a:ext cx="76200" cy="76200"/>
            </a:xfrm>
            <a:prstGeom prst="rect">
              <a:avLst/>
            </a:prstGeom>
          </p:spPr>
        </p:pic>
        <p:sp>
          <p:nvSpPr>
            <p:cNvPr id="93" name="object 93"/>
            <p:cNvSpPr/>
            <p:nvPr/>
          </p:nvSpPr>
          <p:spPr>
            <a:xfrm>
              <a:off x="6710172" y="4183379"/>
              <a:ext cx="137160" cy="238125"/>
            </a:xfrm>
            <a:custGeom>
              <a:avLst/>
              <a:gdLst/>
              <a:ahLst/>
              <a:cxnLst/>
              <a:rect l="l" t="t" r="r" b="b"/>
              <a:pathLst>
                <a:path w="137159" h="238125">
                  <a:moveTo>
                    <a:pt x="137159" y="0"/>
                  </a:moveTo>
                  <a:lnTo>
                    <a:pt x="57911" y="57912"/>
                  </a:lnTo>
                  <a:lnTo>
                    <a:pt x="0" y="0"/>
                  </a:lnTo>
                  <a:lnTo>
                    <a:pt x="57911" y="237744"/>
                  </a:lnTo>
                  <a:lnTo>
                    <a:pt x="137159" y="0"/>
                  </a:lnTo>
                  <a:close/>
                </a:path>
              </a:pathLst>
            </a:custGeom>
            <a:solidFill>
              <a:srgbClr val="000000"/>
            </a:solidFill>
          </p:spPr>
          <p:txBody>
            <a:bodyPr wrap="square" lIns="0" tIns="0" rIns="0" bIns="0" rtlCol="0"/>
            <a:lstStyle/>
            <a:p>
              <a:endParaRPr/>
            </a:p>
          </p:txBody>
        </p:sp>
        <p:sp>
          <p:nvSpPr>
            <p:cNvPr id="94" name="object 94"/>
            <p:cNvSpPr/>
            <p:nvPr/>
          </p:nvSpPr>
          <p:spPr>
            <a:xfrm>
              <a:off x="6710172" y="4183379"/>
              <a:ext cx="137160" cy="238125"/>
            </a:xfrm>
            <a:custGeom>
              <a:avLst/>
              <a:gdLst/>
              <a:ahLst/>
              <a:cxnLst/>
              <a:rect l="l" t="t" r="r" b="b"/>
              <a:pathLst>
                <a:path w="137159" h="238125">
                  <a:moveTo>
                    <a:pt x="57911" y="57912"/>
                  </a:moveTo>
                  <a:lnTo>
                    <a:pt x="137159" y="0"/>
                  </a:lnTo>
                  <a:lnTo>
                    <a:pt x="57911" y="237744"/>
                  </a:lnTo>
                  <a:lnTo>
                    <a:pt x="0" y="0"/>
                  </a:lnTo>
                  <a:lnTo>
                    <a:pt x="57911" y="57912"/>
                  </a:lnTo>
                  <a:close/>
                </a:path>
              </a:pathLst>
            </a:custGeom>
            <a:ln w="21336">
              <a:solidFill>
                <a:srgbClr val="000000"/>
              </a:solidFill>
            </a:ln>
          </p:spPr>
          <p:txBody>
            <a:bodyPr wrap="square" lIns="0" tIns="0" rIns="0" bIns="0" rtlCol="0"/>
            <a:lstStyle/>
            <a:p>
              <a:endParaRPr/>
            </a:p>
          </p:txBody>
        </p:sp>
      </p:grpSp>
      <p:sp>
        <p:nvSpPr>
          <p:cNvPr id="95" name="object 95"/>
          <p:cNvSpPr txBox="1"/>
          <p:nvPr/>
        </p:nvSpPr>
        <p:spPr>
          <a:xfrm>
            <a:off x="7025192" y="3909059"/>
            <a:ext cx="1232087" cy="405464"/>
          </a:xfrm>
          <a:prstGeom prst="rect">
            <a:avLst/>
          </a:prstGeom>
          <a:ln w="21336">
            <a:solidFill>
              <a:srgbClr val="000000"/>
            </a:solidFill>
          </a:ln>
        </p:spPr>
        <p:txBody>
          <a:bodyPr vert="horz" wrap="square" lIns="0" tIns="45943" rIns="0" bIns="0" rtlCol="0">
            <a:spAutoFit/>
          </a:bodyPr>
          <a:lstStyle/>
          <a:p>
            <a:pPr marL="395028" marR="204518" indent="-193872">
              <a:lnSpc>
                <a:spcPts val="1377"/>
              </a:lnSpc>
              <a:spcBef>
                <a:spcPts val="361"/>
              </a:spcBef>
            </a:pPr>
            <a:r>
              <a:rPr sz="1235" spc="-9" dirty="0">
                <a:latin typeface="Times New Roman"/>
                <a:cs typeface="Times New Roman"/>
              </a:rPr>
              <a:t>Architectural design</a:t>
            </a:r>
            <a:endParaRPr sz="1235">
              <a:latin typeface="Times New Roman"/>
              <a:cs typeface="Times New Roman"/>
            </a:endParaRPr>
          </a:p>
        </p:txBody>
      </p:sp>
      <p:grpSp>
        <p:nvGrpSpPr>
          <p:cNvPr id="96" name="object 96"/>
          <p:cNvGrpSpPr/>
          <p:nvPr/>
        </p:nvGrpSpPr>
        <p:grpSpPr>
          <a:xfrm>
            <a:off x="7015667" y="3025476"/>
            <a:ext cx="1248335" cy="471207"/>
            <a:chOff x="6071489" y="3428872"/>
            <a:chExt cx="1414780" cy="534035"/>
          </a:xfrm>
        </p:grpSpPr>
        <p:sp>
          <p:nvSpPr>
            <p:cNvPr id="97" name="object 97"/>
            <p:cNvSpPr/>
            <p:nvPr/>
          </p:nvSpPr>
          <p:spPr>
            <a:xfrm>
              <a:off x="6073127" y="3430523"/>
              <a:ext cx="1393190" cy="515620"/>
            </a:xfrm>
            <a:custGeom>
              <a:avLst/>
              <a:gdLst/>
              <a:ahLst/>
              <a:cxnLst/>
              <a:rect l="l" t="t" r="r" b="b"/>
              <a:pathLst>
                <a:path w="1393190" h="515620">
                  <a:moveTo>
                    <a:pt x="1392948" y="198120"/>
                  </a:moveTo>
                  <a:lnTo>
                    <a:pt x="1374648" y="198120"/>
                  </a:lnTo>
                  <a:lnTo>
                    <a:pt x="1374648" y="158496"/>
                  </a:lnTo>
                  <a:lnTo>
                    <a:pt x="1374660" y="137160"/>
                  </a:lnTo>
                  <a:lnTo>
                    <a:pt x="1353324" y="137160"/>
                  </a:lnTo>
                  <a:lnTo>
                    <a:pt x="1353324" y="118872"/>
                  </a:lnTo>
                  <a:lnTo>
                    <a:pt x="1353324" y="97536"/>
                  </a:lnTo>
                  <a:lnTo>
                    <a:pt x="1331988" y="97536"/>
                  </a:lnTo>
                  <a:lnTo>
                    <a:pt x="1331988" y="79248"/>
                  </a:lnTo>
                  <a:lnTo>
                    <a:pt x="1313700" y="79248"/>
                  </a:lnTo>
                  <a:lnTo>
                    <a:pt x="1313700" y="57912"/>
                  </a:lnTo>
                  <a:lnTo>
                    <a:pt x="1292364" y="57912"/>
                  </a:lnTo>
                  <a:lnTo>
                    <a:pt x="1292364" y="39624"/>
                  </a:lnTo>
                  <a:lnTo>
                    <a:pt x="1252740" y="39624"/>
                  </a:lnTo>
                  <a:lnTo>
                    <a:pt x="1252740" y="18288"/>
                  </a:lnTo>
                  <a:lnTo>
                    <a:pt x="1155204" y="18288"/>
                  </a:lnTo>
                  <a:lnTo>
                    <a:pt x="1155204" y="0"/>
                  </a:lnTo>
                  <a:lnTo>
                    <a:pt x="259080" y="0"/>
                  </a:lnTo>
                  <a:lnTo>
                    <a:pt x="259080" y="18288"/>
                  </a:lnTo>
                  <a:lnTo>
                    <a:pt x="158496" y="18288"/>
                  </a:lnTo>
                  <a:lnTo>
                    <a:pt x="158496" y="39624"/>
                  </a:lnTo>
                  <a:lnTo>
                    <a:pt x="137160" y="39624"/>
                  </a:lnTo>
                  <a:lnTo>
                    <a:pt x="137160" y="57912"/>
                  </a:lnTo>
                  <a:lnTo>
                    <a:pt x="118872" y="57912"/>
                  </a:lnTo>
                  <a:lnTo>
                    <a:pt x="118872" y="79248"/>
                  </a:lnTo>
                  <a:lnTo>
                    <a:pt x="79248" y="79248"/>
                  </a:lnTo>
                  <a:lnTo>
                    <a:pt x="79248" y="97536"/>
                  </a:lnTo>
                  <a:lnTo>
                    <a:pt x="79248" y="118872"/>
                  </a:lnTo>
                  <a:lnTo>
                    <a:pt x="57912" y="118872"/>
                  </a:lnTo>
                  <a:lnTo>
                    <a:pt x="57912" y="137160"/>
                  </a:lnTo>
                  <a:lnTo>
                    <a:pt x="39624" y="137160"/>
                  </a:lnTo>
                  <a:lnTo>
                    <a:pt x="39624" y="158496"/>
                  </a:lnTo>
                  <a:lnTo>
                    <a:pt x="18288" y="158496"/>
                  </a:lnTo>
                  <a:lnTo>
                    <a:pt x="18288" y="198120"/>
                  </a:lnTo>
                  <a:lnTo>
                    <a:pt x="18288" y="237744"/>
                  </a:lnTo>
                  <a:lnTo>
                    <a:pt x="0" y="237744"/>
                  </a:lnTo>
                  <a:lnTo>
                    <a:pt x="0" y="295656"/>
                  </a:lnTo>
                  <a:lnTo>
                    <a:pt x="18288" y="295656"/>
                  </a:lnTo>
                  <a:lnTo>
                    <a:pt x="18288" y="335280"/>
                  </a:lnTo>
                  <a:lnTo>
                    <a:pt x="18288" y="374904"/>
                  </a:lnTo>
                  <a:lnTo>
                    <a:pt x="39624" y="374904"/>
                  </a:lnTo>
                  <a:lnTo>
                    <a:pt x="39624" y="396240"/>
                  </a:lnTo>
                  <a:lnTo>
                    <a:pt x="57912" y="396240"/>
                  </a:lnTo>
                  <a:lnTo>
                    <a:pt x="57912" y="414528"/>
                  </a:lnTo>
                  <a:lnTo>
                    <a:pt x="79248" y="414528"/>
                  </a:lnTo>
                  <a:lnTo>
                    <a:pt x="79248" y="435864"/>
                  </a:lnTo>
                  <a:lnTo>
                    <a:pt x="79248" y="454152"/>
                  </a:lnTo>
                  <a:lnTo>
                    <a:pt x="118872" y="454152"/>
                  </a:lnTo>
                  <a:lnTo>
                    <a:pt x="118872" y="475488"/>
                  </a:lnTo>
                  <a:lnTo>
                    <a:pt x="137160" y="475488"/>
                  </a:lnTo>
                  <a:lnTo>
                    <a:pt x="137160" y="493776"/>
                  </a:lnTo>
                  <a:lnTo>
                    <a:pt x="158496" y="493776"/>
                  </a:lnTo>
                  <a:lnTo>
                    <a:pt x="158496" y="515112"/>
                  </a:lnTo>
                  <a:lnTo>
                    <a:pt x="1252740" y="515112"/>
                  </a:lnTo>
                  <a:lnTo>
                    <a:pt x="1252740" y="493776"/>
                  </a:lnTo>
                  <a:lnTo>
                    <a:pt x="1292364" y="493776"/>
                  </a:lnTo>
                  <a:lnTo>
                    <a:pt x="1292364" y="475488"/>
                  </a:lnTo>
                  <a:lnTo>
                    <a:pt x="1313700" y="475488"/>
                  </a:lnTo>
                  <a:lnTo>
                    <a:pt x="1313700" y="454152"/>
                  </a:lnTo>
                  <a:lnTo>
                    <a:pt x="1331988" y="454152"/>
                  </a:lnTo>
                  <a:lnTo>
                    <a:pt x="1331988" y="435864"/>
                  </a:lnTo>
                  <a:lnTo>
                    <a:pt x="1353324" y="435864"/>
                  </a:lnTo>
                  <a:lnTo>
                    <a:pt x="1353324" y="414528"/>
                  </a:lnTo>
                  <a:lnTo>
                    <a:pt x="1353324" y="396240"/>
                  </a:lnTo>
                  <a:lnTo>
                    <a:pt x="1374660" y="396240"/>
                  </a:lnTo>
                  <a:lnTo>
                    <a:pt x="1374660" y="374904"/>
                  </a:lnTo>
                  <a:lnTo>
                    <a:pt x="1374648" y="335280"/>
                  </a:lnTo>
                  <a:lnTo>
                    <a:pt x="1392948" y="335280"/>
                  </a:lnTo>
                  <a:lnTo>
                    <a:pt x="1392948" y="295656"/>
                  </a:lnTo>
                  <a:lnTo>
                    <a:pt x="1392948" y="237744"/>
                  </a:lnTo>
                  <a:lnTo>
                    <a:pt x="1392948" y="198120"/>
                  </a:lnTo>
                  <a:close/>
                </a:path>
              </a:pathLst>
            </a:custGeom>
            <a:solidFill>
              <a:srgbClr val="D7E7F1"/>
            </a:solidFill>
          </p:spPr>
          <p:txBody>
            <a:bodyPr wrap="square" lIns="0" tIns="0" rIns="0" bIns="0" rtlCol="0"/>
            <a:lstStyle/>
            <a:p>
              <a:endParaRPr/>
            </a:p>
          </p:txBody>
        </p:sp>
        <p:pic>
          <p:nvPicPr>
            <p:cNvPr id="98" name="object 98"/>
            <p:cNvPicPr/>
            <p:nvPr/>
          </p:nvPicPr>
          <p:blipFill>
            <a:blip r:embed="rId36" cstate="print"/>
            <a:stretch>
              <a:fillRect/>
            </a:stretch>
          </p:blipFill>
          <p:spPr>
            <a:xfrm>
              <a:off x="6091428" y="3430523"/>
              <a:ext cx="1353312" cy="515112"/>
            </a:xfrm>
            <a:prstGeom prst="rect">
              <a:avLst/>
            </a:prstGeom>
          </p:spPr>
        </p:pic>
        <p:pic>
          <p:nvPicPr>
            <p:cNvPr id="99" name="object 99"/>
            <p:cNvPicPr/>
            <p:nvPr/>
          </p:nvPicPr>
          <p:blipFill>
            <a:blip r:embed="rId37" cstate="print"/>
            <a:stretch>
              <a:fillRect/>
            </a:stretch>
          </p:blipFill>
          <p:spPr>
            <a:xfrm>
              <a:off x="6192012" y="3430523"/>
              <a:ext cx="1185718" cy="79248"/>
            </a:xfrm>
            <a:prstGeom prst="rect">
              <a:avLst/>
            </a:prstGeom>
          </p:spPr>
        </p:pic>
        <p:pic>
          <p:nvPicPr>
            <p:cNvPr id="100" name="object 100"/>
            <p:cNvPicPr/>
            <p:nvPr/>
          </p:nvPicPr>
          <p:blipFill>
            <a:blip r:embed="rId38" cstate="print"/>
            <a:stretch>
              <a:fillRect/>
            </a:stretch>
          </p:blipFill>
          <p:spPr>
            <a:xfrm>
              <a:off x="6129528" y="3509771"/>
              <a:ext cx="1271016" cy="435863"/>
            </a:xfrm>
            <a:prstGeom prst="rect">
              <a:avLst/>
            </a:prstGeom>
          </p:spPr>
        </p:pic>
        <p:pic>
          <p:nvPicPr>
            <p:cNvPr id="101" name="object 101"/>
            <p:cNvPicPr/>
            <p:nvPr/>
          </p:nvPicPr>
          <p:blipFill>
            <a:blip r:embed="rId39" cstate="print"/>
            <a:stretch>
              <a:fillRect/>
            </a:stretch>
          </p:blipFill>
          <p:spPr>
            <a:xfrm>
              <a:off x="6169152" y="3589019"/>
              <a:ext cx="1191768" cy="356615"/>
            </a:xfrm>
            <a:prstGeom prst="rect">
              <a:avLst/>
            </a:prstGeom>
          </p:spPr>
        </p:pic>
        <p:pic>
          <p:nvPicPr>
            <p:cNvPr id="102" name="object 102"/>
            <p:cNvPicPr/>
            <p:nvPr/>
          </p:nvPicPr>
          <p:blipFill>
            <a:blip r:embed="rId40" cstate="print"/>
            <a:stretch>
              <a:fillRect/>
            </a:stretch>
          </p:blipFill>
          <p:spPr>
            <a:xfrm>
              <a:off x="6177280" y="3430523"/>
              <a:ext cx="1177289" cy="158496"/>
            </a:xfrm>
            <a:prstGeom prst="rect">
              <a:avLst/>
            </a:prstGeom>
          </p:spPr>
        </p:pic>
        <p:pic>
          <p:nvPicPr>
            <p:cNvPr id="103" name="object 103"/>
            <p:cNvPicPr/>
            <p:nvPr/>
          </p:nvPicPr>
          <p:blipFill>
            <a:blip r:embed="rId41" cstate="print"/>
            <a:stretch>
              <a:fillRect/>
            </a:stretch>
          </p:blipFill>
          <p:spPr>
            <a:xfrm>
              <a:off x="6208776" y="3567683"/>
              <a:ext cx="1112520" cy="377951"/>
            </a:xfrm>
            <a:prstGeom prst="rect">
              <a:avLst/>
            </a:prstGeom>
          </p:spPr>
        </p:pic>
        <p:pic>
          <p:nvPicPr>
            <p:cNvPr id="104" name="object 104"/>
            <p:cNvPicPr/>
            <p:nvPr/>
          </p:nvPicPr>
          <p:blipFill>
            <a:blip r:embed="rId42" cstate="print"/>
            <a:stretch>
              <a:fillRect/>
            </a:stretch>
          </p:blipFill>
          <p:spPr>
            <a:xfrm>
              <a:off x="6248400" y="3549395"/>
              <a:ext cx="1033272" cy="396239"/>
            </a:xfrm>
            <a:prstGeom prst="rect">
              <a:avLst/>
            </a:prstGeom>
          </p:spPr>
        </p:pic>
        <p:pic>
          <p:nvPicPr>
            <p:cNvPr id="105" name="object 105"/>
            <p:cNvPicPr/>
            <p:nvPr/>
          </p:nvPicPr>
          <p:blipFill>
            <a:blip r:embed="rId43" cstate="print"/>
            <a:stretch>
              <a:fillRect/>
            </a:stretch>
          </p:blipFill>
          <p:spPr>
            <a:xfrm>
              <a:off x="6321586" y="3430523"/>
              <a:ext cx="886899" cy="79248"/>
            </a:xfrm>
            <a:prstGeom prst="rect">
              <a:avLst/>
            </a:prstGeom>
          </p:spPr>
        </p:pic>
        <p:pic>
          <p:nvPicPr>
            <p:cNvPr id="106" name="object 106"/>
            <p:cNvPicPr/>
            <p:nvPr/>
          </p:nvPicPr>
          <p:blipFill>
            <a:blip r:embed="rId44" cstate="print"/>
            <a:stretch>
              <a:fillRect/>
            </a:stretch>
          </p:blipFill>
          <p:spPr>
            <a:xfrm>
              <a:off x="6288024" y="3509771"/>
              <a:ext cx="954024" cy="435863"/>
            </a:xfrm>
            <a:prstGeom prst="rect">
              <a:avLst/>
            </a:prstGeom>
          </p:spPr>
        </p:pic>
        <p:pic>
          <p:nvPicPr>
            <p:cNvPr id="107" name="object 107"/>
            <p:cNvPicPr/>
            <p:nvPr/>
          </p:nvPicPr>
          <p:blipFill>
            <a:blip r:embed="rId45" cstate="print"/>
            <a:stretch>
              <a:fillRect/>
            </a:stretch>
          </p:blipFill>
          <p:spPr>
            <a:xfrm>
              <a:off x="6368828" y="3430523"/>
              <a:ext cx="798510" cy="79248"/>
            </a:xfrm>
            <a:prstGeom prst="rect">
              <a:avLst/>
            </a:prstGeom>
          </p:spPr>
        </p:pic>
        <p:pic>
          <p:nvPicPr>
            <p:cNvPr id="108" name="object 108"/>
            <p:cNvPicPr/>
            <p:nvPr/>
          </p:nvPicPr>
          <p:blipFill>
            <a:blip r:embed="rId46" cstate="print"/>
            <a:stretch>
              <a:fillRect/>
            </a:stretch>
          </p:blipFill>
          <p:spPr>
            <a:xfrm>
              <a:off x="6332220" y="3509771"/>
              <a:ext cx="871728" cy="435863"/>
            </a:xfrm>
            <a:prstGeom prst="rect">
              <a:avLst/>
            </a:prstGeom>
          </p:spPr>
        </p:pic>
        <p:pic>
          <p:nvPicPr>
            <p:cNvPr id="109" name="object 109"/>
            <p:cNvPicPr/>
            <p:nvPr/>
          </p:nvPicPr>
          <p:blipFill>
            <a:blip r:embed="rId47" cstate="print"/>
            <a:stretch>
              <a:fillRect/>
            </a:stretch>
          </p:blipFill>
          <p:spPr>
            <a:xfrm>
              <a:off x="6371844" y="3430523"/>
              <a:ext cx="792480" cy="515112"/>
            </a:xfrm>
            <a:prstGeom prst="rect">
              <a:avLst/>
            </a:prstGeom>
          </p:spPr>
        </p:pic>
        <p:pic>
          <p:nvPicPr>
            <p:cNvPr id="110" name="object 110"/>
            <p:cNvPicPr/>
            <p:nvPr/>
          </p:nvPicPr>
          <p:blipFill>
            <a:blip r:embed="rId4" cstate="print"/>
            <a:stretch>
              <a:fillRect/>
            </a:stretch>
          </p:blipFill>
          <p:spPr>
            <a:xfrm>
              <a:off x="6726936" y="3643883"/>
              <a:ext cx="76200" cy="76200"/>
            </a:xfrm>
            <a:prstGeom prst="rect">
              <a:avLst/>
            </a:prstGeom>
          </p:spPr>
        </p:pic>
        <p:sp>
          <p:nvSpPr>
            <p:cNvPr id="111" name="object 111"/>
            <p:cNvSpPr/>
            <p:nvPr/>
          </p:nvSpPr>
          <p:spPr>
            <a:xfrm>
              <a:off x="6082284" y="3439667"/>
              <a:ext cx="1393190" cy="512445"/>
            </a:xfrm>
            <a:custGeom>
              <a:avLst/>
              <a:gdLst/>
              <a:ahLst/>
              <a:cxnLst/>
              <a:rect l="l" t="t" r="r" b="b"/>
              <a:pathLst>
                <a:path w="1393190" h="512445">
                  <a:moveTo>
                    <a:pt x="696404" y="0"/>
                  </a:moveTo>
                  <a:lnTo>
                    <a:pt x="256031" y="0"/>
                  </a:lnTo>
                  <a:lnTo>
                    <a:pt x="210010" y="4149"/>
                  </a:lnTo>
                  <a:lnTo>
                    <a:pt x="166694" y="16113"/>
                  </a:lnTo>
                  <a:lnTo>
                    <a:pt x="126808" y="35164"/>
                  </a:lnTo>
                  <a:lnTo>
                    <a:pt x="91074" y="60575"/>
                  </a:lnTo>
                  <a:lnTo>
                    <a:pt x="60215" y="91617"/>
                  </a:lnTo>
                  <a:lnTo>
                    <a:pt x="34956" y="127564"/>
                  </a:lnTo>
                  <a:lnTo>
                    <a:pt x="16018" y="167688"/>
                  </a:lnTo>
                  <a:lnTo>
                    <a:pt x="4125" y="211261"/>
                  </a:lnTo>
                  <a:lnTo>
                    <a:pt x="0" y="257556"/>
                  </a:lnTo>
                  <a:lnTo>
                    <a:pt x="0" y="254469"/>
                  </a:lnTo>
                  <a:lnTo>
                    <a:pt x="4125" y="300764"/>
                  </a:lnTo>
                  <a:lnTo>
                    <a:pt x="16018" y="344337"/>
                  </a:lnTo>
                  <a:lnTo>
                    <a:pt x="34956" y="384461"/>
                  </a:lnTo>
                  <a:lnTo>
                    <a:pt x="60215" y="420408"/>
                  </a:lnTo>
                  <a:lnTo>
                    <a:pt x="91074" y="451450"/>
                  </a:lnTo>
                  <a:lnTo>
                    <a:pt x="126808" y="476861"/>
                  </a:lnTo>
                  <a:lnTo>
                    <a:pt x="166694" y="495912"/>
                  </a:lnTo>
                  <a:lnTo>
                    <a:pt x="210010" y="507876"/>
                  </a:lnTo>
                  <a:lnTo>
                    <a:pt x="256031" y="512025"/>
                  </a:lnTo>
                  <a:lnTo>
                    <a:pt x="1136776" y="512025"/>
                  </a:lnTo>
                  <a:lnTo>
                    <a:pt x="1182798" y="507876"/>
                  </a:lnTo>
                  <a:lnTo>
                    <a:pt x="1226114" y="495912"/>
                  </a:lnTo>
                  <a:lnTo>
                    <a:pt x="1266000" y="476861"/>
                  </a:lnTo>
                  <a:lnTo>
                    <a:pt x="1301734" y="451450"/>
                  </a:lnTo>
                  <a:lnTo>
                    <a:pt x="1332593" y="420408"/>
                  </a:lnTo>
                  <a:lnTo>
                    <a:pt x="1357852" y="384461"/>
                  </a:lnTo>
                  <a:lnTo>
                    <a:pt x="1376790" y="344337"/>
                  </a:lnTo>
                  <a:lnTo>
                    <a:pt x="1388683" y="300764"/>
                  </a:lnTo>
                  <a:lnTo>
                    <a:pt x="1392809" y="254469"/>
                  </a:lnTo>
                  <a:lnTo>
                    <a:pt x="1392809" y="257556"/>
                  </a:lnTo>
                  <a:lnTo>
                    <a:pt x="1388683" y="211261"/>
                  </a:lnTo>
                  <a:lnTo>
                    <a:pt x="1376790" y="167688"/>
                  </a:lnTo>
                  <a:lnTo>
                    <a:pt x="1357852" y="127564"/>
                  </a:lnTo>
                  <a:lnTo>
                    <a:pt x="1332593" y="91617"/>
                  </a:lnTo>
                  <a:lnTo>
                    <a:pt x="1301734" y="60575"/>
                  </a:lnTo>
                  <a:lnTo>
                    <a:pt x="1266000" y="35164"/>
                  </a:lnTo>
                  <a:lnTo>
                    <a:pt x="1226114" y="16113"/>
                  </a:lnTo>
                  <a:lnTo>
                    <a:pt x="1182798" y="4149"/>
                  </a:lnTo>
                  <a:lnTo>
                    <a:pt x="1136776" y="0"/>
                  </a:lnTo>
                  <a:lnTo>
                    <a:pt x="696404" y="0"/>
                  </a:lnTo>
                  <a:close/>
                </a:path>
              </a:pathLst>
            </a:custGeom>
            <a:ln w="21336">
              <a:solidFill>
                <a:srgbClr val="000000"/>
              </a:solidFill>
            </a:ln>
          </p:spPr>
          <p:txBody>
            <a:bodyPr wrap="square" lIns="0" tIns="0" rIns="0" bIns="0" rtlCol="0"/>
            <a:lstStyle/>
            <a:p>
              <a:endParaRPr/>
            </a:p>
          </p:txBody>
        </p:sp>
      </p:grpSp>
      <p:sp>
        <p:nvSpPr>
          <p:cNvPr id="112" name="object 112"/>
          <p:cNvSpPr txBox="1"/>
          <p:nvPr/>
        </p:nvSpPr>
        <p:spPr>
          <a:xfrm>
            <a:off x="7390503" y="3050958"/>
            <a:ext cx="472888" cy="203064"/>
          </a:xfrm>
          <a:prstGeom prst="rect">
            <a:avLst/>
          </a:prstGeom>
        </p:spPr>
        <p:txBody>
          <a:bodyPr vert="horz" wrap="square" lIns="0" tIns="12886" rIns="0" bIns="0" rtlCol="0">
            <a:spAutoFit/>
          </a:bodyPr>
          <a:lstStyle/>
          <a:p>
            <a:pPr marL="11206">
              <a:lnSpc>
                <a:spcPct val="100000"/>
              </a:lnSpc>
              <a:spcBef>
                <a:spcPts val="101"/>
              </a:spcBef>
            </a:pPr>
            <a:r>
              <a:rPr sz="1235" spc="-9" dirty="0">
                <a:latin typeface="Times New Roman"/>
                <a:cs typeface="Times New Roman"/>
              </a:rPr>
              <a:t>Design</a:t>
            </a:r>
            <a:endParaRPr sz="1235">
              <a:latin typeface="Times New Roman"/>
              <a:cs typeface="Times New Roman"/>
            </a:endParaRPr>
          </a:p>
        </p:txBody>
      </p:sp>
      <p:sp>
        <p:nvSpPr>
          <p:cNvPr id="113" name="object 113"/>
          <p:cNvSpPr txBox="1"/>
          <p:nvPr/>
        </p:nvSpPr>
        <p:spPr>
          <a:xfrm>
            <a:off x="7460431" y="3225770"/>
            <a:ext cx="349624" cy="203064"/>
          </a:xfrm>
          <a:prstGeom prst="rect">
            <a:avLst/>
          </a:prstGeom>
        </p:spPr>
        <p:txBody>
          <a:bodyPr vert="horz" wrap="square" lIns="0" tIns="12886" rIns="0" bIns="0" rtlCol="0">
            <a:spAutoFit/>
          </a:bodyPr>
          <a:lstStyle/>
          <a:p>
            <a:pPr marL="11206">
              <a:lnSpc>
                <a:spcPct val="100000"/>
              </a:lnSpc>
              <a:spcBef>
                <a:spcPts val="101"/>
              </a:spcBef>
            </a:pPr>
            <a:r>
              <a:rPr sz="1235" spc="-18" dirty="0">
                <a:latin typeface="Times New Roman"/>
                <a:cs typeface="Times New Roman"/>
              </a:rPr>
              <a:t>study</a:t>
            </a:r>
            <a:endParaRPr sz="1235">
              <a:latin typeface="Times New Roman"/>
              <a:cs typeface="Times New Roman"/>
            </a:endParaRPr>
          </a:p>
        </p:txBody>
      </p:sp>
      <p:grpSp>
        <p:nvGrpSpPr>
          <p:cNvPr id="114" name="object 114"/>
          <p:cNvGrpSpPr/>
          <p:nvPr/>
        </p:nvGrpSpPr>
        <p:grpSpPr>
          <a:xfrm>
            <a:off x="7620785" y="3192219"/>
            <a:ext cx="2241737" cy="1163731"/>
            <a:chOff x="6757289" y="3617848"/>
            <a:chExt cx="2540635" cy="1318895"/>
          </a:xfrm>
        </p:grpSpPr>
        <p:sp>
          <p:nvSpPr>
            <p:cNvPr id="115" name="object 115"/>
            <p:cNvSpPr/>
            <p:nvPr/>
          </p:nvSpPr>
          <p:spPr>
            <a:xfrm>
              <a:off x="6768084" y="3945635"/>
              <a:ext cx="0" cy="396240"/>
            </a:xfrm>
            <a:custGeom>
              <a:avLst/>
              <a:gdLst/>
              <a:ahLst/>
              <a:cxnLst/>
              <a:rect l="l" t="t" r="r" b="b"/>
              <a:pathLst>
                <a:path h="396239">
                  <a:moveTo>
                    <a:pt x="0" y="0"/>
                  </a:moveTo>
                  <a:lnTo>
                    <a:pt x="0" y="396239"/>
                  </a:lnTo>
                </a:path>
              </a:pathLst>
            </a:custGeom>
            <a:ln w="21336">
              <a:solidFill>
                <a:srgbClr val="000000"/>
              </a:solidFill>
            </a:ln>
          </p:spPr>
          <p:txBody>
            <a:bodyPr wrap="square" lIns="0" tIns="0" rIns="0" bIns="0" rtlCol="0"/>
            <a:lstStyle/>
            <a:p>
              <a:endParaRPr/>
            </a:p>
          </p:txBody>
        </p:sp>
        <p:sp>
          <p:nvSpPr>
            <p:cNvPr id="116" name="object 116"/>
            <p:cNvSpPr/>
            <p:nvPr/>
          </p:nvSpPr>
          <p:spPr>
            <a:xfrm>
              <a:off x="7645908" y="3628643"/>
              <a:ext cx="238125" cy="137160"/>
            </a:xfrm>
            <a:custGeom>
              <a:avLst/>
              <a:gdLst/>
              <a:ahLst/>
              <a:cxnLst/>
              <a:rect l="l" t="t" r="r" b="b"/>
              <a:pathLst>
                <a:path w="238125" h="137160">
                  <a:moveTo>
                    <a:pt x="237744" y="57911"/>
                  </a:moveTo>
                  <a:lnTo>
                    <a:pt x="0" y="0"/>
                  </a:lnTo>
                  <a:lnTo>
                    <a:pt x="39624" y="57911"/>
                  </a:lnTo>
                  <a:lnTo>
                    <a:pt x="0" y="137159"/>
                  </a:lnTo>
                  <a:lnTo>
                    <a:pt x="237744" y="57911"/>
                  </a:lnTo>
                  <a:close/>
                </a:path>
              </a:pathLst>
            </a:custGeom>
            <a:solidFill>
              <a:srgbClr val="000000"/>
            </a:solidFill>
          </p:spPr>
          <p:txBody>
            <a:bodyPr wrap="square" lIns="0" tIns="0" rIns="0" bIns="0" rtlCol="0"/>
            <a:lstStyle/>
            <a:p>
              <a:endParaRPr/>
            </a:p>
          </p:txBody>
        </p:sp>
        <p:sp>
          <p:nvSpPr>
            <p:cNvPr id="117" name="object 117"/>
            <p:cNvSpPr/>
            <p:nvPr/>
          </p:nvSpPr>
          <p:spPr>
            <a:xfrm>
              <a:off x="7466076" y="3628643"/>
              <a:ext cx="417830" cy="137160"/>
            </a:xfrm>
            <a:custGeom>
              <a:avLst/>
              <a:gdLst/>
              <a:ahLst/>
              <a:cxnLst/>
              <a:rect l="l" t="t" r="r" b="b"/>
              <a:pathLst>
                <a:path w="417829" h="137160">
                  <a:moveTo>
                    <a:pt x="219455" y="57911"/>
                  </a:moveTo>
                  <a:lnTo>
                    <a:pt x="179831" y="0"/>
                  </a:lnTo>
                  <a:lnTo>
                    <a:pt x="417575" y="57911"/>
                  </a:lnTo>
                  <a:lnTo>
                    <a:pt x="179831" y="137159"/>
                  </a:lnTo>
                  <a:lnTo>
                    <a:pt x="219455" y="57911"/>
                  </a:lnTo>
                  <a:close/>
                </a:path>
                <a:path w="417829" h="137160">
                  <a:moveTo>
                    <a:pt x="0" y="57911"/>
                  </a:moveTo>
                  <a:lnTo>
                    <a:pt x="338327" y="57911"/>
                  </a:lnTo>
                </a:path>
              </a:pathLst>
            </a:custGeom>
            <a:ln w="21336">
              <a:solidFill>
                <a:srgbClr val="000000"/>
              </a:solidFill>
            </a:ln>
          </p:spPr>
          <p:txBody>
            <a:bodyPr wrap="square" lIns="0" tIns="0" rIns="0" bIns="0" rtlCol="0"/>
            <a:lstStyle/>
            <a:p>
              <a:endParaRPr/>
            </a:p>
          </p:txBody>
        </p:sp>
        <p:sp>
          <p:nvSpPr>
            <p:cNvPr id="118" name="object 118"/>
            <p:cNvSpPr/>
            <p:nvPr/>
          </p:nvSpPr>
          <p:spPr>
            <a:xfrm>
              <a:off x="7904988" y="4421123"/>
              <a:ext cx="1393190" cy="515620"/>
            </a:xfrm>
            <a:custGeom>
              <a:avLst/>
              <a:gdLst/>
              <a:ahLst/>
              <a:cxnLst/>
              <a:rect l="l" t="t" r="r" b="b"/>
              <a:pathLst>
                <a:path w="1393190" h="515620">
                  <a:moveTo>
                    <a:pt x="1392936" y="495706"/>
                  </a:moveTo>
                  <a:lnTo>
                    <a:pt x="1392936" y="52933"/>
                  </a:lnTo>
                  <a:lnTo>
                    <a:pt x="1389974" y="43184"/>
                  </a:lnTo>
                  <a:lnTo>
                    <a:pt x="1373839" y="210"/>
                  </a:lnTo>
                  <a:lnTo>
                    <a:pt x="1373744" y="0"/>
                  </a:lnTo>
                  <a:lnTo>
                    <a:pt x="0" y="0"/>
                  </a:lnTo>
                  <a:lnTo>
                    <a:pt x="0" y="515111"/>
                  </a:lnTo>
                  <a:lnTo>
                    <a:pt x="1386348" y="515112"/>
                  </a:lnTo>
                  <a:lnTo>
                    <a:pt x="1389974" y="505455"/>
                  </a:lnTo>
                  <a:lnTo>
                    <a:pt x="1392936" y="495706"/>
                  </a:lnTo>
                  <a:close/>
                </a:path>
              </a:pathLst>
            </a:custGeom>
            <a:solidFill>
              <a:srgbClr val="D2E1CA"/>
            </a:solidFill>
          </p:spPr>
          <p:txBody>
            <a:bodyPr wrap="square" lIns="0" tIns="0" rIns="0" bIns="0" rtlCol="0"/>
            <a:lstStyle/>
            <a:p>
              <a:endParaRPr/>
            </a:p>
          </p:txBody>
        </p:sp>
        <p:pic>
          <p:nvPicPr>
            <p:cNvPr id="119" name="object 119"/>
            <p:cNvPicPr/>
            <p:nvPr/>
          </p:nvPicPr>
          <p:blipFill>
            <a:blip r:embed="rId48" cstate="print"/>
            <a:stretch>
              <a:fillRect/>
            </a:stretch>
          </p:blipFill>
          <p:spPr>
            <a:xfrm>
              <a:off x="7904988" y="4421123"/>
              <a:ext cx="1388363" cy="515112"/>
            </a:xfrm>
            <a:prstGeom prst="rect">
              <a:avLst/>
            </a:prstGeom>
          </p:spPr>
        </p:pic>
        <p:pic>
          <p:nvPicPr>
            <p:cNvPr id="120" name="object 120"/>
            <p:cNvPicPr/>
            <p:nvPr/>
          </p:nvPicPr>
          <p:blipFill>
            <a:blip r:embed="rId49" cstate="print"/>
            <a:stretch>
              <a:fillRect/>
            </a:stretch>
          </p:blipFill>
          <p:spPr>
            <a:xfrm>
              <a:off x="8400288" y="4477511"/>
              <a:ext cx="374903" cy="393191"/>
            </a:xfrm>
            <a:prstGeom prst="rect">
              <a:avLst/>
            </a:prstGeom>
          </p:spPr>
        </p:pic>
        <p:pic>
          <p:nvPicPr>
            <p:cNvPr id="121" name="object 121"/>
            <p:cNvPicPr/>
            <p:nvPr/>
          </p:nvPicPr>
          <p:blipFill>
            <a:blip r:embed="rId50" cstate="print"/>
            <a:stretch>
              <a:fillRect/>
            </a:stretch>
          </p:blipFill>
          <p:spPr>
            <a:xfrm>
              <a:off x="8481060" y="4556759"/>
              <a:ext cx="237744" cy="234695"/>
            </a:xfrm>
            <a:prstGeom prst="rect">
              <a:avLst/>
            </a:prstGeom>
          </p:spPr>
        </p:pic>
        <p:pic>
          <p:nvPicPr>
            <p:cNvPr id="122" name="object 122"/>
            <p:cNvPicPr/>
            <p:nvPr/>
          </p:nvPicPr>
          <p:blipFill>
            <a:blip r:embed="rId51" cstate="print"/>
            <a:stretch>
              <a:fillRect/>
            </a:stretch>
          </p:blipFill>
          <p:spPr>
            <a:xfrm>
              <a:off x="8560308" y="4636007"/>
              <a:ext cx="79248" cy="76200"/>
            </a:xfrm>
            <a:prstGeom prst="rect">
              <a:avLst/>
            </a:prstGeom>
          </p:spPr>
        </p:pic>
        <p:sp>
          <p:nvSpPr>
            <p:cNvPr id="123" name="object 123"/>
            <p:cNvSpPr/>
            <p:nvPr/>
          </p:nvSpPr>
          <p:spPr>
            <a:xfrm>
              <a:off x="8520684" y="4183379"/>
              <a:ext cx="140335" cy="238125"/>
            </a:xfrm>
            <a:custGeom>
              <a:avLst/>
              <a:gdLst/>
              <a:ahLst/>
              <a:cxnLst/>
              <a:rect l="l" t="t" r="r" b="b"/>
              <a:pathLst>
                <a:path w="140334" h="238125">
                  <a:moveTo>
                    <a:pt x="140208" y="0"/>
                  </a:moveTo>
                  <a:lnTo>
                    <a:pt x="82296" y="57912"/>
                  </a:lnTo>
                  <a:lnTo>
                    <a:pt x="0" y="0"/>
                  </a:lnTo>
                  <a:lnTo>
                    <a:pt x="82296" y="237744"/>
                  </a:lnTo>
                  <a:lnTo>
                    <a:pt x="140208" y="0"/>
                  </a:lnTo>
                  <a:close/>
                </a:path>
              </a:pathLst>
            </a:custGeom>
            <a:solidFill>
              <a:srgbClr val="000000"/>
            </a:solidFill>
          </p:spPr>
          <p:txBody>
            <a:bodyPr wrap="square" lIns="0" tIns="0" rIns="0" bIns="0" rtlCol="0"/>
            <a:lstStyle/>
            <a:p>
              <a:endParaRPr/>
            </a:p>
          </p:txBody>
        </p:sp>
        <p:sp>
          <p:nvSpPr>
            <p:cNvPr id="124" name="object 124"/>
            <p:cNvSpPr/>
            <p:nvPr/>
          </p:nvSpPr>
          <p:spPr>
            <a:xfrm>
              <a:off x="8520684" y="4183379"/>
              <a:ext cx="140335" cy="238125"/>
            </a:xfrm>
            <a:custGeom>
              <a:avLst/>
              <a:gdLst/>
              <a:ahLst/>
              <a:cxnLst/>
              <a:rect l="l" t="t" r="r" b="b"/>
              <a:pathLst>
                <a:path w="140334" h="238125">
                  <a:moveTo>
                    <a:pt x="82296" y="57912"/>
                  </a:moveTo>
                  <a:lnTo>
                    <a:pt x="140208" y="0"/>
                  </a:lnTo>
                  <a:lnTo>
                    <a:pt x="82296" y="237744"/>
                  </a:lnTo>
                  <a:lnTo>
                    <a:pt x="0" y="0"/>
                  </a:lnTo>
                  <a:lnTo>
                    <a:pt x="82296" y="57912"/>
                  </a:lnTo>
                  <a:close/>
                </a:path>
              </a:pathLst>
            </a:custGeom>
            <a:ln w="21336">
              <a:solidFill>
                <a:srgbClr val="000000"/>
              </a:solidFill>
            </a:ln>
          </p:spPr>
          <p:txBody>
            <a:bodyPr wrap="square" lIns="0" tIns="0" rIns="0" bIns="0" rtlCol="0"/>
            <a:lstStyle/>
            <a:p>
              <a:endParaRPr/>
            </a:p>
          </p:txBody>
        </p:sp>
      </p:grpSp>
      <p:sp>
        <p:nvSpPr>
          <p:cNvPr id="125" name="object 125"/>
          <p:cNvSpPr txBox="1"/>
          <p:nvPr/>
        </p:nvSpPr>
        <p:spPr>
          <a:xfrm>
            <a:off x="8641528" y="3909059"/>
            <a:ext cx="1232087" cy="405464"/>
          </a:xfrm>
          <a:prstGeom prst="rect">
            <a:avLst/>
          </a:prstGeom>
          <a:ln w="21336">
            <a:solidFill>
              <a:srgbClr val="000000"/>
            </a:solidFill>
          </a:ln>
        </p:spPr>
        <p:txBody>
          <a:bodyPr vert="horz" wrap="square" lIns="0" tIns="45943" rIns="0" bIns="0" rtlCol="0">
            <a:spAutoFit/>
          </a:bodyPr>
          <a:lstStyle/>
          <a:p>
            <a:pPr marL="201156" marR="187148" indent="-35300">
              <a:lnSpc>
                <a:spcPts val="1377"/>
              </a:lnSpc>
              <a:spcBef>
                <a:spcPts val="361"/>
              </a:spcBef>
            </a:pPr>
            <a:r>
              <a:rPr sz="1235" spc="-40" dirty="0">
                <a:latin typeface="Times New Roman"/>
                <a:cs typeface="Times New Roman"/>
              </a:rPr>
              <a:t>Requir</a:t>
            </a:r>
            <a:r>
              <a:rPr sz="1235" spc="-141" dirty="0">
                <a:latin typeface="Times New Roman"/>
                <a:cs typeface="Times New Roman"/>
              </a:rPr>
              <a:t> </a:t>
            </a:r>
            <a:r>
              <a:rPr sz="1235" spc="-9" dirty="0">
                <a:latin typeface="Times New Roman"/>
                <a:cs typeface="Times New Roman"/>
              </a:rPr>
              <a:t>ements specification</a:t>
            </a:r>
            <a:endParaRPr sz="1235">
              <a:latin typeface="Times New Roman"/>
              <a:cs typeface="Times New Roman"/>
            </a:endParaRPr>
          </a:p>
        </p:txBody>
      </p:sp>
      <p:grpSp>
        <p:nvGrpSpPr>
          <p:cNvPr id="126" name="object 126"/>
          <p:cNvGrpSpPr/>
          <p:nvPr/>
        </p:nvGrpSpPr>
        <p:grpSpPr>
          <a:xfrm>
            <a:off x="8632003" y="3025476"/>
            <a:ext cx="1248335" cy="471207"/>
            <a:chOff x="7903336" y="3428872"/>
            <a:chExt cx="1414780" cy="534035"/>
          </a:xfrm>
        </p:grpSpPr>
        <p:sp>
          <p:nvSpPr>
            <p:cNvPr id="127" name="object 127"/>
            <p:cNvSpPr/>
            <p:nvPr/>
          </p:nvSpPr>
          <p:spPr>
            <a:xfrm>
              <a:off x="7904480" y="3430523"/>
              <a:ext cx="1389380" cy="515620"/>
            </a:xfrm>
            <a:custGeom>
              <a:avLst/>
              <a:gdLst/>
              <a:ahLst/>
              <a:cxnLst/>
              <a:rect l="l" t="t" r="r" b="b"/>
              <a:pathLst>
                <a:path w="1389379" h="515620">
                  <a:moveTo>
                    <a:pt x="1389380" y="240093"/>
                  </a:moveTo>
                  <a:lnTo>
                    <a:pt x="1388110" y="240093"/>
                  </a:lnTo>
                  <a:lnTo>
                    <a:pt x="1388110" y="237744"/>
                  </a:lnTo>
                  <a:lnTo>
                    <a:pt x="1388656" y="237744"/>
                  </a:lnTo>
                  <a:lnTo>
                    <a:pt x="1387322" y="198120"/>
                  </a:lnTo>
                  <a:lnTo>
                    <a:pt x="1375156" y="198120"/>
                  </a:lnTo>
                  <a:lnTo>
                    <a:pt x="1375156" y="158496"/>
                  </a:lnTo>
                  <a:lnTo>
                    <a:pt x="1375156" y="137160"/>
                  </a:lnTo>
                  <a:lnTo>
                    <a:pt x="1353820" y="137160"/>
                  </a:lnTo>
                  <a:lnTo>
                    <a:pt x="1353820" y="118872"/>
                  </a:lnTo>
                  <a:lnTo>
                    <a:pt x="1335532" y="118872"/>
                  </a:lnTo>
                  <a:lnTo>
                    <a:pt x="1335532" y="97536"/>
                  </a:lnTo>
                  <a:lnTo>
                    <a:pt x="1314196" y="97536"/>
                  </a:lnTo>
                  <a:lnTo>
                    <a:pt x="1314196" y="79248"/>
                  </a:lnTo>
                  <a:lnTo>
                    <a:pt x="1295908" y="79248"/>
                  </a:lnTo>
                  <a:lnTo>
                    <a:pt x="1295908" y="57912"/>
                  </a:lnTo>
                  <a:lnTo>
                    <a:pt x="1274572" y="57912"/>
                  </a:lnTo>
                  <a:lnTo>
                    <a:pt x="1274572" y="39624"/>
                  </a:lnTo>
                  <a:lnTo>
                    <a:pt x="1234948" y="39624"/>
                  </a:lnTo>
                  <a:lnTo>
                    <a:pt x="1234948" y="18288"/>
                  </a:lnTo>
                  <a:lnTo>
                    <a:pt x="1134364" y="18288"/>
                  </a:lnTo>
                  <a:lnTo>
                    <a:pt x="1134364" y="0"/>
                  </a:lnTo>
                  <a:lnTo>
                    <a:pt x="238252" y="0"/>
                  </a:lnTo>
                  <a:lnTo>
                    <a:pt x="238252" y="18288"/>
                  </a:lnTo>
                  <a:lnTo>
                    <a:pt x="140716" y="18288"/>
                  </a:lnTo>
                  <a:lnTo>
                    <a:pt x="140716" y="39624"/>
                  </a:lnTo>
                  <a:lnTo>
                    <a:pt x="119380" y="39624"/>
                  </a:lnTo>
                  <a:lnTo>
                    <a:pt x="119380" y="57912"/>
                  </a:lnTo>
                  <a:lnTo>
                    <a:pt x="98044" y="57912"/>
                  </a:lnTo>
                  <a:lnTo>
                    <a:pt x="98044" y="79248"/>
                  </a:lnTo>
                  <a:lnTo>
                    <a:pt x="58420" y="79248"/>
                  </a:lnTo>
                  <a:lnTo>
                    <a:pt x="58420" y="97536"/>
                  </a:lnTo>
                  <a:lnTo>
                    <a:pt x="58420" y="118872"/>
                  </a:lnTo>
                  <a:lnTo>
                    <a:pt x="40132" y="118872"/>
                  </a:lnTo>
                  <a:lnTo>
                    <a:pt x="40132" y="137160"/>
                  </a:lnTo>
                  <a:lnTo>
                    <a:pt x="40132" y="158496"/>
                  </a:lnTo>
                  <a:lnTo>
                    <a:pt x="18796" y="158496"/>
                  </a:lnTo>
                  <a:lnTo>
                    <a:pt x="18796" y="198120"/>
                  </a:lnTo>
                  <a:lnTo>
                    <a:pt x="18796" y="237744"/>
                  </a:lnTo>
                  <a:lnTo>
                    <a:pt x="0" y="237744"/>
                  </a:lnTo>
                  <a:lnTo>
                    <a:pt x="0" y="295656"/>
                  </a:lnTo>
                  <a:lnTo>
                    <a:pt x="18796" y="295656"/>
                  </a:lnTo>
                  <a:lnTo>
                    <a:pt x="18796" y="335280"/>
                  </a:lnTo>
                  <a:lnTo>
                    <a:pt x="18796" y="374904"/>
                  </a:lnTo>
                  <a:lnTo>
                    <a:pt x="40640" y="374904"/>
                  </a:lnTo>
                  <a:lnTo>
                    <a:pt x="40640" y="396240"/>
                  </a:lnTo>
                  <a:lnTo>
                    <a:pt x="40132" y="396240"/>
                  </a:lnTo>
                  <a:lnTo>
                    <a:pt x="40132" y="414528"/>
                  </a:lnTo>
                  <a:lnTo>
                    <a:pt x="58420" y="414528"/>
                  </a:lnTo>
                  <a:lnTo>
                    <a:pt x="58420" y="435864"/>
                  </a:lnTo>
                  <a:lnTo>
                    <a:pt x="58420" y="454152"/>
                  </a:lnTo>
                  <a:lnTo>
                    <a:pt x="98044" y="454152"/>
                  </a:lnTo>
                  <a:lnTo>
                    <a:pt x="98044" y="475488"/>
                  </a:lnTo>
                  <a:lnTo>
                    <a:pt x="119380" y="475488"/>
                  </a:lnTo>
                  <a:lnTo>
                    <a:pt x="119380" y="493776"/>
                  </a:lnTo>
                  <a:lnTo>
                    <a:pt x="140716" y="493776"/>
                  </a:lnTo>
                  <a:lnTo>
                    <a:pt x="140716" y="515112"/>
                  </a:lnTo>
                  <a:lnTo>
                    <a:pt x="1234948" y="515112"/>
                  </a:lnTo>
                  <a:lnTo>
                    <a:pt x="1234948" y="493776"/>
                  </a:lnTo>
                  <a:lnTo>
                    <a:pt x="1274572" y="493776"/>
                  </a:lnTo>
                  <a:lnTo>
                    <a:pt x="1274572" y="475488"/>
                  </a:lnTo>
                  <a:lnTo>
                    <a:pt x="1295908" y="475488"/>
                  </a:lnTo>
                  <a:lnTo>
                    <a:pt x="1295908" y="454152"/>
                  </a:lnTo>
                  <a:lnTo>
                    <a:pt x="1314196" y="454152"/>
                  </a:lnTo>
                  <a:lnTo>
                    <a:pt x="1314196" y="435864"/>
                  </a:lnTo>
                  <a:lnTo>
                    <a:pt x="1335532" y="435864"/>
                  </a:lnTo>
                  <a:lnTo>
                    <a:pt x="1335532" y="414528"/>
                  </a:lnTo>
                  <a:lnTo>
                    <a:pt x="1353820" y="414528"/>
                  </a:lnTo>
                  <a:lnTo>
                    <a:pt x="1353820" y="396240"/>
                  </a:lnTo>
                  <a:lnTo>
                    <a:pt x="1371600" y="396240"/>
                  </a:lnTo>
                  <a:lnTo>
                    <a:pt x="1371600" y="392264"/>
                  </a:lnTo>
                  <a:lnTo>
                    <a:pt x="1374140" y="392264"/>
                  </a:lnTo>
                  <a:lnTo>
                    <a:pt x="1374140" y="383933"/>
                  </a:lnTo>
                  <a:lnTo>
                    <a:pt x="1375410" y="383933"/>
                  </a:lnTo>
                  <a:lnTo>
                    <a:pt x="1375410" y="374904"/>
                  </a:lnTo>
                  <a:lnTo>
                    <a:pt x="1375156" y="374904"/>
                  </a:lnTo>
                  <a:lnTo>
                    <a:pt x="1375156" y="335280"/>
                  </a:lnTo>
                  <a:lnTo>
                    <a:pt x="1382814" y="335280"/>
                  </a:lnTo>
                  <a:lnTo>
                    <a:pt x="1386852" y="295656"/>
                  </a:lnTo>
                  <a:lnTo>
                    <a:pt x="1386840" y="285076"/>
                  </a:lnTo>
                  <a:lnTo>
                    <a:pt x="1388110" y="285076"/>
                  </a:lnTo>
                  <a:lnTo>
                    <a:pt x="1388110" y="247599"/>
                  </a:lnTo>
                  <a:lnTo>
                    <a:pt x="1389380" y="247599"/>
                  </a:lnTo>
                  <a:lnTo>
                    <a:pt x="1389380" y="240093"/>
                  </a:lnTo>
                  <a:close/>
                </a:path>
              </a:pathLst>
            </a:custGeom>
            <a:solidFill>
              <a:srgbClr val="D7E7F1"/>
            </a:solidFill>
          </p:spPr>
          <p:txBody>
            <a:bodyPr wrap="square" lIns="0" tIns="0" rIns="0" bIns="0" rtlCol="0"/>
            <a:lstStyle/>
            <a:p>
              <a:endParaRPr/>
            </a:p>
          </p:txBody>
        </p:sp>
        <p:pic>
          <p:nvPicPr>
            <p:cNvPr id="128" name="object 128"/>
            <p:cNvPicPr/>
            <p:nvPr/>
          </p:nvPicPr>
          <p:blipFill>
            <a:blip r:embed="rId52" cstate="print"/>
            <a:stretch>
              <a:fillRect/>
            </a:stretch>
          </p:blipFill>
          <p:spPr>
            <a:xfrm>
              <a:off x="7921751" y="3430523"/>
              <a:ext cx="1331976" cy="515112"/>
            </a:xfrm>
            <a:prstGeom prst="rect">
              <a:avLst/>
            </a:prstGeom>
          </p:spPr>
        </p:pic>
        <p:pic>
          <p:nvPicPr>
            <p:cNvPr id="129" name="object 129"/>
            <p:cNvPicPr/>
            <p:nvPr/>
          </p:nvPicPr>
          <p:blipFill>
            <a:blip r:embed="rId53" cstate="print"/>
            <a:stretch>
              <a:fillRect/>
            </a:stretch>
          </p:blipFill>
          <p:spPr>
            <a:xfrm>
              <a:off x="8002523" y="3430523"/>
              <a:ext cx="1189019" cy="79248"/>
            </a:xfrm>
            <a:prstGeom prst="rect">
              <a:avLst/>
            </a:prstGeom>
          </p:spPr>
        </p:pic>
        <p:pic>
          <p:nvPicPr>
            <p:cNvPr id="130" name="object 130"/>
            <p:cNvPicPr/>
            <p:nvPr/>
          </p:nvPicPr>
          <p:blipFill>
            <a:blip r:embed="rId54" cstate="print"/>
            <a:stretch>
              <a:fillRect/>
            </a:stretch>
          </p:blipFill>
          <p:spPr>
            <a:xfrm>
              <a:off x="7961375" y="3509771"/>
              <a:ext cx="1252727" cy="435863"/>
            </a:xfrm>
            <a:prstGeom prst="rect">
              <a:avLst/>
            </a:prstGeom>
          </p:spPr>
        </p:pic>
        <p:pic>
          <p:nvPicPr>
            <p:cNvPr id="131" name="object 131"/>
            <p:cNvPicPr/>
            <p:nvPr/>
          </p:nvPicPr>
          <p:blipFill>
            <a:blip r:embed="rId55" cstate="print"/>
            <a:stretch>
              <a:fillRect/>
            </a:stretch>
          </p:blipFill>
          <p:spPr>
            <a:xfrm>
              <a:off x="8000999" y="3430523"/>
              <a:ext cx="1173479" cy="515112"/>
            </a:xfrm>
            <a:prstGeom prst="rect">
              <a:avLst/>
            </a:prstGeom>
          </p:spPr>
        </p:pic>
        <p:pic>
          <p:nvPicPr>
            <p:cNvPr id="132" name="object 132"/>
            <p:cNvPicPr/>
            <p:nvPr/>
          </p:nvPicPr>
          <p:blipFill>
            <a:blip r:embed="rId56" cstate="print"/>
            <a:stretch>
              <a:fillRect/>
            </a:stretch>
          </p:blipFill>
          <p:spPr>
            <a:xfrm>
              <a:off x="8157256" y="3430523"/>
              <a:ext cx="867063" cy="79248"/>
            </a:xfrm>
            <a:prstGeom prst="rect">
              <a:avLst/>
            </a:prstGeom>
          </p:spPr>
        </p:pic>
        <p:pic>
          <p:nvPicPr>
            <p:cNvPr id="133" name="object 133"/>
            <p:cNvPicPr/>
            <p:nvPr/>
          </p:nvPicPr>
          <p:blipFill>
            <a:blip r:embed="rId57" cstate="print"/>
            <a:stretch>
              <a:fillRect/>
            </a:stretch>
          </p:blipFill>
          <p:spPr>
            <a:xfrm>
              <a:off x="8124443" y="3509771"/>
              <a:ext cx="932687" cy="435863"/>
            </a:xfrm>
            <a:prstGeom prst="rect">
              <a:avLst/>
            </a:prstGeom>
          </p:spPr>
        </p:pic>
        <p:pic>
          <p:nvPicPr>
            <p:cNvPr id="134" name="object 134"/>
            <p:cNvPicPr/>
            <p:nvPr/>
          </p:nvPicPr>
          <p:blipFill>
            <a:blip r:embed="rId58" cstate="print"/>
            <a:stretch>
              <a:fillRect/>
            </a:stretch>
          </p:blipFill>
          <p:spPr>
            <a:xfrm>
              <a:off x="8200676" y="3430523"/>
              <a:ext cx="798510" cy="79248"/>
            </a:xfrm>
            <a:prstGeom prst="rect">
              <a:avLst/>
            </a:prstGeom>
          </p:spPr>
        </p:pic>
        <p:pic>
          <p:nvPicPr>
            <p:cNvPr id="135" name="object 135"/>
            <p:cNvPicPr/>
            <p:nvPr/>
          </p:nvPicPr>
          <p:blipFill>
            <a:blip r:embed="rId59" cstate="print"/>
            <a:stretch>
              <a:fillRect/>
            </a:stretch>
          </p:blipFill>
          <p:spPr>
            <a:xfrm>
              <a:off x="8164067" y="3509771"/>
              <a:ext cx="871727" cy="435863"/>
            </a:xfrm>
            <a:prstGeom prst="rect">
              <a:avLst/>
            </a:prstGeom>
          </p:spPr>
        </p:pic>
        <p:pic>
          <p:nvPicPr>
            <p:cNvPr id="136" name="object 136"/>
            <p:cNvPicPr/>
            <p:nvPr/>
          </p:nvPicPr>
          <p:blipFill>
            <a:blip r:embed="rId60" cstate="print"/>
            <a:stretch>
              <a:fillRect/>
            </a:stretch>
          </p:blipFill>
          <p:spPr>
            <a:xfrm>
              <a:off x="8203691" y="3430523"/>
              <a:ext cx="792479" cy="515112"/>
            </a:xfrm>
            <a:prstGeom prst="rect">
              <a:avLst/>
            </a:prstGeom>
          </p:spPr>
        </p:pic>
        <p:pic>
          <p:nvPicPr>
            <p:cNvPr id="137" name="object 137"/>
            <p:cNvPicPr/>
            <p:nvPr/>
          </p:nvPicPr>
          <p:blipFill>
            <a:blip r:embed="rId51" cstate="print"/>
            <a:stretch>
              <a:fillRect/>
            </a:stretch>
          </p:blipFill>
          <p:spPr>
            <a:xfrm>
              <a:off x="8560307" y="3645407"/>
              <a:ext cx="79248" cy="76200"/>
            </a:xfrm>
            <a:prstGeom prst="rect">
              <a:avLst/>
            </a:prstGeom>
          </p:spPr>
        </p:pic>
        <p:sp>
          <p:nvSpPr>
            <p:cNvPr id="138" name="object 138"/>
            <p:cNvSpPr/>
            <p:nvPr/>
          </p:nvSpPr>
          <p:spPr>
            <a:xfrm>
              <a:off x="7914131" y="3439667"/>
              <a:ext cx="1393190" cy="512445"/>
            </a:xfrm>
            <a:custGeom>
              <a:avLst/>
              <a:gdLst/>
              <a:ahLst/>
              <a:cxnLst/>
              <a:rect l="l" t="t" r="r" b="b"/>
              <a:pathLst>
                <a:path w="1393190" h="512445">
                  <a:moveTo>
                    <a:pt x="696404" y="0"/>
                  </a:moveTo>
                  <a:lnTo>
                    <a:pt x="259079" y="0"/>
                  </a:lnTo>
                  <a:lnTo>
                    <a:pt x="212508" y="4125"/>
                  </a:lnTo>
                  <a:lnTo>
                    <a:pt x="168676" y="16018"/>
                  </a:lnTo>
                  <a:lnTo>
                    <a:pt x="128315" y="34956"/>
                  </a:lnTo>
                  <a:lnTo>
                    <a:pt x="92156" y="60215"/>
                  </a:lnTo>
                  <a:lnTo>
                    <a:pt x="60930" y="91074"/>
                  </a:lnTo>
                  <a:lnTo>
                    <a:pt x="35370" y="126808"/>
                  </a:lnTo>
                  <a:lnTo>
                    <a:pt x="16208" y="166694"/>
                  </a:lnTo>
                  <a:lnTo>
                    <a:pt x="4173" y="210010"/>
                  </a:lnTo>
                  <a:lnTo>
                    <a:pt x="0" y="256032"/>
                  </a:lnTo>
                  <a:lnTo>
                    <a:pt x="4173" y="302053"/>
                  </a:lnTo>
                  <a:lnTo>
                    <a:pt x="16208" y="345369"/>
                  </a:lnTo>
                  <a:lnTo>
                    <a:pt x="35370" y="385255"/>
                  </a:lnTo>
                  <a:lnTo>
                    <a:pt x="60930" y="420989"/>
                  </a:lnTo>
                  <a:lnTo>
                    <a:pt x="92156" y="451848"/>
                  </a:lnTo>
                  <a:lnTo>
                    <a:pt x="128315" y="477107"/>
                  </a:lnTo>
                  <a:lnTo>
                    <a:pt x="168676" y="496045"/>
                  </a:lnTo>
                  <a:lnTo>
                    <a:pt x="212508" y="507938"/>
                  </a:lnTo>
                  <a:lnTo>
                    <a:pt x="259079" y="512064"/>
                  </a:lnTo>
                  <a:lnTo>
                    <a:pt x="1133728" y="512064"/>
                  </a:lnTo>
                  <a:lnTo>
                    <a:pt x="1180300" y="507938"/>
                  </a:lnTo>
                  <a:lnTo>
                    <a:pt x="1224132" y="496045"/>
                  </a:lnTo>
                  <a:lnTo>
                    <a:pt x="1264493" y="477107"/>
                  </a:lnTo>
                  <a:lnTo>
                    <a:pt x="1300652" y="451848"/>
                  </a:lnTo>
                  <a:lnTo>
                    <a:pt x="1331878" y="420989"/>
                  </a:lnTo>
                  <a:lnTo>
                    <a:pt x="1357438" y="385255"/>
                  </a:lnTo>
                  <a:lnTo>
                    <a:pt x="1376600" y="345369"/>
                  </a:lnTo>
                  <a:lnTo>
                    <a:pt x="1388635" y="302053"/>
                  </a:lnTo>
                  <a:lnTo>
                    <a:pt x="1392809" y="256032"/>
                  </a:lnTo>
                  <a:lnTo>
                    <a:pt x="1388635" y="210010"/>
                  </a:lnTo>
                  <a:lnTo>
                    <a:pt x="1376600" y="166694"/>
                  </a:lnTo>
                  <a:lnTo>
                    <a:pt x="1357438" y="126808"/>
                  </a:lnTo>
                  <a:lnTo>
                    <a:pt x="1331878" y="91074"/>
                  </a:lnTo>
                  <a:lnTo>
                    <a:pt x="1300652" y="60215"/>
                  </a:lnTo>
                  <a:lnTo>
                    <a:pt x="1264493" y="34956"/>
                  </a:lnTo>
                  <a:lnTo>
                    <a:pt x="1224132" y="16018"/>
                  </a:lnTo>
                  <a:lnTo>
                    <a:pt x="1180300" y="4125"/>
                  </a:lnTo>
                  <a:lnTo>
                    <a:pt x="1133728" y="0"/>
                  </a:lnTo>
                  <a:lnTo>
                    <a:pt x="696404" y="0"/>
                  </a:lnTo>
                  <a:close/>
                </a:path>
              </a:pathLst>
            </a:custGeom>
            <a:ln w="21336">
              <a:solidFill>
                <a:srgbClr val="000000"/>
              </a:solidFill>
            </a:ln>
          </p:spPr>
          <p:txBody>
            <a:bodyPr wrap="square" lIns="0" tIns="0" rIns="0" bIns="0" rtlCol="0"/>
            <a:lstStyle/>
            <a:p>
              <a:endParaRPr/>
            </a:p>
          </p:txBody>
        </p:sp>
      </p:grpSp>
      <p:sp>
        <p:nvSpPr>
          <p:cNvPr id="139" name="object 139"/>
          <p:cNvSpPr txBox="1"/>
          <p:nvPr/>
        </p:nvSpPr>
        <p:spPr>
          <a:xfrm>
            <a:off x="8797066" y="3050958"/>
            <a:ext cx="893669" cy="203064"/>
          </a:xfrm>
          <a:prstGeom prst="rect">
            <a:avLst/>
          </a:prstGeom>
        </p:spPr>
        <p:txBody>
          <a:bodyPr vert="horz" wrap="square" lIns="0" tIns="12886" rIns="0" bIns="0" rtlCol="0">
            <a:spAutoFit/>
          </a:bodyPr>
          <a:lstStyle/>
          <a:p>
            <a:pPr marL="11206">
              <a:lnSpc>
                <a:spcPct val="100000"/>
              </a:lnSpc>
              <a:spcBef>
                <a:spcPts val="101"/>
              </a:spcBef>
            </a:pPr>
            <a:r>
              <a:rPr sz="1235" spc="-40" dirty="0">
                <a:latin typeface="Times New Roman"/>
                <a:cs typeface="Times New Roman"/>
              </a:rPr>
              <a:t>Requir</a:t>
            </a:r>
            <a:r>
              <a:rPr sz="1235" spc="-141" dirty="0">
                <a:latin typeface="Times New Roman"/>
                <a:cs typeface="Times New Roman"/>
              </a:rPr>
              <a:t> </a:t>
            </a:r>
            <a:r>
              <a:rPr sz="1235" spc="-9" dirty="0">
                <a:latin typeface="Times New Roman"/>
                <a:cs typeface="Times New Roman"/>
              </a:rPr>
              <a:t>ements</a:t>
            </a:r>
            <a:endParaRPr sz="1235">
              <a:latin typeface="Times New Roman"/>
              <a:cs typeface="Times New Roman"/>
            </a:endParaRPr>
          </a:p>
        </p:txBody>
      </p:sp>
      <p:sp>
        <p:nvSpPr>
          <p:cNvPr id="140" name="object 140"/>
          <p:cNvSpPr txBox="1"/>
          <p:nvPr/>
        </p:nvSpPr>
        <p:spPr>
          <a:xfrm>
            <a:off x="8832021" y="3225770"/>
            <a:ext cx="843243" cy="203064"/>
          </a:xfrm>
          <a:prstGeom prst="rect">
            <a:avLst/>
          </a:prstGeom>
        </p:spPr>
        <p:txBody>
          <a:bodyPr vert="horz" wrap="square" lIns="0" tIns="12886" rIns="0" bIns="0" rtlCol="0">
            <a:spAutoFit/>
          </a:bodyPr>
          <a:lstStyle/>
          <a:p>
            <a:pPr marL="11206">
              <a:lnSpc>
                <a:spcPct val="100000"/>
              </a:lnSpc>
              <a:spcBef>
                <a:spcPts val="101"/>
              </a:spcBef>
            </a:pPr>
            <a:r>
              <a:rPr sz="1235" spc="-9" dirty="0">
                <a:latin typeface="Times New Roman"/>
                <a:cs typeface="Times New Roman"/>
              </a:rPr>
              <a:t>specification</a:t>
            </a:r>
            <a:endParaRPr sz="1235">
              <a:latin typeface="Times New Roman"/>
              <a:cs typeface="Times New Roman"/>
            </a:endParaRPr>
          </a:p>
        </p:txBody>
      </p:sp>
      <p:sp>
        <p:nvSpPr>
          <p:cNvPr id="141" name="object 141"/>
          <p:cNvSpPr/>
          <p:nvPr/>
        </p:nvSpPr>
        <p:spPr>
          <a:xfrm>
            <a:off x="9249335" y="3481442"/>
            <a:ext cx="0" cy="349624"/>
          </a:xfrm>
          <a:custGeom>
            <a:avLst/>
            <a:gdLst/>
            <a:ahLst/>
            <a:cxnLst/>
            <a:rect l="l" t="t" r="r" b="b"/>
            <a:pathLst>
              <a:path h="396239">
                <a:moveTo>
                  <a:pt x="0" y="0"/>
                </a:moveTo>
                <a:lnTo>
                  <a:pt x="0" y="396239"/>
                </a:lnTo>
              </a:path>
            </a:pathLst>
          </a:custGeom>
          <a:ln w="21336">
            <a:solidFill>
              <a:srgbClr val="000000"/>
            </a:solidFill>
          </a:ln>
        </p:spPr>
        <p:txBody>
          <a:bodyPr wrap="square" lIns="0" tIns="0" rIns="0" bIns="0" rtlCol="0"/>
          <a:lstStyle/>
          <a:p>
            <a:endParaRPr/>
          </a:p>
        </p:txBody>
      </p:sp>
      <p:sp>
        <p:nvSpPr>
          <p:cNvPr id="142" name="object 142"/>
          <p:cNvSpPr txBox="1"/>
          <p:nvPr/>
        </p:nvSpPr>
        <p:spPr>
          <a:xfrm>
            <a:off x="5650454" y="2633785"/>
            <a:ext cx="939613" cy="203064"/>
          </a:xfrm>
          <a:prstGeom prst="rect">
            <a:avLst/>
          </a:prstGeom>
        </p:spPr>
        <p:txBody>
          <a:bodyPr vert="horz" wrap="square" lIns="0" tIns="12886" rIns="0" bIns="0" rtlCol="0">
            <a:spAutoFit/>
          </a:bodyPr>
          <a:lstStyle/>
          <a:p>
            <a:pPr marL="11206">
              <a:lnSpc>
                <a:spcPct val="100000"/>
              </a:lnSpc>
              <a:spcBef>
                <a:spcPts val="101"/>
              </a:spcBef>
            </a:pPr>
            <a:r>
              <a:rPr sz="1235" b="1" spc="-53" dirty="0">
                <a:latin typeface="Times New Roman"/>
                <a:cs typeface="Times New Roman"/>
              </a:rPr>
              <a:t>ACT</a:t>
            </a:r>
            <a:r>
              <a:rPr sz="1235" b="1" spc="-146" dirty="0">
                <a:latin typeface="Times New Roman"/>
                <a:cs typeface="Times New Roman"/>
              </a:rPr>
              <a:t> </a:t>
            </a:r>
            <a:r>
              <a:rPr sz="1235" b="1" spc="-9" dirty="0">
                <a:latin typeface="Times New Roman"/>
                <a:cs typeface="Times New Roman"/>
              </a:rPr>
              <a:t>IVITIES</a:t>
            </a:r>
            <a:endParaRPr sz="1235">
              <a:latin typeface="Times New Roman"/>
              <a:cs typeface="Times New Roman"/>
            </a:endParaRPr>
          </a:p>
        </p:txBody>
      </p:sp>
      <p:sp>
        <p:nvSpPr>
          <p:cNvPr id="143" name="object 143"/>
          <p:cNvSpPr txBox="1"/>
          <p:nvPr/>
        </p:nvSpPr>
        <p:spPr>
          <a:xfrm>
            <a:off x="5650454" y="4610499"/>
            <a:ext cx="1059516" cy="203064"/>
          </a:xfrm>
          <a:prstGeom prst="rect">
            <a:avLst/>
          </a:prstGeom>
        </p:spPr>
        <p:txBody>
          <a:bodyPr vert="horz" wrap="square" lIns="0" tIns="12886" rIns="0" bIns="0" rtlCol="0">
            <a:spAutoFit/>
          </a:bodyPr>
          <a:lstStyle/>
          <a:p>
            <a:pPr marL="11206">
              <a:lnSpc>
                <a:spcPct val="100000"/>
              </a:lnSpc>
              <a:spcBef>
                <a:spcPts val="101"/>
              </a:spcBef>
            </a:pPr>
            <a:r>
              <a:rPr sz="1235" b="1" spc="-9" dirty="0">
                <a:latin typeface="Times New Roman"/>
                <a:cs typeface="Times New Roman"/>
              </a:rPr>
              <a:t>MILESTONES</a:t>
            </a:r>
            <a:endParaRPr sz="1235">
              <a:latin typeface="Times New Roman"/>
              <a:cs typeface="Times New Roman"/>
            </a:endParaRPr>
          </a:p>
        </p:txBody>
      </p:sp>
    </p:spTree>
    <p:extLst>
      <p:ext uri="{BB962C8B-B14F-4D97-AF65-F5344CB8AC3E}">
        <p14:creationId xmlns:p14="http://schemas.microsoft.com/office/powerpoint/2010/main" val="65098387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normAutofit lnSpcReduction="10000"/>
          </a:bodyPr>
          <a:lstStyle/>
          <a:p>
            <a:pPr algn="ctr">
              <a:buNone/>
            </a:pPr>
            <a:r>
              <a:rPr lang="en-US" dirty="0"/>
              <a:t>Chapter 6 (Project Planning)</a:t>
            </a:r>
          </a:p>
          <a:p>
            <a:pPr algn="ct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Resource requirements at various software tasks</a:t>
            </a:r>
          </a:p>
        </p:txBody>
      </p:sp>
      <p:pic>
        <p:nvPicPr>
          <p:cNvPr id="5" name="Picture 4" descr="figure6.7.png"/>
          <p:cNvPicPr>
            <a:picLocks noChangeAspect="1"/>
          </p:cNvPicPr>
          <p:nvPr/>
        </p:nvPicPr>
        <p:blipFill>
          <a:blip r:embed="rId2" cstate="print"/>
          <a:stretch>
            <a:fillRect/>
          </a:stretch>
        </p:blipFill>
        <p:spPr>
          <a:xfrm>
            <a:off x="3204759" y="2286000"/>
            <a:ext cx="5782482" cy="32961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6 (Project Planning)</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Supplier management plan</a:t>
            </a:r>
          </a:p>
        </p:txBody>
      </p:sp>
      <p:pic>
        <p:nvPicPr>
          <p:cNvPr id="6" name="Picture 5" descr="figure6.8.png"/>
          <p:cNvPicPr>
            <a:picLocks noChangeAspect="1"/>
          </p:cNvPicPr>
          <p:nvPr/>
        </p:nvPicPr>
        <p:blipFill>
          <a:blip r:embed="rId2" cstate="print"/>
          <a:stretch>
            <a:fillRect/>
          </a:stretch>
        </p:blipFill>
        <p:spPr>
          <a:xfrm>
            <a:off x="3176180" y="2971502"/>
            <a:ext cx="5839640" cy="213389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085" rIns="0" bIns="0" rtlCol="0">
            <a:spAutoFit/>
          </a:bodyPr>
          <a:lstStyle/>
          <a:p>
            <a:pPr marL="11206">
              <a:lnSpc>
                <a:spcPct val="100000"/>
              </a:lnSpc>
              <a:spcBef>
                <a:spcPts val="79"/>
              </a:spcBef>
            </a:pPr>
            <a:r>
              <a:rPr dirty="0"/>
              <a:t>Project</a:t>
            </a:r>
            <a:r>
              <a:rPr spc="-97" dirty="0"/>
              <a:t> </a:t>
            </a:r>
            <a:r>
              <a:rPr spc="-9" dirty="0"/>
              <a:t>scheduling</a:t>
            </a:r>
          </a:p>
        </p:txBody>
      </p:sp>
      <p:sp>
        <p:nvSpPr>
          <p:cNvPr id="3" name="object 3"/>
          <p:cNvSpPr txBox="1"/>
          <p:nvPr/>
        </p:nvSpPr>
        <p:spPr>
          <a:xfrm>
            <a:off x="3020209" y="1911185"/>
            <a:ext cx="6086475" cy="3643592"/>
          </a:xfrm>
          <a:prstGeom prst="rect">
            <a:avLst/>
          </a:prstGeom>
        </p:spPr>
        <p:txBody>
          <a:bodyPr vert="horz" wrap="square" lIns="0" tIns="9525" rIns="0" bIns="0" rtlCol="0">
            <a:spAutoFit/>
          </a:bodyPr>
          <a:lstStyle/>
          <a:p>
            <a:pPr marL="422484" marR="33619" indent="-411838">
              <a:lnSpc>
                <a:spcPct val="100699"/>
              </a:lnSpc>
              <a:spcBef>
                <a:spcPts val="75"/>
              </a:spcBef>
              <a:buClr>
                <a:srgbClr val="071D57"/>
              </a:buClr>
              <a:buSzPct val="73214"/>
              <a:buFont typeface="MS Gothic"/>
              <a:buChar char="◆"/>
              <a:tabLst>
                <a:tab pos="422484" algn="l"/>
              </a:tabLst>
            </a:pPr>
            <a:r>
              <a:rPr sz="2471" dirty="0">
                <a:latin typeface="Times New Roman"/>
                <a:cs typeface="Times New Roman"/>
              </a:rPr>
              <a:t>Split</a:t>
            </a:r>
            <a:r>
              <a:rPr sz="2471" spc="-44" dirty="0">
                <a:latin typeface="Times New Roman"/>
                <a:cs typeface="Times New Roman"/>
              </a:rPr>
              <a:t> </a:t>
            </a:r>
            <a:r>
              <a:rPr sz="2471" dirty="0">
                <a:latin typeface="Times New Roman"/>
                <a:cs typeface="Times New Roman"/>
              </a:rPr>
              <a:t>project</a:t>
            </a:r>
            <a:r>
              <a:rPr sz="2471" spc="-44" dirty="0">
                <a:latin typeface="Times New Roman"/>
                <a:cs typeface="Times New Roman"/>
              </a:rPr>
              <a:t> </a:t>
            </a:r>
            <a:r>
              <a:rPr sz="2471" dirty="0">
                <a:latin typeface="Times New Roman"/>
                <a:cs typeface="Times New Roman"/>
              </a:rPr>
              <a:t>into</a:t>
            </a:r>
            <a:r>
              <a:rPr sz="2471" spc="-44" dirty="0">
                <a:latin typeface="Times New Roman"/>
                <a:cs typeface="Times New Roman"/>
              </a:rPr>
              <a:t> </a:t>
            </a:r>
            <a:r>
              <a:rPr sz="2471" dirty="0">
                <a:latin typeface="Times New Roman"/>
                <a:cs typeface="Times New Roman"/>
              </a:rPr>
              <a:t>tasks</a:t>
            </a:r>
            <a:r>
              <a:rPr sz="2471" spc="-44" dirty="0">
                <a:latin typeface="Times New Roman"/>
                <a:cs typeface="Times New Roman"/>
              </a:rPr>
              <a:t> </a:t>
            </a:r>
            <a:r>
              <a:rPr sz="2471" dirty="0">
                <a:latin typeface="Times New Roman"/>
                <a:cs typeface="Times New Roman"/>
              </a:rPr>
              <a:t>and</a:t>
            </a:r>
            <a:r>
              <a:rPr sz="2471" spc="-26" dirty="0">
                <a:latin typeface="Times New Roman"/>
                <a:cs typeface="Times New Roman"/>
              </a:rPr>
              <a:t> </a:t>
            </a:r>
            <a:r>
              <a:rPr sz="2471" dirty="0">
                <a:latin typeface="Times New Roman"/>
                <a:cs typeface="Times New Roman"/>
              </a:rPr>
              <a:t>estimate</a:t>
            </a:r>
            <a:r>
              <a:rPr sz="2471" spc="-44" dirty="0">
                <a:latin typeface="Times New Roman"/>
                <a:cs typeface="Times New Roman"/>
              </a:rPr>
              <a:t> </a:t>
            </a:r>
            <a:r>
              <a:rPr sz="2471" dirty="0">
                <a:latin typeface="Times New Roman"/>
                <a:cs typeface="Times New Roman"/>
              </a:rPr>
              <a:t>time</a:t>
            </a:r>
            <a:r>
              <a:rPr sz="2471" spc="-40" dirty="0">
                <a:latin typeface="Times New Roman"/>
                <a:cs typeface="Times New Roman"/>
              </a:rPr>
              <a:t> </a:t>
            </a:r>
            <a:r>
              <a:rPr sz="2471" spc="-22" dirty="0">
                <a:latin typeface="Times New Roman"/>
                <a:cs typeface="Times New Roman"/>
              </a:rPr>
              <a:t>and </a:t>
            </a:r>
            <a:r>
              <a:rPr sz="2471" dirty="0">
                <a:latin typeface="Times New Roman"/>
                <a:cs typeface="Times New Roman"/>
              </a:rPr>
              <a:t>resources</a:t>
            </a:r>
            <a:r>
              <a:rPr sz="2471" spc="-57" dirty="0">
                <a:latin typeface="Times New Roman"/>
                <a:cs typeface="Times New Roman"/>
              </a:rPr>
              <a:t> </a:t>
            </a:r>
            <a:r>
              <a:rPr sz="2471" dirty="0">
                <a:latin typeface="Times New Roman"/>
                <a:cs typeface="Times New Roman"/>
              </a:rPr>
              <a:t>required</a:t>
            </a:r>
            <a:r>
              <a:rPr sz="2471" spc="-49" dirty="0">
                <a:latin typeface="Times New Roman"/>
                <a:cs typeface="Times New Roman"/>
              </a:rPr>
              <a:t> </a:t>
            </a:r>
            <a:r>
              <a:rPr sz="2471" dirty="0">
                <a:latin typeface="Times New Roman"/>
                <a:cs typeface="Times New Roman"/>
              </a:rPr>
              <a:t>to</a:t>
            </a:r>
            <a:r>
              <a:rPr sz="2471" spc="-49" dirty="0">
                <a:latin typeface="Times New Roman"/>
                <a:cs typeface="Times New Roman"/>
              </a:rPr>
              <a:t> </a:t>
            </a:r>
            <a:r>
              <a:rPr sz="2471" dirty="0">
                <a:latin typeface="Times New Roman"/>
                <a:cs typeface="Times New Roman"/>
              </a:rPr>
              <a:t>complete</a:t>
            </a:r>
            <a:r>
              <a:rPr sz="2471" spc="-66" dirty="0">
                <a:latin typeface="Times New Roman"/>
                <a:cs typeface="Times New Roman"/>
              </a:rPr>
              <a:t> </a:t>
            </a:r>
            <a:r>
              <a:rPr sz="2471" dirty="0">
                <a:latin typeface="Times New Roman"/>
                <a:cs typeface="Times New Roman"/>
              </a:rPr>
              <a:t>each</a:t>
            </a:r>
            <a:r>
              <a:rPr sz="2471" spc="-26" dirty="0">
                <a:latin typeface="Times New Roman"/>
                <a:cs typeface="Times New Roman"/>
              </a:rPr>
              <a:t> </a:t>
            </a:r>
            <a:r>
              <a:rPr sz="2471" spc="-9" dirty="0">
                <a:latin typeface="Times New Roman"/>
                <a:cs typeface="Times New Roman"/>
              </a:rPr>
              <a:t>task.</a:t>
            </a:r>
            <a:endParaRPr sz="2471">
              <a:latin typeface="Times New Roman"/>
              <a:cs typeface="Times New Roman"/>
            </a:endParaRPr>
          </a:p>
          <a:p>
            <a:pPr marL="422484" marR="21853" indent="-411838">
              <a:lnSpc>
                <a:spcPct val="100000"/>
              </a:lnSpc>
              <a:spcBef>
                <a:spcPts val="591"/>
              </a:spcBef>
              <a:buClr>
                <a:srgbClr val="071D57"/>
              </a:buClr>
              <a:buSzPct val="73214"/>
              <a:buFont typeface="MS Gothic"/>
              <a:buChar char="◆"/>
              <a:tabLst>
                <a:tab pos="422484" algn="l"/>
              </a:tabLst>
            </a:pPr>
            <a:r>
              <a:rPr sz="2471" dirty="0">
                <a:latin typeface="Times New Roman"/>
                <a:cs typeface="Times New Roman"/>
              </a:rPr>
              <a:t>Organize</a:t>
            </a:r>
            <a:r>
              <a:rPr sz="2471" spc="-35" dirty="0">
                <a:latin typeface="Times New Roman"/>
                <a:cs typeface="Times New Roman"/>
              </a:rPr>
              <a:t> </a:t>
            </a:r>
            <a:r>
              <a:rPr sz="2471" dirty="0">
                <a:latin typeface="Times New Roman"/>
                <a:cs typeface="Times New Roman"/>
              </a:rPr>
              <a:t>tasks</a:t>
            </a:r>
            <a:r>
              <a:rPr sz="2471" spc="-22" dirty="0">
                <a:latin typeface="Times New Roman"/>
                <a:cs typeface="Times New Roman"/>
              </a:rPr>
              <a:t> </a:t>
            </a:r>
            <a:r>
              <a:rPr sz="2471" dirty="0">
                <a:latin typeface="Times New Roman"/>
                <a:cs typeface="Times New Roman"/>
              </a:rPr>
              <a:t>concurrently</a:t>
            </a:r>
            <a:r>
              <a:rPr sz="2471" spc="-22" dirty="0">
                <a:latin typeface="Times New Roman"/>
                <a:cs typeface="Times New Roman"/>
              </a:rPr>
              <a:t> </a:t>
            </a:r>
            <a:r>
              <a:rPr sz="2471" dirty="0">
                <a:latin typeface="Times New Roman"/>
                <a:cs typeface="Times New Roman"/>
              </a:rPr>
              <a:t>to</a:t>
            </a:r>
            <a:r>
              <a:rPr sz="2471" spc="-22" dirty="0">
                <a:latin typeface="Times New Roman"/>
                <a:cs typeface="Times New Roman"/>
              </a:rPr>
              <a:t> </a:t>
            </a:r>
            <a:r>
              <a:rPr sz="2471" dirty="0">
                <a:latin typeface="Times New Roman"/>
                <a:cs typeface="Times New Roman"/>
              </a:rPr>
              <a:t>make</a:t>
            </a:r>
            <a:r>
              <a:rPr sz="2471" spc="-40" dirty="0">
                <a:latin typeface="Times New Roman"/>
                <a:cs typeface="Times New Roman"/>
              </a:rPr>
              <a:t> </a:t>
            </a:r>
            <a:r>
              <a:rPr sz="2471" spc="-9" dirty="0">
                <a:latin typeface="Times New Roman"/>
                <a:cs typeface="Times New Roman"/>
              </a:rPr>
              <a:t>optimal </a:t>
            </a:r>
            <a:r>
              <a:rPr sz="2471" dirty="0">
                <a:latin typeface="Times New Roman"/>
                <a:cs typeface="Times New Roman"/>
              </a:rPr>
              <a:t>use</a:t>
            </a:r>
            <a:r>
              <a:rPr sz="2471" spc="-26" dirty="0">
                <a:latin typeface="Times New Roman"/>
                <a:cs typeface="Times New Roman"/>
              </a:rPr>
              <a:t> </a:t>
            </a:r>
            <a:r>
              <a:rPr sz="2471" dirty="0">
                <a:latin typeface="Times New Roman"/>
                <a:cs typeface="Times New Roman"/>
              </a:rPr>
              <a:t>of</a:t>
            </a:r>
            <a:r>
              <a:rPr sz="2471" spc="-4" dirty="0">
                <a:latin typeface="Times New Roman"/>
                <a:cs typeface="Times New Roman"/>
              </a:rPr>
              <a:t> </a:t>
            </a:r>
            <a:r>
              <a:rPr sz="2471" spc="-9" dirty="0">
                <a:latin typeface="Times New Roman"/>
                <a:cs typeface="Times New Roman"/>
              </a:rPr>
              <a:t>workforce.</a:t>
            </a:r>
            <a:endParaRPr sz="2471">
              <a:latin typeface="Times New Roman"/>
              <a:cs typeface="Times New Roman"/>
            </a:endParaRPr>
          </a:p>
          <a:p>
            <a:pPr marL="422484" marR="119909" indent="-411838">
              <a:lnSpc>
                <a:spcPct val="100000"/>
              </a:lnSpc>
              <a:spcBef>
                <a:spcPts val="591"/>
              </a:spcBef>
              <a:buClr>
                <a:srgbClr val="071D57"/>
              </a:buClr>
              <a:buSzPct val="73214"/>
              <a:buFont typeface="MS Gothic"/>
              <a:buChar char="◆"/>
              <a:tabLst>
                <a:tab pos="422484" algn="l"/>
              </a:tabLst>
            </a:pPr>
            <a:r>
              <a:rPr sz="2471" dirty="0">
                <a:latin typeface="Times New Roman"/>
                <a:cs typeface="Times New Roman"/>
              </a:rPr>
              <a:t>Minimize</a:t>
            </a:r>
            <a:r>
              <a:rPr sz="2471" spc="-57" dirty="0">
                <a:latin typeface="Times New Roman"/>
                <a:cs typeface="Times New Roman"/>
              </a:rPr>
              <a:t> </a:t>
            </a:r>
            <a:r>
              <a:rPr sz="2471" dirty="0">
                <a:latin typeface="Times New Roman"/>
                <a:cs typeface="Times New Roman"/>
              </a:rPr>
              <a:t>task</a:t>
            </a:r>
            <a:r>
              <a:rPr sz="2471" spc="-53" dirty="0">
                <a:latin typeface="Times New Roman"/>
                <a:cs typeface="Times New Roman"/>
              </a:rPr>
              <a:t> </a:t>
            </a:r>
            <a:r>
              <a:rPr sz="2471" dirty="0">
                <a:latin typeface="Times New Roman"/>
                <a:cs typeface="Times New Roman"/>
              </a:rPr>
              <a:t>dependencies</a:t>
            </a:r>
            <a:r>
              <a:rPr sz="2471" spc="-40" dirty="0">
                <a:latin typeface="Times New Roman"/>
                <a:cs typeface="Times New Roman"/>
              </a:rPr>
              <a:t> </a:t>
            </a:r>
            <a:r>
              <a:rPr sz="2471" dirty="0">
                <a:latin typeface="Times New Roman"/>
                <a:cs typeface="Times New Roman"/>
              </a:rPr>
              <a:t>to</a:t>
            </a:r>
            <a:r>
              <a:rPr sz="2471" spc="-53" dirty="0">
                <a:latin typeface="Times New Roman"/>
                <a:cs typeface="Times New Roman"/>
              </a:rPr>
              <a:t> </a:t>
            </a:r>
            <a:r>
              <a:rPr sz="2471" dirty="0">
                <a:latin typeface="Times New Roman"/>
                <a:cs typeface="Times New Roman"/>
              </a:rPr>
              <a:t>avoid</a:t>
            </a:r>
            <a:r>
              <a:rPr sz="2471" spc="-53" dirty="0">
                <a:latin typeface="Times New Roman"/>
                <a:cs typeface="Times New Roman"/>
              </a:rPr>
              <a:t> </a:t>
            </a:r>
            <a:r>
              <a:rPr sz="2471" spc="-9" dirty="0">
                <a:latin typeface="Times New Roman"/>
                <a:cs typeface="Times New Roman"/>
              </a:rPr>
              <a:t>delays </a:t>
            </a:r>
            <a:r>
              <a:rPr sz="2471" dirty="0">
                <a:latin typeface="Times New Roman"/>
                <a:cs typeface="Times New Roman"/>
              </a:rPr>
              <a:t>caused</a:t>
            </a:r>
            <a:r>
              <a:rPr sz="2471" spc="-31" dirty="0">
                <a:latin typeface="Times New Roman"/>
                <a:cs typeface="Times New Roman"/>
              </a:rPr>
              <a:t> </a:t>
            </a:r>
            <a:r>
              <a:rPr sz="2471" dirty="0">
                <a:latin typeface="Times New Roman"/>
                <a:cs typeface="Times New Roman"/>
              </a:rPr>
              <a:t>by</a:t>
            </a:r>
            <a:r>
              <a:rPr sz="2471" spc="-26" dirty="0">
                <a:latin typeface="Times New Roman"/>
                <a:cs typeface="Times New Roman"/>
              </a:rPr>
              <a:t> </a:t>
            </a:r>
            <a:r>
              <a:rPr sz="2471" dirty="0">
                <a:latin typeface="Times New Roman"/>
                <a:cs typeface="Times New Roman"/>
              </a:rPr>
              <a:t>one</a:t>
            </a:r>
            <a:r>
              <a:rPr sz="2471" spc="-49" dirty="0">
                <a:latin typeface="Times New Roman"/>
                <a:cs typeface="Times New Roman"/>
              </a:rPr>
              <a:t> </a:t>
            </a:r>
            <a:r>
              <a:rPr sz="2471" dirty="0">
                <a:latin typeface="Times New Roman"/>
                <a:cs typeface="Times New Roman"/>
              </a:rPr>
              <a:t>task</a:t>
            </a:r>
            <a:r>
              <a:rPr sz="2471" spc="-26" dirty="0">
                <a:latin typeface="Times New Roman"/>
                <a:cs typeface="Times New Roman"/>
              </a:rPr>
              <a:t> </a:t>
            </a:r>
            <a:r>
              <a:rPr sz="2471" dirty="0">
                <a:latin typeface="Times New Roman"/>
                <a:cs typeface="Times New Roman"/>
              </a:rPr>
              <a:t>waiting</a:t>
            </a:r>
            <a:r>
              <a:rPr sz="2471" spc="-49" dirty="0">
                <a:latin typeface="Times New Roman"/>
                <a:cs typeface="Times New Roman"/>
              </a:rPr>
              <a:t> </a:t>
            </a:r>
            <a:r>
              <a:rPr sz="2471" dirty="0">
                <a:latin typeface="Times New Roman"/>
                <a:cs typeface="Times New Roman"/>
              </a:rPr>
              <a:t>for</a:t>
            </a:r>
            <a:r>
              <a:rPr sz="2471" spc="-44" dirty="0">
                <a:latin typeface="Times New Roman"/>
                <a:cs typeface="Times New Roman"/>
              </a:rPr>
              <a:t> </a:t>
            </a:r>
            <a:r>
              <a:rPr sz="2471" dirty="0">
                <a:latin typeface="Times New Roman"/>
                <a:cs typeface="Times New Roman"/>
              </a:rPr>
              <a:t>another</a:t>
            </a:r>
            <a:r>
              <a:rPr sz="2471" spc="-26" dirty="0">
                <a:latin typeface="Times New Roman"/>
                <a:cs typeface="Times New Roman"/>
              </a:rPr>
              <a:t> </a:t>
            </a:r>
            <a:r>
              <a:rPr sz="2471" spc="-22" dirty="0">
                <a:latin typeface="Times New Roman"/>
                <a:cs typeface="Times New Roman"/>
              </a:rPr>
              <a:t>to </a:t>
            </a:r>
            <a:r>
              <a:rPr sz="2471" spc="-9" dirty="0">
                <a:latin typeface="Times New Roman"/>
                <a:cs typeface="Times New Roman"/>
              </a:rPr>
              <a:t>complete.</a:t>
            </a:r>
            <a:endParaRPr sz="2471">
              <a:latin typeface="Times New Roman"/>
              <a:cs typeface="Times New Roman"/>
            </a:endParaRPr>
          </a:p>
          <a:p>
            <a:pPr marL="422484" marR="4483" indent="-411838">
              <a:lnSpc>
                <a:spcPct val="100000"/>
              </a:lnSpc>
              <a:spcBef>
                <a:spcPts val="618"/>
              </a:spcBef>
              <a:buClr>
                <a:srgbClr val="071D57"/>
              </a:buClr>
              <a:buSzPct val="73214"/>
              <a:buFont typeface="MS Gothic"/>
              <a:buChar char="◆"/>
              <a:tabLst>
                <a:tab pos="422484" algn="l"/>
              </a:tabLst>
            </a:pPr>
            <a:r>
              <a:rPr sz="2471" dirty="0">
                <a:latin typeface="Times New Roman"/>
                <a:cs typeface="Times New Roman"/>
              </a:rPr>
              <a:t>Dependent</a:t>
            </a:r>
            <a:r>
              <a:rPr sz="2471" spc="-40" dirty="0">
                <a:latin typeface="Times New Roman"/>
                <a:cs typeface="Times New Roman"/>
              </a:rPr>
              <a:t> </a:t>
            </a:r>
            <a:r>
              <a:rPr sz="2471" dirty="0">
                <a:latin typeface="Times New Roman"/>
                <a:cs typeface="Times New Roman"/>
              </a:rPr>
              <a:t>on</a:t>
            </a:r>
            <a:r>
              <a:rPr sz="2471" spc="-31" dirty="0">
                <a:latin typeface="Times New Roman"/>
                <a:cs typeface="Times New Roman"/>
              </a:rPr>
              <a:t> </a:t>
            </a:r>
            <a:r>
              <a:rPr sz="2471" dirty="0">
                <a:latin typeface="Times New Roman"/>
                <a:cs typeface="Times New Roman"/>
              </a:rPr>
              <a:t>project</a:t>
            </a:r>
            <a:r>
              <a:rPr sz="2471" spc="-53" dirty="0">
                <a:latin typeface="Times New Roman"/>
                <a:cs typeface="Times New Roman"/>
              </a:rPr>
              <a:t> </a:t>
            </a:r>
            <a:r>
              <a:rPr sz="2471" dirty="0">
                <a:latin typeface="Times New Roman"/>
                <a:cs typeface="Times New Roman"/>
              </a:rPr>
              <a:t>managers</a:t>
            </a:r>
            <a:r>
              <a:rPr sz="2471" spc="-35" dirty="0">
                <a:latin typeface="Times New Roman"/>
                <a:cs typeface="Times New Roman"/>
              </a:rPr>
              <a:t> </a:t>
            </a:r>
            <a:r>
              <a:rPr sz="2471" dirty="0">
                <a:latin typeface="Times New Roman"/>
                <a:cs typeface="Times New Roman"/>
              </a:rPr>
              <a:t>intuition</a:t>
            </a:r>
            <a:r>
              <a:rPr sz="2471" spc="-31" dirty="0">
                <a:latin typeface="Times New Roman"/>
                <a:cs typeface="Times New Roman"/>
              </a:rPr>
              <a:t> </a:t>
            </a:r>
            <a:r>
              <a:rPr sz="2471" spc="-22" dirty="0">
                <a:latin typeface="Times New Roman"/>
                <a:cs typeface="Times New Roman"/>
              </a:rPr>
              <a:t>and </a:t>
            </a:r>
            <a:r>
              <a:rPr sz="2471" spc="-9" dirty="0">
                <a:latin typeface="Times New Roman"/>
                <a:cs typeface="Times New Roman"/>
              </a:rPr>
              <a:t>experience.</a:t>
            </a:r>
            <a:endParaRPr sz="2471">
              <a:latin typeface="Times New Roman"/>
              <a:cs typeface="Times New Roman"/>
            </a:endParaRPr>
          </a:p>
        </p:txBody>
      </p:sp>
    </p:spTree>
    <p:extLst>
      <p:ext uri="{BB962C8B-B14F-4D97-AF65-F5344CB8AC3E}">
        <p14:creationId xmlns:p14="http://schemas.microsoft.com/office/powerpoint/2010/main" val="158544207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67735A9-B049-4A73-9275-0E2C18112B7B}"/>
              </a:ext>
            </a:extLst>
          </p:cNvPr>
          <p:cNvSpPr>
            <a:spLocks noGrp="1" noChangeArrowheads="1"/>
          </p:cNvSpPr>
          <p:nvPr>
            <p:ph type="title"/>
          </p:nvPr>
        </p:nvSpPr>
        <p:spPr/>
        <p:txBody>
          <a:bodyPr vert="horz" lIns="90840" tIns="44623" rIns="90840" bIns="44623" rtlCol="0" anchor="ctr">
            <a:normAutofit/>
          </a:bodyPr>
          <a:lstStyle/>
          <a:p>
            <a:pPr>
              <a:defRPr/>
            </a:pPr>
            <a:r>
              <a:rPr lang="en-GB" dirty="0"/>
              <a:t>Presenting schedule</a:t>
            </a:r>
          </a:p>
        </p:txBody>
      </p:sp>
      <p:sp>
        <p:nvSpPr>
          <p:cNvPr id="32771" name="Rectangle 3">
            <a:extLst>
              <a:ext uri="{FF2B5EF4-FFF2-40B4-BE49-F238E27FC236}">
                <a16:creationId xmlns:a16="http://schemas.microsoft.com/office/drawing/2014/main" id="{90698400-D219-40EC-839A-F88A8E3983FF}"/>
              </a:ext>
            </a:extLst>
          </p:cNvPr>
          <p:cNvSpPr>
            <a:spLocks noGrp="1" noChangeArrowheads="1"/>
          </p:cNvSpPr>
          <p:nvPr>
            <p:ph idx="1"/>
          </p:nvPr>
        </p:nvSpPr>
        <p:spPr/>
        <p:txBody>
          <a:bodyPr vert="horz" lIns="90840" tIns="44623" rIns="90840" bIns="44623" rtlCol="0">
            <a:normAutofit/>
          </a:bodyPr>
          <a:lstStyle/>
          <a:p>
            <a:pPr>
              <a:defRPr/>
            </a:pPr>
            <a:r>
              <a:rPr lang="en-GB" sz="2400" dirty="0"/>
              <a:t>Graphical notations are normally used to illustrate the project schedule.</a:t>
            </a:r>
          </a:p>
          <a:p>
            <a:pPr>
              <a:defRPr/>
            </a:pPr>
            <a:endParaRPr lang="en-GB" sz="1000" dirty="0"/>
          </a:p>
          <a:p>
            <a:pPr>
              <a:defRPr/>
            </a:pPr>
            <a:r>
              <a:rPr lang="en-GB" sz="2400" dirty="0"/>
              <a:t>These show the project breakdown into tasks. </a:t>
            </a:r>
          </a:p>
          <a:p>
            <a:pPr lvl="1">
              <a:defRPr/>
            </a:pPr>
            <a:r>
              <a:rPr lang="en-GB" sz="2000" dirty="0"/>
              <a:t>Tasks should not be too small. They should take about a week or two.</a:t>
            </a:r>
          </a:p>
          <a:p>
            <a:pPr>
              <a:defRPr/>
            </a:pPr>
            <a:r>
              <a:rPr lang="en-GB" sz="2400" b="1" dirty="0"/>
              <a:t>Calendar-based</a:t>
            </a:r>
          </a:p>
          <a:p>
            <a:pPr lvl="1">
              <a:defRPr/>
            </a:pPr>
            <a:r>
              <a:rPr lang="en-GB" sz="2000" dirty="0"/>
              <a:t>Bar charts are the most commonly used representation for project schedules. They show the schedule as activities or resources against time.</a:t>
            </a:r>
          </a:p>
          <a:p>
            <a:pPr>
              <a:defRPr/>
            </a:pPr>
            <a:r>
              <a:rPr lang="en-GB" sz="2400" b="1" dirty="0"/>
              <a:t>Activity networks</a:t>
            </a:r>
          </a:p>
          <a:p>
            <a:pPr lvl="1">
              <a:defRPr/>
            </a:pPr>
            <a:r>
              <a:rPr lang="en-GB" sz="2000" dirty="0"/>
              <a:t>Show task dependencies</a:t>
            </a:r>
          </a:p>
        </p:txBody>
      </p:sp>
      <p:sp>
        <p:nvSpPr>
          <p:cNvPr id="4" name="Slide Number Placeholder 3">
            <a:extLst>
              <a:ext uri="{FF2B5EF4-FFF2-40B4-BE49-F238E27FC236}">
                <a16:creationId xmlns:a16="http://schemas.microsoft.com/office/drawing/2014/main" id="{284C9F5A-C8AA-4A79-9B79-C154FE777E51}"/>
              </a:ext>
            </a:extLst>
          </p:cNvPr>
          <p:cNvSpPr>
            <a:spLocks noGrp="1"/>
          </p:cNvSpPr>
          <p:nvPr>
            <p:ph type="sldNum" sz="quarter" idx="12"/>
          </p:nvPr>
        </p:nvSpPr>
        <p:spPr/>
        <p:txBody>
          <a:bodyPr/>
          <a:lstStyle/>
          <a:p>
            <a:pPr>
              <a:defRPr/>
            </a:pPr>
            <a:fld id="{0629B62F-EACB-47AC-B829-DA89DD03AD9B}" type="slidenum">
              <a:rPr lang="en-US" smtClean="0"/>
              <a:pPr>
                <a:defRPr/>
              </a:pPr>
              <a:t>18</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1EE0-C379-4980-B5B2-70F860691988}"/>
              </a:ext>
            </a:extLst>
          </p:cNvPr>
          <p:cNvSpPr>
            <a:spLocks noGrp="1"/>
          </p:cNvSpPr>
          <p:nvPr>
            <p:ph type="title"/>
          </p:nvPr>
        </p:nvSpPr>
        <p:spPr/>
        <p:txBody>
          <a:bodyPr/>
          <a:lstStyle/>
          <a:p>
            <a:pPr>
              <a:defRPr/>
            </a:pPr>
            <a:r>
              <a:rPr lang="en-US" dirty="0"/>
              <a:t>Project activities</a:t>
            </a:r>
          </a:p>
        </p:txBody>
      </p:sp>
      <p:sp>
        <p:nvSpPr>
          <p:cNvPr id="3" name="Content Placeholder 2">
            <a:extLst>
              <a:ext uri="{FF2B5EF4-FFF2-40B4-BE49-F238E27FC236}">
                <a16:creationId xmlns:a16="http://schemas.microsoft.com/office/drawing/2014/main" id="{8E825224-034E-4AA9-B807-7919AC38284D}"/>
              </a:ext>
            </a:extLst>
          </p:cNvPr>
          <p:cNvSpPr>
            <a:spLocks noGrp="1"/>
          </p:cNvSpPr>
          <p:nvPr>
            <p:ph idx="1"/>
          </p:nvPr>
        </p:nvSpPr>
        <p:spPr/>
        <p:txBody>
          <a:bodyPr/>
          <a:lstStyle/>
          <a:p>
            <a:pPr>
              <a:defRPr/>
            </a:pPr>
            <a:r>
              <a:rPr lang="en-US" dirty="0"/>
              <a:t>Project activities (tasks) are the basic planning element. Each activity has:</a:t>
            </a:r>
            <a:endParaRPr lang="en-GB" dirty="0"/>
          </a:p>
          <a:p>
            <a:pPr lvl="1">
              <a:defRPr/>
            </a:pPr>
            <a:r>
              <a:rPr lang="en-US" b="1" dirty="0"/>
              <a:t>a duration </a:t>
            </a:r>
            <a:r>
              <a:rPr lang="en-US" dirty="0"/>
              <a:t>in calendar days or months,</a:t>
            </a:r>
            <a:endParaRPr lang="en-GB" dirty="0"/>
          </a:p>
          <a:p>
            <a:pPr lvl="1">
              <a:defRPr/>
            </a:pPr>
            <a:r>
              <a:rPr lang="en-US" b="1" dirty="0"/>
              <a:t>an effort estimate</a:t>
            </a:r>
            <a:r>
              <a:rPr lang="en-US" dirty="0"/>
              <a:t>, which shows the number of person-days or person-months to complete the work,</a:t>
            </a:r>
            <a:endParaRPr lang="en-GB" dirty="0"/>
          </a:p>
          <a:p>
            <a:pPr lvl="1">
              <a:defRPr/>
            </a:pPr>
            <a:r>
              <a:rPr lang="en-US" b="1" dirty="0"/>
              <a:t>a deadline </a:t>
            </a:r>
            <a:r>
              <a:rPr lang="en-US" dirty="0"/>
              <a:t>by which the activity should be complete,</a:t>
            </a:r>
            <a:endParaRPr lang="en-GB" dirty="0"/>
          </a:p>
          <a:p>
            <a:pPr lvl="1">
              <a:defRPr/>
            </a:pPr>
            <a:r>
              <a:rPr lang="en-US" b="1" dirty="0"/>
              <a:t>a defined end-point</a:t>
            </a:r>
            <a:r>
              <a:rPr lang="en-US" dirty="0"/>
              <a:t>, which might be a document, the holding of a review meeting, the successful execution of all tests, etc.</a:t>
            </a:r>
            <a:endParaRPr lang="en-GB" dirty="0"/>
          </a:p>
          <a:p>
            <a:pPr>
              <a:defRPr/>
            </a:pPr>
            <a:endParaRPr lang="en-US" dirty="0"/>
          </a:p>
        </p:txBody>
      </p:sp>
      <p:sp>
        <p:nvSpPr>
          <p:cNvPr id="6" name="Slide Number Placeholder 5">
            <a:extLst>
              <a:ext uri="{FF2B5EF4-FFF2-40B4-BE49-F238E27FC236}">
                <a16:creationId xmlns:a16="http://schemas.microsoft.com/office/drawing/2014/main" id="{BA14229D-9FF1-4840-8C27-C6250ADA4E04}"/>
              </a:ext>
            </a:extLst>
          </p:cNvPr>
          <p:cNvSpPr>
            <a:spLocks noGrp="1"/>
          </p:cNvSpPr>
          <p:nvPr>
            <p:ph type="sldNum" sz="quarter" idx="12"/>
          </p:nvPr>
        </p:nvSpPr>
        <p:spPr/>
        <p:txBody>
          <a:bodyPr/>
          <a:lstStyle/>
          <a:p>
            <a:pPr>
              <a:defRPr/>
            </a:pPr>
            <a:fld id="{019F7A54-3D09-455E-B89C-CBAE5CB87C58}" type="slidenum">
              <a:rPr lang="en-US" smtClean="0"/>
              <a:pPr>
                <a:defRPr/>
              </a:pPr>
              <a:t>19</a:t>
            </a:fld>
            <a:endParaRPr 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B8A4D-6D80-49E7-4E3C-47E67CAE96F1}"/>
              </a:ext>
            </a:extLst>
          </p:cNvPr>
          <p:cNvSpPr>
            <a:spLocks noGrp="1"/>
          </p:cNvSpPr>
          <p:nvPr>
            <p:ph type="ctrTitle"/>
          </p:nvPr>
        </p:nvSpPr>
        <p:spPr>
          <a:xfrm>
            <a:off x="1381125" y="525463"/>
            <a:ext cx="9144000" cy="696912"/>
          </a:xfrm>
        </p:spPr>
        <p:txBody>
          <a:bodyPr>
            <a:normAutofit fontScale="90000"/>
          </a:bodyPr>
          <a:lstStyle/>
          <a:p>
            <a:r>
              <a:rPr lang="en-CA" dirty="0"/>
              <a:t>Chapter 6</a:t>
            </a:r>
            <a:endParaRPr lang="fr-CA" dirty="0"/>
          </a:p>
        </p:txBody>
      </p:sp>
      <p:sp>
        <p:nvSpPr>
          <p:cNvPr id="3" name="Subtitle 2">
            <a:extLst>
              <a:ext uri="{FF2B5EF4-FFF2-40B4-BE49-F238E27FC236}">
                <a16:creationId xmlns:a16="http://schemas.microsoft.com/office/drawing/2014/main" id="{0221B10D-955C-1C86-5603-9307369EF2B4}"/>
              </a:ext>
            </a:extLst>
          </p:cNvPr>
          <p:cNvSpPr>
            <a:spLocks noGrp="1"/>
          </p:cNvSpPr>
          <p:nvPr>
            <p:ph type="subTitle" idx="1"/>
          </p:nvPr>
        </p:nvSpPr>
        <p:spPr>
          <a:xfrm>
            <a:off x="1524000" y="1419225"/>
            <a:ext cx="9144000" cy="5086350"/>
          </a:xfrm>
        </p:spPr>
        <p:txBody>
          <a:bodyPr>
            <a:normAutofit/>
          </a:bodyPr>
          <a:lstStyle/>
          <a:p>
            <a:pPr algn="l"/>
            <a:r>
              <a:rPr lang="en-US" sz="3600" b="1" i="0" u="none" strike="noStrike" baseline="0" dirty="0">
                <a:latin typeface="AGaramondPro-Bold"/>
              </a:rPr>
              <a:t>In the previous chapter, we learned</a:t>
            </a:r>
          </a:p>
          <a:p>
            <a:pPr marL="742950" lvl="1" indent="-285750" algn="l">
              <a:buFont typeface="Arial" panose="020B0604020202020204" pitchFamily="34" charset="0"/>
              <a:buChar char="•"/>
            </a:pPr>
            <a:r>
              <a:rPr lang="en-US" b="0" i="0" u="none" strike="noStrike" baseline="0" dirty="0">
                <a:latin typeface="AGaramondPro-Regular"/>
              </a:rPr>
              <a:t>What is a configuration management system?</a:t>
            </a:r>
          </a:p>
          <a:p>
            <a:pPr marL="742950" lvl="1" indent="-285750" algn="l">
              <a:buFont typeface="Arial" panose="020B0604020202020204" pitchFamily="34" charset="0"/>
              <a:buChar char="•"/>
            </a:pPr>
            <a:r>
              <a:rPr lang="en-US" b="0" i="0" u="none" strike="noStrike" baseline="0" dirty="0">
                <a:latin typeface="AGaramondPro-Regular"/>
              </a:rPr>
              <a:t>What are the parts of a configuration management system?</a:t>
            </a:r>
          </a:p>
          <a:p>
            <a:pPr marL="742950" lvl="1" indent="-285750" algn="l">
              <a:buFont typeface="Arial" panose="020B0604020202020204" pitchFamily="34" charset="0"/>
              <a:buChar char="•"/>
            </a:pPr>
            <a:r>
              <a:rPr lang="en-US" b="0" i="0" u="none" strike="noStrike" baseline="0" dirty="0">
                <a:latin typeface="AGaramondPro-Regular"/>
              </a:rPr>
              <a:t>Why is a configuration management system required on a software project?</a:t>
            </a:r>
          </a:p>
          <a:p>
            <a:pPr marL="742950" lvl="1" indent="-285750" algn="l">
              <a:buFont typeface="Arial" panose="020B0604020202020204" pitchFamily="34" charset="0"/>
              <a:buChar char="•"/>
            </a:pPr>
            <a:r>
              <a:rPr lang="en-US" b="0" i="0" u="none" strike="noStrike" baseline="0" dirty="0">
                <a:latin typeface="AGaramondPro-Regular"/>
              </a:rPr>
              <a:t>What strategies can be made to deploy a configuration management system successfully </a:t>
            </a:r>
            <a:r>
              <a:rPr lang="fr-CA" b="0" i="0" u="none" strike="noStrike" baseline="0" dirty="0">
                <a:latin typeface="AGaramondPro-Regular"/>
              </a:rPr>
              <a:t>for a </a:t>
            </a:r>
            <a:r>
              <a:rPr lang="fr-CA" b="0" i="0" u="none" strike="noStrike" baseline="0" dirty="0" err="1">
                <a:latin typeface="AGaramondPro-Regular"/>
              </a:rPr>
              <a:t>project</a:t>
            </a:r>
            <a:r>
              <a:rPr lang="fr-CA" b="0" i="0" u="none" strike="noStrike" baseline="0" dirty="0">
                <a:latin typeface="AGaramondPro-Regular"/>
              </a:rPr>
              <a:t>?</a:t>
            </a:r>
            <a:endParaRPr lang="fr-CA" sz="3600" dirty="0"/>
          </a:p>
          <a:p>
            <a:pPr algn="l"/>
            <a:r>
              <a:rPr lang="en-US" sz="3600" b="1" i="0" u="none" strike="noStrike" baseline="0" dirty="0">
                <a:latin typeface="AGaramondPro-Bold"/>
              </a:rPr>
              <a:t>In this chapter, we will learn</a:t>
            </a:r>
          </a:p>
          <a:p>
            <a:pPr marL="800100" lvl="1" indent="-342900" algn="l">
              <a:buFont typeface="Arial" panose="020B0604020202020204" pitchFamily="34" charset="0"/>
              <a:buChar char="•"/>
            </a:pPr>
            <a:r>
              <a:rPr lang="en-US" dirty="0">
                <a:latin typeface="AGaramondPro-Regular"/>
              </a:rPr>
              <a:t>What is software project plan?</a:t>
            </a:r>
          </a:p>
          <a:p>
            <a:pPr marL="800100" lvl="1" indent="-342900" algn="l">
              <a:buFont typeface="Arial" panose="020B0604020202020204" pitchFamily="34" charset="0"/>
              <a:buChar char="•"/>
            </a:pPr>
            <a:r>
              <a:rPr lang="en-US" dirty="0">
                <a:latin typeface="AGaramondPro-Regular"/>
              </a:rPr>
              <a:t>What are the parts of a software project plan?</a:t>
            </a:r>
          </a:p>
          <a:p>
            <a:pPr marL="800100" lvl="1" indent="-342900" algn="l">
              <a:buFont typeface="Arial" panose="020B0604020202020204" pitchFamily="34" charset="0"/>
              <a:buChar char="•"/>
            </a:pPr>
            <a:r>
              <a:rPr lang="en-US" dirty="0">
                <a:latin typeface="AGaramondPro-Regular"/>
              </a:rPr>
              <a:t>What are the types of software project plans?</a:t>
            </a:r>
          </a:p>
          <a:p>
            <a:pPr marL="800100" lvl="1" indent="-342900" algn="l">
              <a:buFont typeface="Arial" panose="020B0604020202020204" pitchFamily="34" charset="0"/>
              <a:buChar char="•"/>
            </a:pPr>
            <a:r>
              <a:rPr lang="en-US" dirty="0">
                <a:latin typeface="AGaramondPro-Regular"/>
              </a:rPr>
              <a:t>What inputs go in making a software project plan?</a:t>
            </a:r>
          </a:p>
          <a:p>
            <a:pPr marL="800100" lvl="1" indent="-342900" algn="l">
              <a:buFont typeface="Arial" panose="020B0604020202020204" pitchFamily="34" charset="0"/>
              <a:buChar char="•"/>
            </a:pPr>
            <a:r>
              <a:rPr lang="en-US" dirty="0">
                <a:latin typeface="AGaramondPro-Regular"/>
              </a:rPr>
              <a:t>What techniques are used in making a software project plan?</a:t>
            </a:r>
          </a:p>
        </p:txBody>
      </p:sp>
    </p:spTree>
    <p:extLst>
      <p:ext uri="{BB962C8B-B14F-4D97-AF65-F5344CB8AC3E}">
        <p14:creationId xmlns:p14="http://schemas.microsoft.com/office/powerpoint/2010/main" val="745490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41BEB-B931-4099-B310-7F40796BF6D8}"/>
              </a:ext>
            </a:extLst>
          </p:cNvPr>
          <p:cNvSpPr>
            <a:spLocks noGrp="1"/>
          </p:cNvSpPr>
          <p:nvPr>
            <p:ph type="title"/>
          </p:nvPr>
        </p:nvSpPr>
        <p:spPr/>
        <p:txBody>
          <a:bodyPr/>
          <a:lstStyle/>
          <a:p>
            <a:pPr>
              <a:defRPr/>
            </a:pPr>
            <a:r>
              <a:rPr lang="en-US" dirty="0"/>
              <a:t>Milestones and deliverables</a:t>
            </a:r>
          </a:p>
        </p:txBody>
      </p:sp>
      <p:sp>
        <p:nvSpPr>
          <p:cNvPr id="3" name="Content Placeholder 2">
            <a:extLst>
              <a:ext uri="{FF2B5EF4-FFF2-40B4-BE49-F238E27FC236}">
                <a16:creationId xmlns:a16="http://schemas.microsoft.com/office/drawing/2014/main" id="{CD5B81AD-AC6B-4F55-ACF5-94618AE86DA1}"/>
              </a:ext>
            </a:extLst>
          </p:cNvPr>
          <p:cNvSpPr>
            <a:spLocks noGrp="1"/>
          </p:cNvSpPr>
          <p:nvPr>
            <p:ph idx="1"/>
          </p:nvPr>
        </p:nvSpPr>
        <p:spPr/>
        <p:txBody>
          <a:bodyPr/>
          <a:lstStyle/>
          <a:p>
            <a:pPr>
              <a:defRPr/>
            </a:pPr>
            <a:r>
              <a:rPr lang="en-US" dirty="0"/>
              <a:t>Milestones are points in the schedule against which you can assess progress</a:t>
            </a:r>
          </a:p>
          <a:p>
            <a:pPr lvl="1">
              <a:defRPr/>
            </a:pPr>
            <a:r>
              <a:rPr lang="en-US" dirty="0"/>
              <a:t>E.g., the handover of the system for testing. </a:t>
            </a:r>
          </a:p>
          <a:p>
            <a:pPr>
              <a:defRPr/>
            </a:pPr>
            <a:endParaRPr lang="en-US" sz="1000" dirty="0"/>
          </a:p>
          <a:p>
            <a:pPr>
              <a:defRPr/>
            </a:pPr>
            <a:r>
              <a:rPr lang="en-US" dirty="0"/>
              <a:t>Deliverables are work products that are delivered to the customer</a:t>
            </a:r>
          </a:p>
          <a:p>
            <a:pPr lvl="1">
              <a:defRPr/>
            </a:pPr>
            <a:r>
              <a:rPr lang="en-US" dirty="0"/>
              <a:t>E.g. a requirements document for the system.</a:t>
            </a:r>
            <a:endParaRPr lang="en-GB" dirty="0"/>
          </a:p>
          <a:p>
            <a:pPr>
              <a:defRPr/>
            </a:pPr>
            <a:endParaRPr lang="en-US" dirty="0"/>
          </a:p>
        </p:txBody>
      </p:sp>
      <p:sp>
        <p:nvSpPr>
          <p:cNvPr id="6" name="Slide Number Placeholder 5">
            <a:extLst>
              <a:ext uri="{FF2B5EF4-FFF2-40B4-BE49-F238E27FC236}">
                <a16:creationId xmlns:a16="http://schemas.microsoft.com/office/drawing/2014/main" id="{00D22067-6CD1-4BF6-AE2C-05BDC173563E}"/>
              </a:ext>
            </a:extLst>
          </p:cNvPr>
          <p:cNvSpPr>
            <a:spLocks noGrp="1"/>
          </p:cNvSpPr>
          <p:nvPr>
            <p:ph type="sldNum" sz="quarter" idx="12"/>
          </p:nvPr>
        </p:nvSpPr>
        <p:spPr/>
        <p:txBody>
          <a:bodyPr/>
          <a:lstStyle/>
          <a:p>
            <a:pPr>
              <a:defRPr/>
            </a:pPr>
            <a:fld id="{5E4EF803-95D2-4B14-AD6C-8AEEA0332C0E}" type="slidenum">
              <a:rPr lang="en-US" smtClean="0"/>
              <a:pPr>
                <a:defRPr/>
              </a:pPr>
              <a:t>20</a:t>
            </a:fld>
            <a:endParaRPr lang="en-US"/>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6 (Project Planning)</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err="1"/>
              <a:t>Goldratt’s</a:t>
            </a:r>
            <a:r>
              <a:rPr lang="en-US" sz="2000" dirty="0"/>
              <a:t> critical chain method (unnecessary buffer to be removed)</a:t>
            </a:r>
          </a:p>
        </p:txBody>
      </p:sp>
      <p:pic>
        <p:nvPicPr>
          <p:cNvPr id="10" name="Picture 9" descr="figure6.10.png"/>
          <p:cNvPicPr>
            <a:picLocks noChangeAspect="1"/>
          </p:cNvPicPr>
          <p:nvPr/>
        </p:nvPicPr>
        <p:blipFill>
          <a:blip r:embed="rId2" cstate="print"/>
          <a:stretch>
            <a:fillRect/>
          </a:stretch>
        </p:blipFill>
        <p:spPr>
          <a:xfrm>
            <a:off x="2871337" y="2514196"/>
            <a:ext cx="6449326" cy="289600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6 (Project Planning)</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err="1"/>
              <a:t>Goldratt’s</a:t>
            </a:r>
            <a:r>
              <a:rPr lang="en-US" sz="2000" dirty="0"/>
              <a:t> critical chain method (unnecessary buffer removed)</a:t>
            </a:r>
          </a:p>
        </p:txBody>
      </p:sp>
      <p:pic>
        <p:nvPicPr>
          <p:cNvPr id="6" name="Picture 5" descr="figure6.11.png"/>
          <p:cNvPicPr>
            <a:picLocks noChangeAspect="1"/>
          </p:cNvPicPr>
          <p:nvPr/>
        </p:nvPicPr>
        <p:blipFill>
          <a:blip r:embed="rId2" cstate="print"/>
          <a:stretch>
            <a:fillRect/>
          </a:stretch>
        </p:blipFill>
        <p:spPr>
          <a:xfrm>
            <a:off x="2709389" y="2304856"/>
            <a:ext cx="6773221" cy="278168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085" rIns="0" bIns="0" rtlCol="0">
            <a:spAutoFit/>
          </a:bodyPr>
          <a:lstStyle/>
          <a:p>
            <a:pPr marL="11206">
              <a:lnSpc>
                <a:spcPct val="100000"/>
              </a:lnSpc>
              <a:spcBef>
                <a:spcPts val="79"/>
              </a:spcBef>
            </a:pPr>
            <a:r>
              <a:rPr dirty="0"/>
              <a:t>Bar</a:t>
            </a:r>
            <a:r>
              <a:rPr spc="-88" dirty="0"/>
              <a:t> </a:t>
            </a:r>
            <a:r>
              <a:rPr dirty="0"/>
              <a:t>charts</a:t>
            </a:r>
            <a:r>
              <a:rPr spc="-88" dirty="0"/>
              <a:t> </a:t>
            </a:r>
            <a:r>
              <a:rPr dirty="0"/>
              <a:t>and</a:t>
            </a:r>
            <a:r>
              <a:rPr spc="-84" dirty="0"/>
              <a:t> </a:t>
            </a:r>
            <a:r>
              <a:rPr dirty="0"/>
              <a:t>activity</a:t>
            </a:r>
            <a:r>
              <a:rPr spc="-79" dirty="0"/>
              <a:t> </a:t>
            </a:r>
            <a:r>
              <a:rPr spc="-9" dirty="0"/>
              <a:t>networks</a:t>
            </a:r>
          </a:p>
        </p:txBody>
      </p:sp>
      <p:sp>
        <p:nvSpPr>
          <p:cNvPr id="3" name="object 3"/>
          <p:cNvSpPr txBox="1"/>
          <p:nvPr/>
        </p:nvSpPr>
        <p:spPr>
          <a:xfrm>
            <a:off x="3020208" y="1911186"/>
            <a:ext cx="6640045" cy="3267075"/>
          </a:xfrm>
          <a:prstGeom prst="rect">
            <a:avLst/>
          </a:prstGeom>
        </p:spPr>
        <p:txBody>
          <a:bodyPr vert="horz" wrap="square" lIns="0" tIns="9525" rIns="0" bIns="0" rtlCol="0">
            <a:spAutoFit/>
          </a:bodyPr>
          <a:lstStyle/>
          <a:p>
            <a:pPr marL="422484" marR="188829" indent="-411838">
              <a:lnSpc>
                <a:spcPct val="100699"/>
              </a:lnSpc>
              <a:spcBef>
                <a:spcPts val="75"/>
              </a:spcBef>
              <a:buClr>
                <a:srgbClr val="071D57"/>
              </a:buClr>
              <a:buSzPct val="73214"/>
              <a:buFont typeface="MS Gothic"/>
              <a:buChar char="◆"/>
              <a:tabLst>
                <a:tab pos="422484" algn="l"/>
              </a:tabLst>
            </a:pPr>
            <a:r>
              <a:rPr sz="2471" dirty="0">
                <a:latin typeface="Times New Roman"/>
                <a:cs typeface="Times New Roman"/>
              </a:rPr>
              <a:t>Graphical</a:t>
            </a:r>
            <a:r>
              <a:rPr sz="2471" spc="-26" dirty="0">
                <a:latin typeface="Times New Roman"/>
                <a:cs typeface="Times New Roman"/>
              </a:rPr>
              <a:t> </a:t>
            </a:r>
            <a:r>
              <a:rPr sz="2471" dirty="0">
                <a:latin typeface="Times New Roman"/>
                <a:cs typeface="Times New Roman"/>
              </a:rPr>
              <a:t>notations</a:t>
            </a:r>
            <a:r>
              <a:rPr sz="2471" spc="-26" dirty="0">
                <a:latin typeface="Times New Roman"/>
                <a:cs typeface="Times New Roman"/>
              </a:rPr>
              <a:t> </a:t>
            </a:r>
            <a:r>
              <a:rPr sz="2471" dirty="0">
                <a:latin typeface="Times New Roman"/>
                <a:cs typeface="Times New Roman"/>
              </a:rPr>
              <a:t>used</a:t>
            </a:r>
            <a:r>
              <a:rPr sz="2471" spc="-44" dirty="0">
                <a:latin typeface="Times New Roman"/>
                <a:cs typeface="Times New Roman"/>
              </a:rPr>
              <a:t> </a:t>
            </a:r>
            <a:r>
              <a:rPr sz="2471" dirty="0">
                <a:latin typeface="Times New Roman"/>
                <a:cs typeface="Times New Roman"/>
              </a:rPr>
              <a:t>to</a:t>
            </a:r>
            <a:r>
              <a:rPr sz="2471" spc="-44" dirty="0">
                <a:latin typeface="Times New Roman"/>
                <a:cs typeface="Times New Roman"/>
              </a:rPr>
              <a:t> </a:t>
            </a:r>
            <a:r>
              <a:rPr sz="2471" dirty="0">
                <a:latin typeface="Times New Roman"/>
                <a:cs typeface="Times New Roman"/>
              </a:rPr>
              <a:t>illustrate</a:t>
            </a:r>
            <a:r>
              <a:rPr sz="2471" spc="-22" dirty="0">
                <a:latin typeface="Times New Roman"/>
                <a:cs typeface="Times New Roman"/>
              </a:rPr>
              <a:t> </a:t>
            </a:r>
            <a:r>
              <a:rPr sz="2471" dirty="0">
                <a:latin typeface="Times New Roman"/>
                <a:cs typeface="Times New Roman"/>
              </a:rPr>
              <a:t>the</a:t>
            </a:r>
            <a:r>
              <a:rPr sz="2471" spc="-44" dirty="0">
                <a:latin typeface="Times New Roman"/>
                <a:cs typeface="Times New Roman"/>
              </a:rPr>
              <a:t> </a:t>
            </a:r>
            <a:r>
              <a:rPr sz="2471" spc="-9" dirty="0">
                <a:latin typeface="Times New Roman"/>
                <a:cs typeface="Times New Roman"/>
              </a:rPr>
              <a:t>project schedule.</a:t>
            </a:r>
            <a:endParaRPr sz="2471">
              <a:latin typeface="Times New Roman"/>
              <a:cs typeface="Times New Roman"/>
            </a:endParaRPr>
          </a:p>
          <a:p>
            <a:pPr marL="422484" marR="4483" indent="-411838">
              <a:lnSpc>
                <a:spcPct val="100000"/>
              </a:lnSpc>
              <a:spcBef>
                <a:spcPts val="591"/>
              </a:spcBef>
              <a:buClr>
                <a:srgbClr val="071D57"/>
              </a:buClr>
              <a:buSzPct val="73214"/>
              <a:buFont typeface="MS Gothic"/>
              <a:buChar char="◆"/>
              <a:tabLst>
                <a:tab pos="422484" algn="l"/>
              </a:tabLst>
            </a:pPr>
            <a:r>
              <a:rPr sz="2471" dirty="0">
                <a:latin typeface="Times New Roman"/>
                <a:cs typeface="Times New Roman"/>
              </a:rPr>
              <a:t>Show</a:t>
            </a:r>
            <a:r>
              <a:rPr sz="2471" spc="-57" dirty="0">
                <a:latin typeface="Times New Roman"/>
                <a:cs typeface="Times New Roman"/>
              </a:rPr>
              <a:t> </a:t>
            </a:r>
            <a:r>
              <a:rPr sz="2471" dirty="0">
                <a:latin typeface="Times New Roman"/>
                <a:cs typeface="Times New Roman"/>
              </a:rPr>
              <a:t>project</a:t>
            </a:r>
            <a:r>
              <a:rPr sz="2471" spc="-35" dirty="0">
                <a:latin typeface="Times New Roman"/>
                <a:cs typeface="Times New Roman"/>
              </a:rPr>
              <a:t> </a:t>
            </a:r>
            <a:r>
              <a:rPr sz="2471" dirty="0">
                <a:latin typeface="Times New Roman"/>
                <a:cs typeface="Times New Roman"/>
              </a:rPr>
              <a:t>breakdown</a:t>
            </a:r>
            <a:r>
              <a:rPr sz="2471" spc="-53" dirty="0">
                <a:latin typeface="Times New Roman"/>
                <a:cs typeface="Times New Roman"/>
              </a:rPr>
              <a:t> </a:t>
            </a:r>
            <a:r>
              <a:rPr sz="2471" dirty="0">
                <a:latin typeface="Times New Roman"/>
                <a:cs typeface="Times New Roman"/>
              </a:rPr>
              <a:t>into</a:t>
            </a:r>
            <a:r>
              <a:rPr sz="2471" spc="-40" dirty="0">
                <a:latin typeface="Times New Roman"/>
                <a:cs typeface="Times New Roman"/>
              </a:rPr>
              <a:t> </a:t>
            </a:r>
            <a:r>
              <a:rPr sz="2471" dirty="0">
                <a:latin typeface="Times New Roman"/>
                <a:cs typeface="Times New Roman"/>
              </a:rPr>
              <a:t>tasks.</a:t>
            </a:r>
            <a:r>
              <a:rPr sz="2471" spc="-31" dirty="0">
                <a:latin typeface="Times New Roman"/>
                <a:cs typeface="Times New Roman"/>
              </a:rPr>
              <a:t> </a:t>
            </a:r>
            <a:r>
              <a:rPr sz="2471" dirty="0">
                <a:latin typeface="Times New Roman"/>
                <a:cs typeface="Times New Roman"/>
              </a:rPr>
              <a:t>Tasks</a:t>
            </a:r>
            <a:r>
              <a:rPr sz="2471" spc="-35" dirty="0">
                <a:latin typeface="Times New Roman"/>
                <a:cs typeface="Times New Roman"/>
              </a:rPr>
              <a:t> </a:t>
            </a:r>
            <a:r>
              <a:rPr sz="2471" spc="-9" dirty="0">
                <a:latin typeface="Times New Roman"/>
                <a:cs typeface="Times New Roman"/>
              </a:rPr>
              <a:t>should </a:t>
            </a:r>
            <a:r>
              <a:rPr sz="2471" dirty="0">
                <a:latin typeface="Times New Roman"/>
                <a:cs typeface="Times New Roman"/>
              </a:rPr>
              <a:t>not</a:t>
            </a:r>
            <a:r>
              <a:rPr sz="2471" spc="-26" dirty="0">
                <a:latin typeface="Times New Roman"/>
                <a:cs typeface="Times New Roman"/>
              </a:rPr>
              <a:t> </a:t>
            </a:r>
            <a:r>
              <a:rPr sz="2471" dirty="0">
                <a:latin typeface="Times New Roman"/>
                <a:cs typeface="Times New Roman"/>
              </a:rPr>
              <a:t>be</a:t>
            </a:r>
            <a:r>
              <a:rPr sz="2471" spc="-26" dirty="0">
                <a:latin typeface="Times New Roman"/>
                <a:cs typeface="Times New Roman"/>
              </a:rPr>
              <a:t> </a:t>
            </a:r>
            <a:r>
              <a:rPr sz="2471" dirty="0">
                <a:latin typeface="Times New Roman"/>
                <a:cs typeface="Times New Roman"/>
              </a:rPr>
              <a:t>too</a:t>
            </a:r>
            <a:r>
              <a:rPr sz="2471" spc="-26" dirty="0">
                <a:latin typeface="Times New Roman"/>
                <a:cs typeface="Times New Roman"/>
              </a:rPr>
              <a:t> </a:t>
            </a:r>
            <a:r>
              <a:rPr sz="2471" dirty="0">
                <a:latin typeface="Times New Roman"/>
                <a:cs typeface="Times New Roman"/>
              </a:rPr>
              <a:t>small.</a:t>
            </a:r>
            <a:r>
              <a:rPr sz="2471" spc="-4" dirty="0">
                <a:latin typeface="Times New Roman"/>
                <a:cs typeface="Times New Roman"/>
              </a:rPr>
              <a:t> </a:t>
            </a:r>
            <a:r>
              <a:rPr sz="2471" dirty="0">
                <a:latin typeface="Times New Roman"/>
                <a:cs typeface="Times New Roman"/>
              </a:rPr>
              <a:t>They</a:t>
            </a:r>
            <a:r>
              <a:rPr sz="2471" spc="-22" dirty="0">
                <a:latin typeface="Times New Roman"/>
                <a:cs typeface="Times New Roman"/>
              </a:rPr>
              <a:t> </a:t>
            </a:r>
            <a:r>
              <a:rPr sz="2471" dirty="0">
                <a:latin typeface="Times New Roman"/>
                <a:cs typeface="Times New Roman"/>
              </a:rPr>
              <a:t>should</a:t>
            </a:r>
            <a:r>
              <a:rPr sz="2471" spc="-26" dirty="0">
                <a:latin typeface="Times New Roman"/>
                <a:cs typeface="Times New Roman"/>
              </a:rPr>
              <a:t> </a:t>
            </a:r>
            <a:r>
              <a:rPr sz="2471" dirty="0">
                <a:latin typeface="Times New Roman"/>
                <a:cs typeface="Times New Roman"/>
              </a:rPr>
              <a:t>take</a:t>
            </a:r>
            <a:r>
              <a:rPr sz="2471" spc="-40" dirty="0">
                <a:latin typeface="Times New Roman"/>
                <a:cs typeface="Times New Roman"/>
              </a:rPr>
              <a:t> </a:t>
            </a:r>
            <a:r>
              <a:rPr sz="2471" dirty="0">
                <a:latin typeface="Times New Roman"/>
                <a:cs typeface="Times New Roman"/>
              </a:rPr>
              <a:t>about</a:t>
            </a:r>
            <a:r>
              <a:rPr sz="2471" spc="-26" dirty="0">
                <a:latin typeface="Times New Roman"/>
                <a:cs typeface="Times New Roman"/>
              </a:rPr>
              <a:t> </a:t>
            </a:r>
            <a:r>
              <a:rPr sz="2471" dirty="0">
                <a:latin typeface="Times New Roman"/>
                <a:cs typeface="Times New Roman"/>
              </a:rPr>
              <a:t>a</a:t>
            </a:r>
            <a:r>
              <a:rPr sz="2471" spc="-22" dirty="0">
                <a:latin typeface="Times New Roman"/>
                <a:cs typeface="Times New Roman"/>
              </a:rPr>
              <a:t> </a:t>
            </a:r>
            <a:r>
              <a:rPr sz="2471" spc="-18" dirty="0">
                <a:latin typeface="Times New Roman"/>
                <a:cs typeface="Times New Roman"/>
              </a:rPr>
              <a:t>week </a:t>
            </a:r>
            <a:r>
              <a:rPr sz="2471" dirty="0">
                <a:latin typeface="Times New Roman"/>
                <a:cs typeface="Times New Roman"/>
              </a:rPr>
              <a:t>or </a:t>
            </a:r>
            <a:r>
              <a:rPr sz="2471" spc="-18" dirty="0">
                <a:latin typeface="Times New Roman"/>
                <a:cs typeface="Times New Roman"/>
              </a:rPr>
              <a:t>two.</a:t>
            </a:r>
            <a:endParaRPr sz="2471">
              <a:latin typeface="Times New Roman"/>
              <a:cs typeface="Times New Roman"/>
            </a:endParaRPr>
          </a:p>
          <a:p>
            <a:pPr marL="422484" marR="277921" indent="-411838">
              <a:lnSpc>
                <a:spcPct val="100000"/>
              </a:lnSpc>
              <a:spcBef>
                <a:spcPts val="591"/>
              </a:spcBef>
              <a:buClr>
                <a:srgbClr val="071D57"/>
              </a:buClr>
              <a:buSzPct val="73214"/>
              <a:buFont typeface="MS Gothic"/>
              <a:buChar char="◆"/>
              <a:tabLst>
                <a:tab pos="422484" algn="l"/>
              </a:tabLst>
            </a:pPr>
            <a:r>
              <a:rPr sz="2471" dirty="0">
                <a:latin typeface="Times New Roman"/>
                <a:cs typeface="Times New Roman"/>
              </a:rPr>
              <a:t>Activity</a:t>
            </a:r>
            <a:r>
              <a:rPr sz="2471" spc="-35" dirty="0">
                <a:latin typeface="Times New Roman"/>
                <a:cs typeface="Times New Roman"/>
              </a:rPr>
              <a:t> </a:t>
            </a:r>
            <a:r>
              <a:rPr sz="2471" dirty="0">
                <a:latin typeface="Times New Roman"/>
                <a:cs typeface="Times New Roman"/>
              </a:rPr>
              <a:t>charts</a:t>
            </a:r>
            <a:r>
              <a:rPr sz="2471" spc="-53" dirty="0">
                <a:latin typeface="Times New Roman"/>
                <a:cs typeface="Times New Roman"/>
              </a:rPr>
              <a:t> </a:t>
            </a:r>
            <a:r>
              <a:rPr sz="2471" dirty="0">
                <a:latin typeface="Times New Roman"/>
                <a:cs typeface="Times New Roman"/>
              </a:rPr>
              <a:t>show</a:t>
            </a:r>
            <a:r>
              <a:rPr sz="2471" spc="-31" dirty="0">
                <a:latin typeface="Times New Roman"/>
                <a:cs typeface="Times New Roman"/>
              </a:rPr>
              <a:t> </a:t>
            </a:r>
            <a:r>
              <a:rPr sz="2471" dirty="0">
                <a:latin typeface="Times New Roman"/>
                <a:cs typeface="Times New Roman"/>
              </a:rPr>
              <a:t>task</a:t>
            </a:r>
            <a:r>
              <a:rPr sz="2471" spc="-53" dirty="0">
                <a:latin typeface="Times New Roman"/>
                <a:cs typeface="Times New Roman"/>
              </a:rPr>
              <a:t> </a:t>
            </a:r>
            <a:r>
              <a:rPr sz="2471" dirty="0">
                <a:latin typeface="Times New Roman"/>
                <a:cs typeface="Times New Roman"/>
              </a:rPr>
              <a:t>dependencies</a:t>
            </a:r>
            <a:r>
              <a:rPr sz="2471" spc="-40" dirty="0">
                <a:latin typeface="Times New Roman"/>
                <a:cs typeface="Times New Roman"/>
              </a:rPr>
              <a:t> </a:t>
            </a:r>
            <a:r>
              <a:rPr sz="2471" dirty="0">
                <a:latin typeface="Times New Roman"/>
                <a:cs typeface="Times New Roman"/>
              </a:rPr>
              <a:t>and</a:t>
            </a:r>
            <a:r>
              <a:rPr sz="2471" spc="-31" dirty="0">
                <a:latin typeface="Times New Roman"/>
                <a:cs typeface="Times New Roman"/>
              </a:rPr>
              <a:t> </a:t>
            </a:r>
            <a:r>
              <a:rPr sz="2471" spc="-22" dirty="0">
                <a:latin typeface="Times New Roman"/>
                <a:cs typeface="Times New Roman"/>
              </a:rPr>
              <a:t>the </a:t>
            </a:r>
            <a:r>
              <a:rPr sz="2471" dirty="0">
                <a:latin typeface="Times New Roman"/>
                <a:cs typeface="Times New Roman"/>
              </a:rPr>
              <a:t>the</a:t>
            </a:r>
            <a:r>
              <a:rPr sz="2471" spc="-49" dirty="0">
                <a:latin typeface="Times New Roman"/>
                <a:cs typeface="Times New Roman"/>
              </a:rPr>
              <a:t> </a:t>
            </a:r>
            <a:r>
              <a:rPr sz="2471" dirty="0">
                <a:latin typeface="Times New Roman"/>
                <a:cs typeface="Times New Roman"/>
              </a:rPr>
              <a:t>critical</a:t>
            </a:r>
            <a:r>
              <a:rPr sz="2471" spc="-31" dirty="0">
                <a:latin typeface="Times New Roman"/>
                <a:cs typeface="Times New Roman"/>
              </a:rPr>
              <a:t> </a:t>
            </a:r>
            <a:r>
              <a:rPr sz="2471" spc="-18" dirty="0">
                <a:latin typeface="Times New Roman"/>
                <a:cs typeface="Times New Roman"/>
              </a:rPr>
              <a:t>path.</a:t>
            </a:r>
            <a:endParaRPr sz="2471">
              <a:latin typeface="Times New Roman"/>
              <a:cs typeface="Times New Roman"/>
            </a:endParaRPr>
          </a:p>
          <a:p>
            <a:pPr marL="422484" indent="-411278">
              <a:lnSpc>
                <a:spcPct val="100000"/>
              </a:lnSpc>
              <a:spcBef>
                <a:spcPts val="618"/>
              </a:spcBef>
              <a:buClr>
                <a:srgbClr val="071D57"/>
              </a:buClr>
              <a:buSzPct val="73214"/>
              <a:buFont typeface="MS Gothic"/>
              <a:buChar char="◆"/>
              <a:tabLst>
                <a:tab pos="422484" algn="l"/>
              </a:tabLst>
            </a:pPr>
            <a:r>
              <a:rPr sz="2471" dirty="0">
                <a:latin typeface="Times New Roman"/>
                <a:cs typeface="Times New Roman"/>
              </a:rPr>
              <a:t>Bar</a:t>
            </a:r>
            <a:r>
              <a:rPr sz="2471" spc="-49" dirty="0">
                <a:latin typeface="Times New Roman"/>
                <a:cs typeface="Times New Roman"/>
              </a:rPr>
              <a:t> </a:t>
            </a:r>
            <a:r>
              <a:rPr sz="2471" dirty="0">
                <a:latin typeface="Times New Roman"/>
                <a:cs typeface="Times New Roman"/>
              </a:rPr>
              <a:t>charts</a:t>
            </a:r>
            <a:r>
              <a:rPr sz="2471" spc="-22" dirty="0">
                <a:latin typeface="Times New Roman"/>
                <a:cs typeface="Times New Roman"/>
              </a:rPr>
              <a:t> </a:t>
            </a:r>
            <a:r>
              <a:rPr sz="2471" dirty="0">
                <a:latin typeface="Times New Roman"/>
                <a:cs typeface="Times New Roman"/>
              </a:rPr>
              <a:t>show</a:t>
            </a:r>
            <a:r>
              <a:rPr sz="2471" spc="-44" dirty="0">
                <a:latin typeface="Times New Roman"/>
                <a:cs typeface="Times New Roman"/>
              </a:rPr>
              <a:t> </a:t>
            </a:r>
            <a:r>
              <a:rPr sz="2471" dirty="0">
                <a:latin typeface="Times New Roman"/>
                <a:cs typeface="Times New Roman"/>
              </a:rPr>
              <a:t>schedule</a:t>
            </a:r>
            <a:r>
              <a:rPr sz="2471" spc="-26" dirty="0">
                <a:latin typeface="Times New Roman"/>
                <a:cs typeface="Times New Roman"/>
              </a:rPr>
              <a:t> </a:t>
            </a:r>
            <a:r>
              <a:rPr sz="2471" dirty="0">
                <a:latin typeface="Times New Roman"/>
                <a:cs typeface="Times New Roman"/>
              </a:rPr>
              <a:t>against</a:t>
            </a:r>
            <a:r>
              <a:rPr sz="2471" spc="-44" dirty="0">
                <a:latin typeface="Times New Roman"/>
                <a:cs typeface="Times New Roman"/>
              </a:rPr>
              <a:t> </a:t>
            </a:r>
            <a:r>
              <a:rPr sz="2471" dirty="0">
                <a:latin typeface="Times New Roman"/>
                <a:cs typeface="Times New Roman"/>
              </a:rPr>
              <a:t>calendar</a:t>
            </a:r>
            <a:r>
              <a:rPr sz="2471" spc="-44" dirty="0">
                <a:latin typeface="Times New Roman"/>
                <a:cs typeface="Times New Roman"/>
              </a:rPr>
              <a:t> </a:t>
            </a:r>
            <a:r>
              <a:rPr sz="2471" spc="-9" dirty="0">
                <a:latin typeface="Times New Roman"/>
                <a:cs typeface="Times New Roman"/>
              </a:rPr>
              <a:t>time.</a:t>
            </a:r>
            <a:endParaRPr sz="2471">
              <a:latin typeface="Times New Roman"/>
              <a:cs typeface="Times New Roman"/>
            </a:endParaRPr>
          </a:p>
        </p:txBody>
      </p:sp>
    </p:spTree>
    <p:extLst>
      <p:ext uri="{BB962C8B-B14F-4D97-AF65-F5344CB8AC3E}">
        <p14:creationId xmlns:p14="http://schemas.microsoft.com/office/powerpoint/2010/main" val="370078715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085" rIns="0" bIns="0" rtlCol="0">
            <a:spAutoFit/>
          </a:bodyPr>
          <a:lstStyle/>
          <a:p>
            <a:pPr marL="11206">
              <a:lnSpc>
                <a:spcPct val="100000"/>
              </a:lnSpc>
              <a:spcBef>
                <a:spcPts val="79"/>
              </a:spcBef>
            </a:pPr>
            <a:r>
              <a:rPr dirty="0"/>
              <a:t>Task</a:t>
            </a:r>
            <a:r>
              <a:rPr spc="-97" dirty="0"/>
              <a:t> </a:t>
            </a:r>
            <a:r>
              <a:rPr dirty="0"/>
              <a:t>durations</a:t>
            </a:r>
            <a:r>
              <a:rPr spc="-79" dirty="0"/>
              <a:t> </a:t>
            </a:r>
            <a:r>
              <a:rPr dirty="0"/>
              <a:t>and</a:t>
            </a:r>
            <a:r>
              <a:rPr spc="-75" dirty="0"/>
              <a:t> </a:t>
            </a:r>
            <a:r>
              <a:rPr spc="-9" dirty="0"/>
              <a:t>dependencies</a:t>
            </a:r>
          </a:p>
        </p:txBody>
      </p:sp>
      <p:grpSp>
        <p:nvGrpSpPr>
          <p:cNvPr id="3" name="object 3"/>
          <p:cNvGrpSpPr/>
          <p:nvPr/>
        </p:nvGrpSpPr>
        <p:grpSpPr>
          <a:xfrm>
            <a:off x="3118597" y="1718309"/>
            <a:ext cx="5712759" cy="1221441"/>
            <a:chOff x="1654810" y="1947417"/>
            <a:chExt cx="6474460" cy="1384300"/>
          </a:xfrm>
        </p:grpSpPr>
        <p:sp>
          <p:nvSpPr>
            <p:cNvPr id="4" name="object 4"/>
            <p:cNvSpPr/>
            <p:nvPr/>
          </p:nvSpPr>
          <p:spPr>
            <a:xfrm>
              <a:off x="1655064" y="1947671"/>
              <a:ext cx="27940" cy="27940"/>
            </a:xfrm>
            <a:custGeom>
              <a:avLst/>
              <a:gdLst/>
              <a:ahLst/>
              <a:cxnLst/>
              <a:rect l="l" t="t" r="r" b="b"/>
              <a:pathLst>
                <a:path w="27939" h="27939">
                  <a:moveTo>
                    <a:pt x="13716" y="0"/>
                  </a:moveTo>
                  <a:lnTo>
                    <a:pt x="23414" y="4017"/>
                  </a:lnTo>
                  <a:lnTo>
                    <a:pt x="27432" y="13715"/>
                  </a:lnTo>
                  <a:lnTo>
                    <a:pt x="23414" y="23414"/>
                  </a:lnTo>
                  <a:lnTo>
                    <a:pt x="13716" y="27431"/>
                  </a:lnTo>
                  <a:lnTo>
                    <a:pt x="4017" y="23414"/>
                  </a:lnTo>
                  <a:lnTo>
                    <a:pt x="0" y="13715"/>
                  </a:lnTo>
                  <a:lnTo>
                    <a:pt x="4017" y="4017"/>
                  </a:lnTo>
                  <a:lnTo>
                    <a:pt x="13716" y="0"/>
                  </a:lnTo>
                  <a:close/>
                </a:path>
              </a:pathLst>
            </a:custGeom>
            <a:solidFill>
              <a:srgbClr val="000000"/>
            </a:solidFill>
          </p:spPr>
          <p:txBody>
            <a:bodyPr wrap="square" lIns="0" tIns="0" rIns="0" bIns="0" rtlCol="0"/>
            <a:lstStyle/>
            <a:p>
              <a:endParaRPr/>
            </a:p>
          </p:txBody>
        </p:sp>
        <p:sp>
          <p:nvSpPr>
            <p:cNvPr id="5" name="object 5"/>
            <p:cNvSpPr/>
            <p:nvPr/>
          </p:nvSpPr>
          <p:spPr>
            <a:xfrm>
              <a:off x="1696212" y="1961387"/>
              <a:ext cx="2024380" cy="0"/>
            </a:xfrm>
            <a:custGeom>
              <a:avLst/>
              <a:gdLst/>
              <a:ahLst/>
              <a:cxnLst/>
              <a:rect l="l" t="t" r="r" b="b"/>
              <a:pathLst>
                <a:path w="2024379">
                  <a:moveTo>
                    <a:pt x="0" y="0"/>
                  </a:moveTo>
                  <a:lnTo>
                    <a:pt x="2023872" y="0"/>
                  </a:lnTo>
                </a:path>
              </a:pathLst>
            </a:custGeom>
            <a:ln w="27432">
              <a:solidFill>
                <a:srgbClr val="000000"/>
              </a:solidFill>
            </a:ln>
          </p:spPr>
          <p:txBody>
            <a:bodyPr wrap="square" lIns="0" tIns="0" rIns="0" bIns="0" rtlCol="0"/>
            <a:lstStyle/>
            <a:p>
              <a:endParaRPr/>
            </a:p>
          </p:txBody>
        </p:sp>
        <p:sp>
          <p:nvSpPr>
            <p:cNvPr id="6" name="object 6"/>
            <p:cNvSpPr/>
            <p:nvPr/>
          </p:nvSpPr>
          <p:spPr>
            <a:xfrm>
              <a:off x="3736848" y="1947671"/>
              <a:ext cx="27940" cy="27940"/>
            </a:xfrm>
            <a:custGeom>
              <a:avLst/>
              <a:gdLst/>
              <a:ahLst/>
              <a:cxnLst/>
              <a:rect l="l" t="t" r="r" b="b"/>
              <a:pathLst>
                <a:path w="27939" h="27939">
                  <a:moveTo>
                    <a:pt x="13715" y="0"/>
                  </a:moveTo>
                  <a:lnTo>
                    <a:pt x="23414" y="4017"/>
                  </a:lnTo>
                  <a:lnTo>
                    <a:pt x="27431" y="13716"/>
                  </a:lnTo>
                  <a:lnTo>
                    <a:pt x="23414" y="23414"/>
                  </a:lnTo>
                  <a:lnTo>
                    <a:pt x="13715" y="27432"/>
                  </a:lnTo>
                  <a:lnTo>
                    <a:pt x="4017" y="23414"/>
                  </a:lnTo>
                  <a:lnTo>
                    <a:pt x="0" y="13716"/>
                  </a:lnTo>
                  <a:lnTo>
                    <a:pt x="4017" y="4017"/>
                  </a:lnTo>
                  <a:lnTo>
                    <a:pt x="13715" y="0"/>
                  </a:lnTo>
                  <a:close/>
                </a:path>
              </a:pathLst>
            </a:custGeom>
            <a:solidFill>
              <a:srgbClr val="000000"/>
            </a:solidFill>
          </p:spPr>
          <p:txBody>
            <a:bodyPr wrap="square" lIns="0" tIns="0" rIns="0" bIns="0" rtlCol="0"/>
            <a:lstStyle/>
            <a:p>
              <a:endParaRPr/>
            </a:p>
          </p:txBody>
        </p:sp>
        <p:sp>
          <p:nvSpPr>
            <p:cNvPr id="7" name="object 7"/>
            <p:cNvSpPr/>
            <p:nvPr/>
          </p:nvSpPr>
          <p:spPr>
            <a:xfrm>
              <a:off x="3777995" y="1961387"/>
              <a:ext cx="2024380" cy="0"/>
            </a:xfrm>
            <a:custGeom>
              <a:avLst/>
              <a:gdLst/>
              <a:ahLst/>
              <a:cxnLst/>
              <a:rect l="l" t="t" r="r" b="b"/>
              <a:pathLst>
                <a:path w="2024379">
                  <a:moveTo>
                    <a:pt x="0" y="0"/>
                  </a:moveTo>
                  <a:lnTo>
                    <a:pt x="2023871" y="0"/>
                  </a:lnTo>
                </a:path>
              </a:pathLst>
            </a:custGeom>
            <a:ln w="27432">
              <a:solidFill>
                <a:srgbClr val="000000"/>
              </a:solidFill>
            </a:ln>
          </p:spPr>
          <p:txBody>
            <a:bodyPr wrap="square" lIns="0" tIns="0" rIns="0" bIns="0" rtlCol="0"/>
            <a:lstStyle/>
            <a:p>
              <a:endParaRPr/>
            </a:p>
          </p:txBody>
        </p:sp>
        <p:sp>
          <p:nvSpPr>
            <p:cNvPr id="8" name="object 8"/>
            <p:cNvSpPr/>
            <p:nvPr/>
          </p:nvSpPr>
          <p:spPr>
            <a:xfrm>
              <a:off x="5818631" y="1947671"/>
              <a:ext cx="27940" cy="27940"/>
            </a:xfrm>
            <a:custGeom>
              <a:avLst/>
              <a:gdLst/>
              <a:ahLst/>
              <a:cxnLst/>
              <a:rect l="l" t="t" r="r" b="b"/>
              <a:pathLst>
                <a:path w="27939" h="27939">
                  <a:moveTo>
                    <a:pt x="13715" y="0"/>
                  </a:moveTo>
                  <a:lnTo>
                    <a:pt x="23414" y="4017"/>
                  </a:lnTo>
                  <a:lnTo>
                    <a:pt x="27431" y="13716"/>
                  </a:lnTo>
                  <a:lnTo>
                    <a:pt x="23414" y="23414"/>
                  </a:lnTo>
                  <a:lnTo>
                    <a:pt x="13715" y="27432"/>
                  </a:lnTo>
                  <a:lnTo>
                    <a:pt x="4017" y="23414"/>
                  </a:lnTo>
                  <a:lnTo>
                    <a:pt x="0" y="13716"/>
                  </a:lnTo>
                  <a:lnTo>
                    <a:pt x="4017" y="4017"/>
                  </a:lnTo>
                  <a:lnTo>
                    <a:pt x="13715" y="0"/>
                  </a:lnTo>
                  <a:close/>
                </a:path>
              </a:pathLst>
            </a:custGeom>
            <a:solidFill>
              <a:srgbClr val="000000"/>
            </a:solidFill>
          </p:spPr>
          <p:txBody>
            <a:bodyPr wrap="square" lIns="0" tIns="0" rIns="0" bIns="0" rtlCol="0"/>
            <a:lstStyle/>
            <a:p>
              <a:endParaRPr/>
            </a:p>
          </p:txBody>
        </p:sp>
        <p:sp>
          <p:nvSpPr>
            <p:cNvPr id="9" name="object 9"/>
            <p:cNvSpPr/>
            <p:nvPr/>
          </p:nvSpPr>
          <p:spPr>
            <a:xfrm>
              <a:off x="5859780" y="1961387"/>
              <a:ext cx="2228215" cy="0"/>
            </a:xfrm>
            <a:custGeom>
              <a:avLst/>
              <a:gdLst/>
              <a:ahLst/>
              <a:cxnLst/>
              <a:rect l="l" t="t" r="r" b="b"/>
              <a:pathLst>
                <a:path w="2228215">
                  <a:moveTo>
                    <a:pt x="0" y="0"/>
                  </a:moveTo>
                  <a:lnTo>
                    <a:pt x="2228088" y="0"/>
                  </a:lnTo>
                </a:path>
              </a:pathLst>
            </a:custGeom>
            <a:ln w="27432">
              <a:solidFill>
                <a:srgbClr val="000000"/>
              </a:solidFill>
            </a:ln>
          </p:spPr>
          <p:txBody>
            <a:bodyPr wrap="square" lIns="0" tIns="0" rIns="0" bIns="0" rtlCol="0"/>
            <a:lstStyle/>
            <a:p>
              <a:endParaRPr/>
            </a:p>
          </p:txBody>
        </p:sp>
        <p:sp>
          <p:nvSpPr>
            <p:cNvPr id="10" name="object 10"/>
            <p:cNvSpPr/>
            <p:nvPr/>
          </p:nvSpPr>
          <p:spPr>
            <a:xfrm>
              <a:off x="8101583" y="1947671"/>
              <a:ext cx="27940" cy="27940"/>
            </a:xfrm>
            <a:custGeom>
              <a:avLst/>
              <a:gdLst/>
              <a:ahLst/>
              <a:cxnLst/>
              <a:rect l="l" t="t" r="r" b="b"/>
              <a:pathLst>
                <a:path w="27940" h="27939">
                  <a:moveTo>
                    <a:pt x="13716" y="0"/>
                  </a:moveTo>
                  <a:lnTo>
                    <a:pt x="23414" y="4017"/>
                  </a:lnTo>
                  <a:lnTo>
                    <a:pt x="27432" y="13716"/>
                  </a:lnTo>
                  <a:lnTo>
                    <a:pt x="23414" y="23414"/>
                  </a:lnTo>
                  <a:lnTo>
                    <a:pt x="13716" y="27432"/>
                  </a:lnTo>
                  <a:lnTo>
                    <a:pt x="4017" y="23414"/>
                  </a:lnTo>
                  <a:lnTo>
                    <a:pt x="0" y="13716"/>
                  </a:lnTo>
                  <a:lnTo>
                    <a:pt x="4017" y="4017"/>
                  </a:lnTo>
                  <a:lnTo>
                    <a:pt x="13716" y="0"/>
                  </a:lnTo>
                  <a:close/>
                </a:path>
              </a:pathLst>
            </a:custGeom>
            <a:solidFill>
              <a:srgbClr val="000000"/>
            </a:solidFill>
          </p:spPr>
          <p:txBody>
            <a:bodyPr wrap="square" lIns="0" tIns="0" rIns="0" bIns="0" rtlCol="0"/>
            <a:lstStyle/>
            <a:p>
              <a:endParaRPr/>
            </a:p>
          </p:txBody>
        </p:sp>
        <p:sp>
          <p:nvSpPr>
            <p:cNvPr id="11" name="object 11"/>
            <p:cNvSpPr/>
            <p:nvPr/>
          </p:nvSpPr>
          <p:spPr>
            <a:xfrm>
              <a:off x="1668780" y="1988819"/>
              <a:ext cx="6446520" cy="607060"/>
            </a:xfrm>
            <a:custGeom>
              <a:avLst/>
              <a:gdLst/>
              <a:ahLst/>
              <a:cxnLst/>
              <a:rect l="l" t="t" r="r" b="b"/>
              <a:pathLst>
                <a:path w="6446520" h="607060">
                  <a:moveTo>
                    <a:pt x="0" y="0"/>
                  </a:moveTo>
                  <a:lnTo>
                    <a:pt x="0" y="606552"/>
                  </a:lnTo>
                </a:path>
                <a:path w="6446520" h="607060">
                  <a:moveTo>
                    <a:pt x="2081783" y="0"/>
                  </a:moveTo>
                  <a:lnTo>
                    <a:pt x="2081783" y="606552"/>
                  </a:lnTo>
                </a:path>
                <a:path w="6446520" h="607060">
                  <a:moveTo>
                    <a:pt x="4163568" y="0"/>
                  </a:moveTo>
                  <a:lnTo>
                    <a:pt x="4163568" y="606552"/>
                  </a:lnTo>
                </a:path>
                <a:path w="6446520" h="607060">
                  <a:moveTo>
                    <a:pt x="6446520" y="0"/>
                  </a:moveTo>
                  <a:lnTo>
                    <a:pt x="6446520" y="606552"/>
                  </a:lnTo>
                </a:path>
              </a:pathLst>
            </a:custGeom>
            <a:ln w="27432">
              <a:solidFill>
                <a:srgbClr val="000000"/>
              </a:solidFill>
            </a:ln>
          </p:spPr>
          <p:txBody>
            <a:bodyPr wrap="square" lIns="0" tIns="0" rIns="0" bIns="0" rtlCol="0"/>
            <a:lstStyle/>
            <a:p>
              <a:endParaRPr/>
            </a:p>
          </p:txBody>
        </p:sp>
        <p:sp>
          <p:nvSpPr>
            <p:cNvPr id="12" name="object 12"/>
            <p:cNvSpPr/>
            <p:nvPr/>
          </p:nvSpPr>
          <p:spPr>
            <a:xfrm>
              <a:off x="1655064" y="2612135"/>
              <a:ext cx="27940" cy="27940"/>
            </a:xfrm>
            <a:custGeom>
              <a:avLst/>
              <a:gdLst/>
              <a:ahLst/>
              <a:cxnLst/>
              <a:rect l="l" t="t" r="r" b="b"/>
              <a:pathLst>
                <a:path w="27939" h="27939">
                  <a:moveTo>
                    <a:pt x="13716" y="0"/>
                  </a:moveTo>
                  <a:lnTo>
                    <a:pt x="23414" y="4017"/>
                  </a:lnTo>
                  <a:lnTo>
                    <a:pt x="27432" y="13716"/>
                  </a:lnTo>
                  <a:lnTo>
                    <a:pt x="23414" y="23414"/>
                  </a:lnTo>
                  <a:lnTo>
                    <a:pt x="13716" y="27432"/>
                  </a:lnTo>
                  <a:lnTo>
                    <a:pt x="4017" y="23414"/>
                  </a:lnTo>
                  <a:lnTo>
                    <a:pt x="0" y="13716"/>
                  </a:lnTo>
                  <a:lnTo>
                    <a:pt x="4017" y="4017"/>
                  </a:lnTo>
                  <a:lnTo>
                    <a:pt x="13716" y="0"/>
                  </a:lnTo>
                  <a:close/>
                </a:path>
              </a:pathLst>
            </a:custGeom>
            <a:solidFill>
              <a:srgbClr val="000000"/>
            </a:solidFill>
          </p:spPr>
          <p:txBody>
            <a:bodyPr wrap="square" lIns="0" tIns="0" rIns="0" bIns="0" rtlCol="0"/>
            <a:lstStyle/>
            <a:p>
              <a:endParaRPr/>
            </a:p>
          </p:txBody>
        </p:sp>
        <p:sp>
          <p:nvSpPr>
            <p:cNvPr id="13" name="object 13"/>
            <p:cNvSpPr/>
            <p:nvPr/>
          </p:nvSpPr>
          <p:spPr>
            <a:xfrm>
              <a:off x="1696212" y="2625851"/>
              <a:ext cx="2024380" cy="0"/>
            </a:xfrm>
            <a:custGeom>
              <a:avLst/>
              <a:gdLst/>
              <a:ahLst/>
              <a:cxnLst/>
              <a:rect l="l" t="t" r="r" b="b"/>
              <a:pathLst>
                <a:path w="2024379">
                  <a:moveTo>
                    <a:pt x="0" y="0"/>
                  </a:moveTo>
                  <a:lnTo>
                    <a:pt x="2023872" y="0"/>
                  </a:lnTo>
                </a:path>
              </a:pathLst>
            </a:custGeom>
            <a:ln w="27432">
              <a:solidFill>
                <a:srgbClr val="000000"/>
              </a:solidFill>
            </a:ln>
          </p:spPr>
          <p:txBody>
            <a:bodyPr wrap="square" lIns="0" tIns="0" rIns="0" bIns="0" rtlCol="0"/>
            <a:lstStyle/>
            <a:p>
              <a:endParaRPr/>
            </a:p>
          </p:txBody>
        </p:sp>
        <p:sp>
          <p:nvSpPr>
            <p:cNvPr id="14" name="object 14"/>
            <p:cNvSpPr/>
            <p:nvPr/>
          </p:nvSpPr>
          <p:spPr>
            <a:xfrm>
              <a:off x="3736848" y="2612135"/>
              <a:ext cx="4392295" cy="27940"/>
            </a:xfrm>
            <a:custGeom>
              <a:avLst/>
              <a:gdLst/>
              <a:ahLst/>
              <a:cxnLst/>
              <a:rect l="l" t="t" r="r" b="b"/>
              <a:pathLst>
                <a:path w="4392295" h="27939">
                  <a:moveTo>
                    <a:pt x="27432" y="13716"/>
                  </a:moveTo>
                  <a:lnTo>
                    <a:pt x="23406" y="4025"/>
                  </a:lnTo>
                  <a:lnTo>
                    <a:pt x="13716" y="0"/>
                  </a:lnTo>
                  <a:lnTo>
                    <a:pt x="4013" y="4025"/>
                  </a:lnTo>
                  <a:lnTo>
                    <a:pt x="0" y="13716"/>
                  </a:lnTo>
                  <a:lnTo>
                    <a:pt x="4013" y="23418"/>
                  </a:lnTo>
                  <a:lnTo>
                    <a:pt x="13716" y="27432"/>
                  </a:lnTo>
                  <a:lnTo>
                    <a:pt x="23406" y="23418"/>
                  </a:lnTo>
                  <a:lnTo>
                    <a:pt x="27432" y="13716"/>
                  </a:lnTo>
                  <a:close/>
                </a:path>
                <a:path w="4392295" h="27939">
                  <a:moveTo>
                    <a:pt x="2109216" y="13716"/>
                  </a:moveTo>
                  <a:lnTo>
                    <a:pt x="2105190" y="4025"/>
                  </a:lnTo>
                  <a:lnTo>
                    <a:pt x="2095500" y="0"/>
                  </a:lnTo>
                  <a:lnTo>
                    <a:pt x="2085797" y="4025"/>
                  </a:lnTo>
                  <a:lnTo>
                    <a:pt x="2081784" y="13716"/>
                  </a:lnTo>
                  <a:lnTo>
                    <a:pt x="2085797" y="23418"/>
                  </a:lnTo>
                  <a:lnTo>
                    <a:pt x="2095500" y="27432"/>
                  </a:lnTo>
                  <a:lnTo>
                    <a:pt x="2105190" y="23418"/>
                  </a:lnTo>
                  <a:lnTo>
                    <a:pt x="2109216" y="13716"/>
                  </a:lnTo>
                  <a:close/>
                </a:path>
                <a:path w="4392295" h="27939">
                  <a:moveTo>
                    <a:pt x="4392168" y="13716"/>
                  </a:moveTo>
                  <a:lnTo>
                    <a:pt x="4388142" y="4025"/>
                  </a:lnTo>
                  <a:lnTo>
                    <a:pt x="4378452" y="0"/>
                  </a:lnTo>
                  <a:lnTo>
                    <a:pt x="4368749" y="4025"/>
                  </a:lnTo>
                  <a:lnTo>
                    <a:pt x="4364736" y="13716"/>
                  </a:lnTo>
                  <a:lnTo>
                    <a:pt x="4368749" y="23418"/>
                  </a:lnTo>
                  <a:lnTo>
                    <a:pt x="4378452" y="27432"/>
                  </a:lnTo>
                  <a:lnTo>
                    <a:pt x="4388142" y="23418"/>
                  </a:lnTo>
                  <a:lnTo>
                    <a:pt x="4392168" y="13716"/>
                  </a:lnTo>
                  <a:close/>
                </a:path>
              </a:pathLst>
            </a:custGeom>
            <a:solidFill>
              <a:srgbClr val="000000"/>
            </a:solidFill>
          </p:spPr>
          <p:txBody>
            <a:bodyPr wrap="square" lIns="0" tIns="0" rIns="0" bIns="0" rtlCol="0"/>
            <a:lstStyle/>
            <a:p>
              <a:endParaRPr/>
            </a:p>
          </p:txBody>
        </p:sp>
        <p:sp>
          <p:nvSpPr>
            <p:cNvPr id="15" name="object 15"/>
            <p:cNvSpPr/>
            <p:nvPr/>
          </p:nvSpPr>
          <p:spPr>
            <a:xfrm>
              <a:off x="1668780" y="2653283"/>
              <a:ext cx="6446520" cy="289560"/>
            </a:xfrm>
            <a:custGeom>
              <a:avLst/>
              <a:gdLst/>
              <a:ahLst/>
              <a:cxnLst/>
              <a:rect l="l" t="t" r="r" b="b"/>
              <a:pathLst>
                <a:path w="6446520" h="289560">
                  <a:moveTo>
                    <a:pt x="0" y="0"/>
                  </a:moveTo>
                  <a:lnTo>
                    <a:pt x="0" y="289560"/>
                  </a:lnTo>
                </a:path>
                <a:path w="6446520" h="289560">
                  <a:moveTo>
                    <a:pt x="2081783" y="0"/>
                  </a:moveTo>
                  <a:lnTo>
                    <a:pt x="2081783" y="289560"/>
                  </a:lnTo>
                </a:path>
                <a:path w="6446520" h="289560">
                  <a:moveTo>
                    <a:pt x="4163568" y="0"/>
                  </a:moveTo>
                  <a:lnTo>
                    <a:pt x="4163568" y="289560"/>
                  </a:lnTo>
                </a:path>
                <a:path w="6446520" h="289560">
                  <a:moveTo>
                    <a:pt x="6446520" y="0"/>
                  </a:moveTo>
                  <a:lnTo>
                    <a:pt x="6446520" y="289560"/>
                  </a:lnTo>
                </a:path>
              </a:pathLst>
            </a:custGeom>
            <a:ln w="27432">
              <a:solidFill>
                <a:srgbClr val="000000"/>
              </a:solidFill>
            </a:ln>
          </p:spPr>
          <p:txBody>
            <a:bodyPr wrap="square" lIns="0" tIns="0" rIns="0" bIns="0" rtlCol="0"/>
            <a:lstStyle/>
            <a:p>
              <a:endParaRPr/>
            </a:p>
          </p:txBody>
        </p:sp>
        <p:sp>
          <p:nvSpPr>
            <p:cNvPr id="16" name="object 16"/>
            <p:cNvSpPr/>
            <p:nvPr/>
          </p:nvSpPr>
          <p:spPr>
            <a:xfrm>
              <a:off x="1655064" y="2956559"/>
              <a:ext cx="27940" cy="27940"/>
            </a:xfrm>
            <a:custGeom>
              <a:avLst/>
              <a:gdLst/>
              <a:ahLst/>
              <a:cxnLst/>
              <a:rect l="l" t="t" r="r" b="b"/>
              <a:pathLst>
                <a:path w="27939" h="27939">
                  <a:moveTo>
                    <a:pt x="13716" y="0"/>
                  </a:moveTo>
                  <a:lnTo>
                    <a:pt x="23414" y="4017"/>
                  </a:lnTo>
                  <a:lnTo>
                    <a:pt x="27432" y="13716"/>
                  </a:lnTo>
                  <a:lnTo>
                    <a:pt x="23414" y="23414"/>
                  </a:lnTo>
                  <a:lnTo>
                    <a:pt x="13716" y="27432"/>
                  </a:lnTo>
                  <a:lnTo>
                    <a:pt x="4017" y="23414"/>
                  </a:lnTo>
                  <a:lnTo>
                    <a:pt x="0" y="13716"/>
                  </a:lnTo>
                  <a:lnTo>
                    <a:pt x="4017" y="4017"/>
                  </a:lnTo>
                  <a:lnTo>
                    <a:pt x="13716" y="0"/>
                  </a:lnTo>
                  <a:close/>
                </a:path>
              </a:pathLst>
            </a:custGeom>
            <a:solidFill>
              <a:srgbClr val="000000"/>
            </a:solidFill>
          </p:spPr>
          <p:txBody>
            <a:bodyPr wrap="square" lIns="0" tIns="0" rIns="0" bIns="0" rtlCol="0"/>
            <a:lstStyle/>
            <a:p>
              <a:endParaRPr/>
            </a:p>
          </p:txBody>
        </p:sp>
        <p:sp>
          <p:nvSpPr>
            <p:cNvPr id="17" name="object 17"/>
            <p:cNvSpPr/>
            <p:nvPr/>
          </p:nvSpPr>
          <p:spPr>
            <a:xfrm>
              <a:off x="1696212" y="2970275"/>
              <a:ext cx="2024380" cy="0"/>
            </a:xfrm>
            <a:custGeom>
              <a:avLst/>
              <a:gdLst/>
              <a:ahLst/>
              <a:cxnLst/>
              <a:rect l="l" t="t" r="r" b="b"/>
              <a:pathLst>
                <a:path w="2024379">
                  <a:moveTo>
                    <a:pt x="0" y="0"/>
                  </a:moveTo>
                  <a:lnTo>
                    <a:pt x="2023871" y="0"/>
                  </a:lnTo>
                </a:path>
              </a:pathLst>
            </a:custGeom>
            <a:ln w="27432">
              <a:solidFill>
                <a:srgbClr val="000000"/>
              </a:solidFill>
            </a:ln>
          </p:spPr>
          <p:txBody>
            <a:bodyPr wrap="square" lIns="0" tIns="0" rIns="0" bIns="0" rtlCol="0"/>
            <a:lstStyle/>
            <a:p>
              <a:endParaRPr/>
            </a:p>
          </p:txBody>
        </p:sp>
        <p:sp>
          <p:nvSpPr>
            <p:cNvPr id="18" name="object 18"/>
            <p:cNvSpPr/>
            <p:nvPr/>
          </p:nvSpPr>
          <p:spPr>
            <a:xfrm>
              <a:off x="3736848" y="2956559"/>
              <a:ext cx="4392295" cy="27940"/>
            </a:xfrm>
            <a:custGeom>
              <a:avLst/>
              <a:gdLst/>
              <a:ahLst/>
              <a:cxnLst/>
              <a:rect l="l" t="t" r="r" b="b"/>
              <a:pathLst>
                <a:path w="4392295" h="27939">
                  <a:moveTo>
                    <a:pt x="27432" y="13716"/>
                  </a:moveTo>
                  <a:lnTo>
                    <a:pt x="23406" y="4025"/>
                  </a:lnTo>
                  <a:lnTo>
                    <a:pt x="13716" y="0"/>
                  </a:lnTo>
                  <a:lnTo>
                    <a:pt x="4013" y="4025"/>
                  </a:lnTo>
                  <a:lnTo>
                    <a:pt x="0" y="13716"/>
                  </a:lnTo>
                  <a:lnTo>
                    <a:pt x="4013" y="23418"/>
                  </a:lnTo>
                  <a:lnTo>
                    <a:pt x="13716" y="27432"/>
                  </a:lnTo>
                  <a:lnTo>
                    <a:pt x="23406" y="23418"/>
                  </a:lnTo>
                  <a:lnTo>
                    <a:pt x="27432" y="13716"/>
                  </a:lnTo>
                  <a:close/>
                </a:path>
                <a:path w="4392295" h="27939">
                  <a:moveTo>
                    <a:pt x="2109216" y="13716"/>
                  </a:moveTo>
                  <a:lnTo>
                    <a:pt x="2105190" y="4025"/>
                  </a:lnTo>
                  <a:lnTo>
                    <a:pt x="2095500" y="0"/>
                  </a:lnTo>
                  <a:lnTo>
                    <a:pt x="2085797" y="4025"/>
                  </a:lnTo>
                  <a:lnTo>
                    <a:pt x="2081784" y="13716"/>
                  </a:lnTo>
                  <a:lnTo>
                    <a:pt x="2085797" y="23418"/>
                  </a:lnTo>
                  <a:lnTo>
                    <a:pt x="2095500" y="27432"/>
                  </a:lnTo>
                  <a:lnTo>
                    <a:pt x="2105190" y="23418"/>
                  </a:lnTo>
                  <a:lnTo>
                    <a:pt x="2109216" y="13716"/>
                  </a:lnTo>
                  <a:close/>
                </a:path>
                <a:path w="4392295" h="27939">
                  <a:moveTo>
                    <a:pt x="4392168" y="13716"/>
                  </a:moveTo>
                  <a:lnTo>
                    <a:pt x="4388142" y="4025"/>
                  </a:lnTo>
                  <a:lnTo>
                    <a:pt x="4378452" y="0"/>
                  </a:lnTo>
                  <a:lnTo>
                    <a:pt x="4368749" y="4025"/>
                  </a:lnTo>
                  <a:lnTo>
                    <a:pt x="4364736" y="13716"/>
                  </a:lnTo>
                  <a:lnTo>
                    <a:pt x="4368749" y="23418"/>
                  </a:lnTo>
                  <a:lnTo>
                    <a:pt x="4378452" y="27432"/>
                  </a:lnTo>
                  <a:lnTo>
                    <a:pt x="4388142" y="23418"/>
                  </a:lnTo>
                  <a:lnTo>
                    <a:pt x="4392168" y="13716"/>
                  </a:lnTo>
                  <a:close/>
                </a:path>
              </a:pathLst>
            </a:custGeom>
            <a:solidFill>
              <a:srgbClr val="000000"/>
            </a:solidFill>
          </p:spPr>
          <p:txBody>
            <a:bodyPr wrap="square" lIns="0" tIns="0" rIns="0" bIns="0" rtlCol="0"/>
            <a:lstStyle/>
            <a:p>
              <a:endParaRPr/>
            </a:p>
          </p:txBody>
        </p:sp>
        <p:sp>
          <p:nvSpPr>
            <p:cNvPr id="19" name="object 19"/>
            <p:cNvSpPr/>
            <p:nvPr/>
          </p:nvSpPr>
          <p:spPr>
            <a:xfrm>
              <a:off x="1668780" y="3000755"/>
              <a:ext cx="6446520" cy="289560"/>
            </a:xfrm>
            <a:custGeom>
              <a:avLst/>
              <a:gdLst/>
              <a:ahLst/>
              <a:cxnLst/>
              <a:rect l="l" t="t" r="r" b="b"/>
              <a:pathLst>
                <a:path w="6446520" h="289560">
                  <a:moveTo>
                    <a:pt x="0" y="0"/>
                  </a:moveTo>
                  <a:lnTo>
                    <a:pt x="0" y="289560"/>
                  </a:lnTo>
                </a:path>
                <a:path w="6446520" h="289560">
                  <a:moveTo>
                    <a:pt x="2081783" y="0"/>
                  </a:moveTo>
                  <a:lnTo>
                    <a:pt x="2081783" y="289560"/>
                  </a:lnTo>
                </a:path>
                <a:path w="6446520" h="289560">
                  <a:moveTo>
                    <a:pt x="4163567" y="0"/>
                  </a:moveTo>
                  <a:lnTo>
                    <a:pt x="4163567" y="289560"/>
                  </a:lnTo>
                </a:path>
                <a:path w="6446520" h="289560">
                  <a:moveTo>
                    <a:pt x="6446520" y="0"/>
                  </a:moveTo>
                  <a:lnTo>
                    <a:pt x="6446520" y="289559"/>
                  </a:lnTo>
                </a:path>
              </a:pathLst>
            </a:custGeom>
            <a:ln w="27432">
              <a:solidFill>
                <a:srgbClr val="000000"/>
              </a:solidFill>
            </a:ln>
          </p:spPr>
          <p:txBody>
            <a:bodyPr wrap="square" lIns="0" tIns="0" rIns="0" bIns="0" rtlCol="0"/>
            <a:lstStyle/>
            <a:p>
              <a:endParaRPr/>
            </a:p>
          </p:txBody>
        </p:sp>
        <p:sp>
          <p:nvSpPr>
            <p:cNvPr id="20" name="object 20"/>
            <p:cNvSpPr/>
            <p:nvPr/>
          </p:nvSpPr>
          <p:spPr>
            <a:xfrm>
              <a:off x="1655064" y="3304031"/>
              <a:ext cx="27940" cy="27940"/>
            </a:xfrm>
            <a:custGeom>
              <a:avLst/>
              <a:gdLst/>
              <a:ahLst/>
              <a:cxnLst/>
              <a:rect l="l" t="t" r="r" b="b"/>
              <a:pathLst>
                <a:path w="27939" h="27939">
                  <a:moveTo>
                    <a:pt x="13716" y="0"/>
                  </a:moveTo>
                  <a:lnTo>
                    <a:pt x="23414" y="4017"/>
                  </a:lnTo>
                  <a:lnTo>
                    <a:pt x="27432" y="13715"/>
                  </a:lnTo>
                  <a:lnTo>
                    <a:pt x="23414" y="23414"/>
                  </a:lnTo>
                  <a:lnTo>
                    <a:pt x="13716" y="27431"/>
                  </a:lnTo>
                  <a:lnTo>
                    <a:pt x="4017" y="23414"/>
                  </a:lnTo>
                  <a:lnTo>
                    <a:pt x="0" y="13715"/>
                  </a:lnTo>
                  <a:lnTo>
                    <a:pt x="4017" y="4017"/>
                  </a:lnTo>
                  <a:lnTo>
                    <a:pt x="13716" y="0"/>
                  </a:lnTo>
                  <a:close/>
                </a:path>
              </a:pathLst>
            </a:custGeom>
            <a:solidFill>
              <a:srgbClr val="000000"/>
            </a:solidFill>
          </p:spPr>
          <p:txBody>
            <a:bodyPr wrap="square" lIns="0" tIns="0" rIns="0" bIns="0" rtlCol="0"/>
            <a:lstStyle/>
            <a:p>
              <a:endParaRPr/>
            </a:p>
          </p:txBody>
        </p:sp>
      </p:grpSp>
      <p:sp>
        <p:nvSpPr>
          <p:cNvPr id="21" name="object 21"/>
          <p:cNvSpPr txBox="1"/>
          <p:nvPr/>
        </p:nvSpPr>
        <p:spPr>
          <a:xfrm>
            <a:off x="3757107" y="1722176"/>
            <a:ext cx="5049371" cy="1524560"/>
          </a:xfrm>
          <a:prstGeom prst="rect">
            <a:avLst/>
          </a:prstGeom>
        </p:spPr>
        <p:txBody>
          <a:bodyPr vert="horz" wrap="square" lIns="0" tIns="14568" rIns="0" bIns="0" rtlCol="0">
            <a:spAutoFit/>
          </a:bodyPr>
          <a:lstStyle/>
          <a:p>
            <a:pPr marL="11206">
              <a:lnSpc>
                <a:spcPts val="2303"/>
              </a:lnSpc>
              <a:spcBef>
                <a:spcPts val="115"/>
              </a:spcBef>
              <a:tabLst>
                <a:tab pos="1594682" algn="l"/>
                <a:tab pos="3251559" algn="l"/>
              </a:tabLst>
            </a:pPr>
            <a:r>
              <a:rPr sz="1985" b="1" spc="-18" dirty="0">
                <a:latin typeface="Times New Roman"/>
                <a:cs typeface="Times New Roman"/>
              </a:rPr>
              <a:t>Task</a:t>
            </a:r>
            <a:r>
              <a:rPr sz="1985" b="1" dirty="0">
                <a:latin typeface="Times New Roman"/>
                <a:cs typeface="Times New Roman"/>
              </a:rPr>
              <a:t>	</a:t>
            </a:r>
            <a:r>
              <a:rPr sz="1985" b="1" spc="-9" dirty="0">
                <a:latin typeface="Times New Roman"/>
                <a:cs typeface="Times New Roman"/>
              </a:rPr>
              <a:t>Duration</a:t>
            </a:r>
            <a:r>
              <a:rPr sz="1985" b="1" dirty="0">
                <a:latin typeface="Times New Roman"/>
                <a:cs typeface="Times New Roman"/>
              </a:rPr>
              <a:t>	</a:t>
            </a:r>
            <a:r>
              <a:rPr sz="1985" b="1" spc="-9" dirty="0">
                <a:latin typeface="Times New Roman"/>
                <a:cs typeface="Times New Roman"/>
              </a:rPr>
              <a:t>Dependencies</a:t>
            </a:r>
            <a:endParaRPr sz="1985" dirty="0">
              <a:latin typeface="Times New Roman"/>
              <a:cs typeface="Times New Roman"/>
            </a:endParaRPr>
          </a:p>
          <a:p>
            <a:pPr marL="1234954">
              <a:lnSpc>
                <a:spcPts val="2294"/>
              </a:lnSpc>
              <a:tabLst>
                <a:tab pos="1772305" algn="l"/>
                <a:tab pos="3020707" algn="l"/>
                <a:tab pos="5037873" algn="l"/>
              </a:tabLst>
            </a:pPr>
            <a:r>
              <a:rPr sz="1985" b="1" u="sng" dirty="0">
                <a:uFill>
                  <a:solidFill>
                    <a:srgbClr val="000000"/>
                  </a:solidFill>
                </a:uFill>
                <a:latin typeface="Times New Roman"/>
                <a:cs typeface="Times New Roman"/>
              </a:rPr>
              <a:t>	</a:t>
            </a:r>
            <a:r>
              <a:rPr sz="1985" b="1" u="sng" spc="-9" dirty="0">
                <a:uFill>
                  <a:solidFill>
                    <a:srgbClr val="000000"/>
                  </a:solidFill>
                </a:uFill>
                <a:latin typeface="Times New Roman"/>
                <a:cs typeface="Times New Roman"/>
              </a:rPr>
              <a:t>(days)</a:t>
            </a:r>
            <a:r>
              <a:rPr sz="1985" b="1" u="sng" dirty="0">
                <a:uFill>
                  <a:solidFill>
                    <a:srgbClr val="000000"/>
                  </a:solidFill>
                </a:uFill>
                <a:latin typeface="Times New Roman"/>
                <a:cs typeface="Times New Roman"/>
              </a:rPr>
              <a:t>	</a:t>
            </a:r>
            <a:r>
              <a:rPr sz="1985" b="1" dirty="0">
                <a:latin typeface="Times New Roman"/>
                <a:cs typeface="Times New Roman"/>
              </a:rPr>
              <a:t> </a:t>
            </a:r>
            <a:r>
              <a:rPr sz="1985" b="1" u="sng" dirty="0">
                <a:uFill>
                  <a:solidFill>
                    <a:srgbClr val="000000"/>
                  </a:solidFill>
                </a:uFill>
                <a:latin typeface="Times New Roman"/>
                <a:cs typeface="Times New Roman"/>
              </a:rPr>
              <a:t>	</a:t>
            </a:r>
            <a:endParaRPr sz="1985" dirty="0">
              <a:latin typeface="Times New Roman"/>
              <a:cs typeface="Times New Roman"/>
            </a:endParaRPr>
          </a:p>
          <a:p>
            <a:pPr marL="164175" marR="4483">
              <a:lnSpc>
                <a:spcPts val="2418"/>
              </a:lnSpc>
              <a:spcBef>
                <a:spcPts val="40"/>
              </a:spcBef>
              <a:tabLst>
                <a:tab pos="1234394" algn="l"/>
                <a:tab pos="2025571" algn="l"/>
                <a:tab pos="2076561" algn="l"/>
                <a:tab pos="3020707" algn="l"/>
                <a:tab pos="5037873" algn="l"/>
              </a:tabLst>
            </a:pPr>
            <a:r>
              <a:rPr sz="1985" spc="-22" dirty="0">
                <a:latin typeface="Times New Roman"/>
                <a:cs typeface="Times New Roman"/>
              </a:rPr>
              <a:t>T1</a:t>
            </a:r>
            <a:r>
              <a:rPr sz="1985" dirty="0">
                <a:latin typeface="Times New Roman"/>
                <a:cs typeface="Times New Roman"/>
              </a:rPr>
              <a:t>	</a:t>
            </a:r>
            <a:r>
              <a:rPr sz="1985" u="heavy" dirty="0">
                <a:uFill>
                  <a:solidFill>
                    <a:srgbClr val="000000"/>
                  </a:solidFill>
                </a:uFill>
                <a:latin typeface="Times New Roman"/>
                <a:cs typeface="Times New Roman"/>
              </a:rPr>
              <a:t>		</a:t>
            </a:r>
            <a:r>
              <a:rPr sz="1985" u="heavy" spc="-44" dirty="0">
                <a:uFill>
                  <a:solidFill>
                    <a:srgbClr val="000000"/>
                  </a:solidFill>
                </a:uFill>
                <a:latin typeface="Times New Roman"/>
                <a:cs typeface="Times New Roman"/>
              </a:rPr>
              <a:t>8</a:t>
            </a:r>
            <a:r>
              <a:rPr sz="1985" u="heavy" dirty="0">
                <a:uFill>
                  <a:solidFill>
                    <a:srgbClr val="000000"/>
                  </a:solidFill>
                </a:uFill>
                <a:latin typeface="Times New Roman"/>
                <a:cs typeface="Times New Roman"/>
              </a:rPr>
              <a:t>	</a:t>
            </a:r>
            <a:r>
              <a:rPr sz="1985" dirty="0">
                <a:latin typeface="Times New Roman"/>
                <a:cs typeface="Times New Roman"/>
              </a:rPr>
              <a:t> </a:t>
            </a:r>
            <a:r>
              <a:rPr sz="1985" u="heavy" dirty="0">
                <a:uFill>
                  <a:solidFill>
                    <a:srgbClr val="000000"/>
                  </a:solidFill>
                </a:uFill>
                <a:latin typeface="Times New Roman"/>
                <a:cs typeface="Times New Roman"/>
              </a:rPr>
              <a:t>	</a:t>
            </a:r>
            <a:r>
              <a:rPr sz="1985" dirty="0">
                <a:latin typeface="Times New Roman"/>
                <a:cs typeface="Times New Roman"/>
              </a:rPr>
              <a:t> </a:t>
            </a:r>
            <a:r>
              <a:rPr sz="1985" spc="-22" dirty="0">
                <a:latin typeface="Times New Roman"/>
                <a:cs typeface="Times New Roman"/>
              </a:rPr>
              <a:t>T2</a:t>
            </a:r>
            <a:r>
              <a:rPr sz="1985" dirty="0">
                <a:latin typeface="Times New Roman"/>
                <a:cs typeface="Times New Roman"/>
              </a:rPr>
              <a:t>		</a:t>
            </a:r>
            <a:r>
              <a:rPr sz="1985" spc="-22" dirty="0">
                <a:latin typeface="Times New Roman"/>
                <a:cs typeface="Times New Roman"/>
              </a:rPr>
              <a:t>15</a:t>
            </a:r>
            <a:endParaRPr sz="1985" dirty="0">
              <a:latin typeface="Times New Roman"/>
              <a:cs typeface="Times New Roman"/>
            </a:endParaRPr>
          </a:p>
          <a:p>
            <a:pPr marL="164175">
              <a:lnSpc>
                <a:spcPts val="2325"/>
              </a:lnSpc>
              <a:tabLst>
                <a:tab pos="1234394" algn="l"/>
                <a:tab pos="2025571" algn="l"/>
                <a:tab pos="3020707" algn="l"/>
                <a:tab pos="3939638" algn="l"/>
                <a:tab pos="5037873" algn="l"/>
              </a:tabLst>
            </a:pPr>
            <a:r>
              <a:rPr sz="1985" spc="-22" dirty="0">
                <a:latin typeface="Times New Roman"/>
                <a:cs typeface="Times New Roman"/>
              </a:rPr>
              <a:t>T3</a:t>
            </a:r>
            <a:r>
              <a:rPr sz="1985" dirty="0">
                <a:latin typeface="Times New Roman"/>
                <a:cs typeface="Times New Roman"/>
              </a:rPr>
              <a:t>	</a:t>
            </a:r>
            <a:r>
              <a:rPr sz="1985" u="heavy" dirty="0">
                <a:uFill>
                  <a:solidFill>
                    <a:srgbClr val="000000"/>
                  </a:solidFill>
                </a:uFill>
                <a:latin typeface="Times New Roman"/>
                <a:cs typeface="Times New Roman"/>
              </a:rPr>
              <a:t>	</a:t>
            </a:r>
            <a:r>
              <a:rPr sz="1985" u="heavy" spc="-22" dirty="0">
                <a:uFill>
                  <a:solidFill>
                    <a:srgbClr val="000000"/>
                  </a:solidFill>
                </a:uFill>
                <a:latin typeface="Times New Roman"/>
                <a:cs typeface="Times New Roman"/>
              </a:rPr>
              <a:t>15</a:t>
            </a:r>
            <a:r>
              <a:rPr sz="1985" u="heavy" dirty="0">
                <a:uFill>
                  <a:solidFill>
                    <a:srgbClr val="000000"/>
                  </a:solidFill>
                </a:uFill>
                <a:latin typeface="Times New Roman"/>
                <a:cs typeface="Times New Roman"/>
              </a:rPr>
              <a:t>	</a:t>
            </a:r>
            <a:r>
              <a:rPr sz="1985" dirty="0">
                <a:latin typeface="Times New Roman"/>
                <a:cs typeface="Times New Roman"/>
              </a:rPr>
              <a:t> </a:t>
            </a:r>
            <a:r>
              <a:rPr sz="1985" u="heavy" dirty="0">
                <a:uFill>
                  <a:solidFill>
                    <a:srgbClr val="000000"/>
                  </a:solidFill>
                </a:uFill>
                <a:latin typeface="Times New Roman"/>
                <a:cs typeface="Times New Roman"/>
              </a:rPr>
              <a:t>	</a:t>
            </a:r>
            <a:r>
              <a:rPr sz="1985" u="heavy" spc="-22" dirty="0">
                <a:uFill>
                  <a:solidFill>
                    <a:srgbClr val="000000"/>
                  </a:solidFill>
                </a:uFill>
                <a:latin typeface="Times New Roman"/>
                <a:cs typeface="Times New Roman"/>
              </a:rPr>
              <a:t>T1</a:t>
            </a:r>
            <a:r>
              <a:rPr sz="1985" u="heavy" dirty="0">
                <a:uFill>
                  <a:solidFill>
                    <a:srgbClr val="000000"/>
                  </a:solidFill>
                </a:uFill>
                <a:latin typeface="Times New Roman"/>
                <a:cs typeface="Times New Roman"/>
              </a:rPr>
              <a:t>	</a:t>
            </a:r>
            <a:endParaRPr sz="1985" dirty="0">
              <a:latin typeface="Times New Roman"/>
              <a:cs typeface="Times New Roman"/>
            </a:endParaRPr>
          </a:p>
        </p:txBody>
      </p:sp>
      <p:graphicFrame>
        <p:nvGraphicFramePr>
          <p:cNvPr id="22" name="object 22"/>
          <p:cNvGraphicFramePr>
            <a:graphicFrameLocks noGrp="1"/>
          </p:cNvGraphicFramePr>
          <p:nvPr>
            <p:extLst>
              <p:ext uri="{D42A27DB-BD31-4B8C-83A1-F6EECF244321}">
                <p14:modId xmlns:p14="http://schemas.microsoft.com/office/powerpoint/2010/main" val="4156003889"/>
              </p:ext>
            </p:extLst>
          </p:nvPr>
        </p:nvGraphicFramePr>
        <p:xfrm>
          <a:off x="3118820" y="3258222"/>
          <a:ext cx="5663452" cy="2781501"/>
        </p:xfrm>
        <a:graphic>
          <a:graphicData uri="http://schemas.openxmlformats.org/drawingml/2006/table">
            <a:tbl>
              <a:tblPr firstRow="1" bandRow="1">
                <a:tableStyleId>{2D5ABB26-0587-4C30-8999-92F81FD0307C}</a:tableStyleId>
              </a:tblPr>
              <a:tblGrid>
                <a:gridCol w="1836644">
                  <a:extLst>
                    <a:ext uri="{9D8B030D-6E8A-4147-A177-3AD203B41FA5}">
                      <a16:colId xmlns:a16="http://schemas.microsoft.com/office/drawing/2014/main" val="20000"/>
                    </a:ext>
                  </a:extLst>
                </a:gridCol>
                <a:gridCol w="1836644">
                  <a:extLst>
                    <a:ext uri="{9D8B030D-6E8A-4147-A177-3AD203B41FA5}">
                      <a16:colId xmlns:a16="http://schemas.microsoft.com/office/drawing/2014/main" val="20001"/>
                    </a:ext>
                  </a:extLst>
                </a:gridCol>
                <a:gridCol w="1990164">
                  <a:extLst>
                    <a:ext uri="{9D8B030D-6E8A-4147-A177-3AD203B41FA5}">
                      <a16:colId xmlns:a16="http://schemas.microsoft.com/office/drawing/2014/main" val="20002"/>
                    </a:ext>
                  </a:extLst>
                </a:gridCol>
              </a:tblGrid>
              <a:tr h="279587">
                <a:tc>
                  <a:txBody>
                    <a:bodyPr/>
                    <a:lstStyle/>
                    <a:p>
                      <a:pPr marL="34290" algn="ctr">
                        <a:lnSpc>
                          <a:spcPts val="2395"/>
                        </a:lnSpc>
                      </a:pPr>
                      <a:r>
                        <a:rPr sz="2000" spc="-25" dirty="0">
                          <a:latin typeface="Times New Roman"/>
                          <a:cs typeface="Times New Roman"/>
                        </a:rPr>
                        <a:t>T4</a:t>
                      </a:r>
                      <a:endParaRPr sz="2000">
                        <a:latin typeface="Times New Roman"/>
                        <a:cs typeface="Times New Roman"/>
                      </a:endParaRPr>
                    </a:p>
                  </a:txBody>
                  <a:tcPr marL="0" marR="0" marT="0" marB="0">
                    <a:lnR w="28575">
                      <a:solidFill>
                        <a:srgbClr val="000000"/>
                      </a:solidFill>
                      <a:prstDash val="solid"/>
                    </a:lnR>
                    <a:lnB w="28575">
                      <a:solidFill>
                        <a:srgbClr val="000000"/>
                      </a:solidFill>
                      <a:prstDash val="solid"/>
                    </a:lnB>
                  </a:tcPr>
                </a:tc>
                <a:tc>
                  <a:txBody>
                    <a:bodyPr/>
                    <a:lstStyle/>
                    <a:p>
                      <a:pPr marL="57785" algn="ctr">
                        <a:lnSpc>
                          <a:spcPts val="2395"/>
                        </a:lnSpc>
                      </a:pPr>
                      <a:r>
                        <a:rPr sz="2000" spc="-25" dirty="0">
                          <a:latin typeface="Times New Roman"/>
                          <a:cs typeface="Times New Roman"/>
                        </a:rPr>
                        <a:t>10</a:t>
                      </a:r>
                      <a:endParaRPr sz="20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val="10000"/>
                  </a:ext>
                </a:extLst>
              </a:tr>
              <a:tr h="306481">
                <a:tc>
                  <a:txBody>
                    <a:bodyPr/>
                    <a:lstStyle/>
                    <a:p>
                      <a:pPr marL="33655" algn="ctr">
                        <a:lnSpc>
                          <a:spcPts val="2595"/>
                        </a:lnSpc>
                        <a:spcBef>
                          <a:spcPts val="40"/>
                        </a:spcBef>
                      </a:pPr>
                      <a:r>
                        <a:rPr sz="2000" spc="-25" dirty="0">
                          <a:latin typeface="Times New Roman"/>
                          <a:cs typeface="Times New Roman"/>
                        </a:rPr>
                        <a:t>T5</a:t>
                      </a:r>
                      <a:endParaRPr sz="2000">
                        <a:latin typeface="Times New Roman"/>
                        <a:cs typeface="Times New Roman"/>
                      </a:endParaRPr>
                    </a:p>
                  </a:txBody>
                  <a:tcPr marL="0" marR="0" marT="4482"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6515" algn="ctr">
                        <a:lnSpc>
                          <a:spcPts val="2595"/>
                        </a:lnSpc>
                        <a:spcBef>
                          <a:spcPts val="40"/>
                        </a:spcBef>
                      </a:pPr>
                      <a:r>
                        <a:rPr sz="2000" spc="-25" dirty="0">
                          <a:latin typeface="Times New Roman"/>
                          <a:cs typeface="Times New Roman"/>
                        </a:rPr>
                        <a:t>10</a:t>
                      </a:r>
                      <a:endParaRPr sz="2000">
                        <a:latin typeface="Times New Roman"/>
                        <a:cs typeface="Times New Roman"/>
                      </a:endParaRPr>
                    </a:p>
                  </a:txBody>
                  <a:tcPr marL="0" marR="0" marT="4482"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5560" algn="ctr">
                        <a:lnSpc>
                          <a:spcPts val="2595"/>
                        </a:lnSpc>
                        <a:spcBef>
                          <a:spcPts val="40"/>
                        </a:spcBef>
                      </a:pPr>
                      <a:r>
                        <a:rPr sz="2000" dirty="0">
                          <a:latin typeface="Times New Roman"/>
                          <a:cs typeface="Times New Roman"/>
                        </a:rPr>
                        <a:t>T2,</a:t>
                      </a:r>
                      <a:r>
                        <a:rPr sz="2000" spc="55" dirty="0">
                          <a:latin typeface="Times New Roman"/>
                          <a:cs typeface="Times New Roman"/>
                        </a:rPr>
                        <a:t> </a:t>
                      </a:r>
                      <a:r>
                        <a:rPr sz="2000" spc="-25" dirty="0">
                          <a:latin typeface="Times New Roman"/>
                          <a:cs typeface="Times New Roman"/>
                        </a:rPr>
                        <a:t>T4</a:t>
                      </a:r>
                      <a:endParaRPr sz="2000">
                        <a:latin typeface="Times New Roman"/>
                        <a:cs typeface="Times New Roman"/>
                      </a:endParaRPr>
                    </a:p>
                  </a:txBody>
                  <a:tcPr marL="0" marR="0" marT="4482" marB="0">
                    <a:lnL w="28575">
                      <a:solidFill>
                        <a:srgbClr val="000000"/>
                      </a:solidFill>
                      <a:prstDash val="solid"/>
                    </a:lnL>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306481">
                <a:tc>
                  <a:txBody>
                    <a:bodyPr/>
                    <a:lstStyle/>
                    <a:p>
                      <a:pPr marL="33655" algn="ctr">
                        <a:lnSpc>
                          <a:spcPts val="2620"/>
                        </a:lnSpc>
                        <a:spcBef>
                          <a:spcPts val="15"/>
                        </a:spcBef>
                      </a:pPr>
                      <a:r>
                        <a:rPr sz="2000" spc="-25" dirty="0">
                          <a:latin typeface="Times New Roman"/>
                          <a:cs typeface="Times New Roman"/>
                        </a:rPr>
                        <a:t>T6</a:t>
                      </a:r>
                      <a:endParaRPr sz="2000">
                        <a:latin typeface="Times New Roman"/>
                        <a:cs typeface="Times New Roman"/>
                      </a:endParaRPr>
                    </a:p>
                  </a:txBody>
                  <a:tcPr marL="0" marR="0" marT="1681"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6670" algn="ctr">
                        <a:lnSpc>
                          <a:spcPts val="2620"/>
                        </a:lnSpc>
                        <a:spcBef>
                          <a:spcPts val="15"/>
                        </a:spcBef>
                      </a:pPr>
                      <a:r>
                        <a:rPr sz="2000" spc="-50" dirty="0">
                          <a:latin typeface="Times New Roman"/>
                          <a:cs typeface="Times New Roman"/>
                        </a:rPr>
                        <a:t>5</a:t>
                      </a:r>
                      <a:endParaRPr sz="2000">
                        <a:latin typeface="Times New Roman"/>
                        <a:cs typeface="Times New Roman"/>
                      </a:endParaRPr>
                    </a:p>
                  </a:txBody>
                  <a:tcPr marL="0" marR="0" marT="1681"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8100" algn="ctr">
                        <a:lnSpc>
                          <a:spcPts val="2620"/>
                        </a:lnSpc>
                        <a:spcBef>
                          <a:spcPts val="15"/>
                        </a:spcBef>
                      </a:pPr>
                      <a:r>
                        <a:rPr sz="2000" dirty="0">
                          <a:latin typeface="Times New Roman"/>
                          <a:cs typeface="Times New Roman"/>
                        </a:rPr>
                        <a:t>T1,</a:t>
                      </a:r>
                      <a:r>
                        <a:rPr sz="2000" spc="60" dirty="0">
                          <a:latin typeface="Times New Roman"/>
                          <a:cs typeface="Times New Roman"/>
                        </a:rPr>
                        <a:t> </a:t>
                      </a:r>
                      <a:r>
                        <a:rPr sz="2000" spc="-25" dirty="0">
                          <a:latin typeface="Times New Roman"/>
                          <a:cs typeface="Times New Roman"/>
                        </a:rPr>
                        <a:t>T2</a:t>
                      </a:r>
                      <a:endParaRPr sz="2000">
                        <a:latin typeface="Times New Roman"/>
                        <a:cs typeface="Times New Roman"/>
                      </a:endParaRPr>
                    </a:p>
                  </a:txBody>
                  <a:tcPr marL="0" marR="0" marT="1681" marB="0">
                    <a:lnL w="28575">
                      <a:solidFill>
                        <a:srgbClr val="000000"/>
                      </a:solidFill>
                      <a:prstDash val="solid"/>
                    </a:lnL>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303679">
                <a:tc>
                  <a:txBody>
                    <a:bodyPr/>
                    <a:lstStyle/>
                    <a:p>
                      <a:pPr marL="33655" algn="ctr">
                        <a:lnSpc>
                          <a:spcPts val="2595"/>
                        </a:lnSpc>
                        <a:spcBef>
                          <a:spcPts val="15"/>
                        </a:spcBef>
                      </a:pPr>
                      <a:r>
                        <a:rPr sz="2000" spc="-25" dirty="0">
                          <a:latin typeface="Times New Roman"/>
                          <a:cs typeface="Times New Roman"/>
                        </a:rPr>
                        <a:t>T7</a:t>
                      </a:r>
                      <a:endParaRPr sz="2000">
                        <a:latin typeface="Times New Roman"/>
                        <a:cs typeface="Times New Roman"/>
                      </a:endParaRPr>
                    </a:p>
                  </a:txBody>
                  <a:tcPr marL="0" marR="0" marT="1681" marB="0">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6515" algn="ctr">
                        <a:lnSpc>
                          <a:spcPts val="2595"/>
                        </a:lnSpc>
                        <a:spcBef>
                          <a:spcPts val="15"/>
                        </a:spcBef>
                      </a:pPr>
                      <a:r>
                        <a:rPr sz="2000" spc="-25" dirty="0">
                          <a:latin typeface="Times New Roman"/>
                          <a:cs typeface="Times New Roman"/>
                        </a:rPr>
                        <a:t>20</a:t>
                      </a:r>
                      <a:endParaRPr sz="2000">
                        <a:latin typeface="Times New Roman"/>
                        <a:cs typeface="Times New Roman"/>
                      </a:endParaRPr>
                    </a:p>
                  </a:txBody>
                  <a:tcPr marL="0" marR="0" marT="1681"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0170" algn="ctr">
                        <a:lnSpc>
                          <a:spcPts val="2595"/>
                        </a:lnSpc>
                        <a:spcBef>
                          <a:spcPts val="15"/>
                        </a:spcBef>
                      </a:pPr>
                      <a:r>
                        <a:rPr sz="2000" spc="-25" dirty="0">
                          <a:latin typeface="Times New Roman"/>
                          <a:cs typeface="Times New Roman"/>
                        </a:rPr>
                        <a:t>T1</a:t>
                      </a:r>
                      <a:endParaRPr sz="2000">
                        <a:latin typeface="Times New Roman"/>
                        <a:cs typeface="Times New Roman"/>
                      </a:endParaRPr>
                    </a:p>
                  </a:txBody>
                  <a:tcPr marL="0" marR="0" marT="1681" marB="0">
                    <a:lnL w="28575">
                      <a:solidFill>
                        <a:srgbClr val="000000"/>
                      </a:solidFill>
                      <a:prstDash val="solid"/>
                    </a:lnL>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r h="306481">
                <a:tc>
                  <a:txBody>
                    <a:bodyPr/>
                    <a:lstStyle/>
                    <a:p>
                      <a:pPr marL="33655" algn="ctr">
                        <a:lnSpc>
                          <a:spcPts val="2595"/>
                        </a:lnSpc>
                        <a:spcBef>
                          <a:spcPts val="40"/>
                        </a:spcBef>
                      </a:pPr>
                      <a:r>
                        <a:rPr sz="2000" spc="-25" dirty="0">
                          <a:latin typeface="Times New Roman"/>
                          <a:cs typeface="Times New Roman"/>
                        </a:rPr>
                        <a:t>T8</a:t>
                      </a:r>
                      <a:endParaRPr sz="2000">
                        <a:latin typeface="Times New Roman"/>
                        <a:cs typeface="Times New Roman"/>
                      </a:endParaRPr>
                    </a:p>
                  </a:txBody>
                  <a:tcPr marL="0" marR="0" marT="4482" marB="0">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6515" algn="ctr">
                        <a:lnSpc>
                          <a:spcPts val="2595"/>
                        </a:lnSpc>
                        <a:spcBef>
                          <a:spcPts val="40"/>
                        </a:spcBef>
                      </a:pPr>
                      <a:r>
                        <a:rPr sz="2000" spc="-25" dirty="0">
                          <a:latin typeface="Times New Roman"/>
                          <a:cs typeface="Times New Roman"/>
                        </a:rPr>
                        <a:t>25</a:t>
                      </a:r>
                      <a:endParaRPr sz="2000">
                        <a:latin typeface="Times New Roman"/>
                        <a:cs typeface="Times New Roman"/>
                      </a:endParaRPr>
                    </a:p>
                  </a:txBody>
                  <a:tcPr marL="0" marR="0" marT="4482"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0170" algn="ctr">
                        <a:lnSpc>
                          <a:spcPts val="2595"/>
                        </a:lnSpc>
                        <a:spcBef>
                          <a:spcPts val="40"/>
                        </a:spcBef>
                      </a:pPr>
                      <a:r>
                        <a:rPr sz="2000" spc="-25" dirty="0">
                          <a:latin typeface="Times New Roman"/>
                          <a:cs typeface="Times New Roman"/>
                        </a:rPr>
                        <a:t>T4</a:t>
                      </a:r>
                      <a:endParaRPr sz="2000">
                        <a:latin typeface="Times New Roman"/>
                        <a:cs typeface="Times New Roman"/>
                      </a:endParaRPr>
                    </a:p>
                  </a:txBody>
                  <a:tcPr marL="0" marR="0" marT="4482" marB="0">
                    <a:lnL w="28575">
                      <a:solidFill>
                        <a:srgbClr val="000000"/>
                      </a:solidFill>
                      <a:prstDash val="solid"/>
                    </a:lnL>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r h="306481">
                <a:tc>
                  <a:txBody>
                    <a:bodyPr/>
                    <a:lstStyle/>
                    <a:p>
                      <a:pPr marL="33655" algn="ctr">
                        <a:lnSpc>
                          <a:spcPts val="2620"/>
                        </a:lnSpc>
                        <a:spcBef>
                          <a:spcPts val="15"/>
                        </a:spcBef>
                      </a:pPr>
                      <a:r>
                        <a:rPr sz="2000" spc="-25" dirty="0">
                          <a:latin typeface="Times New Roman"/>
                          <a:cs typeface="Times New Roman"/>
                        </a:rPr>
                        <a:t>T9</a:t>
                      </a:r>
                      <a:endParaRPr sz="2000">
                        <a:latin typeface="Times New Roman"/>
                        <a:cs typeface="Times New Roman"/>
                      </a:endParaRPr>
                    </a:p>
                  </a:txBody>
                  <a:tcPr marL="0" marR="0" marT="1681" marB="0">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6515" algn="ctr">
                        <a:lnSpc>
                          <a:spcPts val="2620"/>
                        </a:lnSpc>
                        <a:spcBef>
                          <a:spcPts val="15"/>
                        </a:spcBef>
                      </a:pPr>
                      <a:r>
                        <a:rPr sz="2000" spc="-25" dirty="0">
                          <a:latin typeface="Times New Roman"/>
                          <a:cs typeface="Times New Roman"/>
                        </a:rPr>
                        <a:t>15</a:t>
                      </a:r>
                      <a:endParaRPr sz="2000">
                        <a:latin typeface="Times New Roman"/>
                        <a:cs typeface="Times New Roman"/>
                      </a:endParaRPr>
                    </a:p>
                  </a:txBody>
                  <a:tcPr marL="0" marR="0" marT="1681"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5560" algn="ctr">
                        <a:lnSpc>
                          <a:spcPts val="2620"/>
                        </a:lnSpc>
                        <a:spcBef>
                          <a:spcPts val="15"/>
                        </a:spcBef>
                      </a:pPr>
                      <a:r>
                        <a:rPr sz="2000" dirty="0">
                          <a:latin typeface="Times New Roman"/>
                          <a:cs typeface="Times New Roman"/>
                        </a:rPr>
                        <a:t>T3,</a:t>
                      </a:r>
                      <a:r>
                        <a:rPr sz="2000" spc="55" dirty="0">
                          <a:latin typeface="Times New Roman"/>
                          <a:cs typeface="Times New Roman"/>
                        </a:rPr>
                        <a:t> </a:t>
                      </a:r>
                      <a:r>
                        <a:rPr sz="2000" spc="-25" dirty="0">
                          <a:latin typeface="Times New Roman"/>
                          <a:cs typeface="Times New Roman"/>
                        </a:rPr>
                        <a:t>T6</a:t>
                      </a:r>
                      <a:endParaRPr sz="2000">
                        <a:latin typeface="Times New Roman"/>
                        <a:cs typeface="Times New Roman"/>
                      </a:endParaRPr>
                    </a:p>
                  </a:txBody>
                  <a:tcPr marL="0" marR="0" marT="1681" marB="0">
                    <a:lnL w="28575">
                      <a:solidFill>
                        <a:srgbClr val="000000"/>
                      </a:solidFill>
                      <a:prstDash val="solid"/>
                    </a:lnL>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5"/>
                  </a:ext>
                </a:extLst>
              </a:tr>
              <a:tr h="303679">
                <a:tc>
                  <a:txBody>
                    <a:bodyPr/>
                    <a:lstStyle/>
                    <a:p>
                      <a:pPr marL="63500" algn="ctr">
                        <a:lnSpc>
                          <a:spcPts val="2595"/>
                        </a:lnSpc>
                        <a:spcBef>
                          <a:spcPts val="15"/>
                        </a:spcBef>
                      </a:pPr>
                      <a:r>
                        <a:rPr sz="2000" spc="-25" dirty="0">
                          <a:latin typeface="Times New Roman"/>
                          <a:cs typeface="Times New Roman"/>
                        </a:rPr>
                        <a:t>T10</a:t>
                      </a:r>
                      <a:endParaRPr sz="2000">
                        <a:latin typeface="Times New Roman"/>
                        <a:cs typeface="Times New Roman"/>
                      </a:endParaRPr>
                    </a:p>
                  </a:txBody>
                  <a:tcPr marL="0" marR="0" marT="1681" marB="0">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5880" algn="ctr">
                        <a:lnSpc>
                          <a:spcPts val="2595"/>
                        </a:lnSpc>
                        <a:spcBef>
                          <a:spcPts val="15"/>
                        </a:spcBef>
                      </a:pPr>
                      <a:r>
                        <a:rPr sz="2000" spc="-25" dirty="0">
                          <a:latin typeface="Times New Roman"/>
                          <a:cs typeface="Times New Roman"/>
                        </a:rPr>
                        <a:t>15</a:t>
                      </a:r>
                      <a:endParaRPr sz="2000">
                        <a:latin typeface="Times New Roman"/>
                        <a:cs typeface="Times New Roman"/>
                      </a:endParaRPr>
                    </a:p>
                  </a:txBody>
                  <a:tcPr marL="0" marR="0" marT="1681"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4925" algn="ctr">
                        <a:lnSpc>
                          <a:spcPts val="2595"/>
                        </a:lnSpc>
                        <a:spcBef>
                          <a:spcPts val="15"/>
                        </a:spcBef>
                      </a:pPr>
                      <a:r>
                        <a:rPr sz="2000" dirty="0">
                          <a:latin typeface="Times New Roman"/>
                          <a:cs typeface="Times New Roman"/>
                        </a:rPr>
                        <a:t>T5,</a:t>
                      </a:r>
                      <a:r>
                        <a:rPr sz="2000" spc="55" dirty="0">
                          <a:latin typeface="Times New Roman"/>
                          <a:cs typeface="Times New Roman"/>
                        </a:rPr>
                        <a:t> </a:t>
                      </a:r>
                      <a:r>
                        <a:rPr sz="2000" spc="-25" dirty="0">
                          <a:latin typeface="Times New Roman"/>
                          <a:cs typeface="Times New Roman"/>
                        </a:rPr>
                        <a:t>T7</a:t>
                      </a:r>
                      <a:endParaRPr sz="2000">
                        <a:latin typeface="Times New Roman"/>
                        <a:cs typeface="Times New Roman"/>
                      </a:endParaRPr>
                    </a:p>
                  </a:txBody>
                  <a:tcPr marL="0" marR="0" marT="1681" marB="0">
                    <a:lnL w="28575">
                      <a:solidFill>
                        <a:srgbClr val="000000"/>
                      </a:solidFill>
                      <a:prstDash val="solid"/>
                    </a:lnL>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6"/>
                  </a:ext>
                </a:extLst>
              </a:tr>
              <a:tr h="306481">
                <a:tc>
                  <a:txBody>
                    <a:bodyPr/>
                    <a:lstStyle/>
                    <a:p>
                      <a:pPr marL="63500" algn="ctr">
                        <a:lnSpc>
                          <a:spcPts val="2595"/>
                        </a:lnSpc>
                        <a:spcBef>
                          <a:spcPts val="40"/>
                        </a:spcBef>
                      </a:pPr>
                      <a:r>
                        <a:rPr sz="2000" spc="-25" dirty="0">
                          <a:latin typeface="Times New Roman"/>
                          <a:cs typeface="Times New Roman"/>
                        </a:rPr>
                        <a:t>T11</a:t>
                      </a:r>
                      <a:endParaRPr sz="2000">
                        <a:latin typeface="Times New Roman"/>
                        <a:cs typeface="Times New Roman"/>
                      </a:endParaRPr>
                    </a:p>
                  </a:txBody>
                  <a:tcPr marL="0" marR="0" marT="4482" marB="0">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5400" algn="ctr">
                        <a:lnSpc>
                          <a:spcPts val="2595"/>
                        </a:lnSpc>
                        <a:spcBef>
                          <a:spcPts val="40"/>
                        </a:spcBef>
                      </a:pPr>
                      <a:r>
                        <a:rPr sz="2000" spc="-50" dirty="0">
                          <a:latin typeface="Times New Roman"/>
                          <a:cs typeface="Times New Roman"/>
                        </a:rPr>
                        <a:t>7</a:t>
                      </a:r>
                      <a:endParaRPr sz="2000">
                        <a:latin typeface="Times New Roman"/>
                        <a:cs typeface="Times New Roman"/>
                      </a:endParaRPr>
                    </a:p>
                  </a:txBody>
                  <a:tcPr marL="0" marR="0" marT="4482"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0170" algn="ctr">
                        <a:lnSpc>
                          <a:spcPts val="2595"/>
                        </a:lnSpc>
                        <a:spcBef>
                          <a:spcPts val="40"/>
                        </a:spcBef>
                      </a:pPr>
                      <a:r>
                        <a:rPr sz="2000" spc="-25" dirty="0">
                          <a:latin typeface="Times New Roman"/>
                          <a:cs typeface="Times New Roman"/>
                        </a:rPr>
                        <a:t>T9</a:t>
                      </a:r>
                      <a:endParaRPr sz="2000">
                        <a:latin typeface="Times New Roman"/>
                        <a:cs typeface="Times New Roman"/>
                      </a:endParaRPr>
                    </a:p>
                  </a:txBody>
                  <a:tcPr marL="0" marR="0" marT="4482" marB="0">
                    <a:lnL w="28575">
                      <a:solidFill>
                        <a:srgbClr val="000000"/>
                      </a:solidFill>
                      <a:prstDash val="solid"/>
                    </a:lnL>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7"/>
                  </a:ext>
                </a:extLst>
              </a:tr>
              <a:tr h="279587">
                <a:tc>
                  <a:txBody>
                    <a:bodyPr/>
                    <a:lstStyle/>
                    <a:p>
                      <a:pPr marL="64135" algn="ctr">
                        <a:lnSpc>
                          <a:spcPts val="2380"/>
                        </a:lnSpc>
                        <a:spcBef>
                          <a:spcPts val="15"/>
                        </a:spcBef>
                      </a:pPr>
                      <a:r>
                        <a:rPr sz="2000" spc="-25" dirty="0">
                          <a:latin typeface="Times New Roman"/>
                          <a:cs typeface="Times New Roman"/>
                        </a:rPr>
                        <a:t>T12</a:t>
                      </a:r>
                      <a:endParaRPr sz="2000">
                        <a:latin typeface="Times New Roman"/>
                        <a:cs typeface="Times New Roman"/>
                      </a:endParaRPr>
                    </a:p>
                  </a:txBody>
                  <a:tcPr marL="0" marR="0" marT="1681" marB="0">
                    <a:lnR w="28575">
                      <a:solidFill>
                        <a:srgbClr val="000000"/>
                      </a:solidFill>
                      <a:prstDash val="solid"/>
                    </a:lnR>
                    <a:lnT w="28575">
                      <a:solidFill>
                        <a:srgbClr val="000000"/>
                      </a:solidFill>
                      <a:prstDash val="solid"/>
                    </a:lnT>
                  </a:tcPr>
                </a:tc>
                <a:tc>
                  <a:txBody>
                    <a:bodyPr/>
                    <a:lstStyle/>
                    <a:p>
                      <a:pPr marL="57785" algn="ctr">
                        <a:lnSpc>
                          <a:spcPts val="2380"/>
                        </a:lnSpc>
                        <a:spcBef>
                          <a:spcPts val="15"/>
                        </a:spcBef>
                      </a:pPr>
                      <a:r>
                        <a:rPr sz="2000" spc="-25" dirty="0">
                          <a:latin typeface="Times New Roman"/>
                          <a:cs typeface="Times New Roman"/>
                        </a:rPr>
                        <a:t>10</a:t>
                      </a:r>
                      <a:endParaRPr sz="2000">
                        <a:latin typeface="Times New Roman"/>
                        <a:cs typeface="Times New Roman"/>
                      </a:endParaRPr>
                    </a:p>
                  </a:txBody>
                  <a:tcPr marL="0" marR="0" marT="1681"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60960" algn="ctr">
                        <a:lnSpc>
                          <a:spcPts val="2380"/>
                        </a:lnSpc>
                        <a:spcBef>
                          <a:spcPts val="15"/>
                        </a:spcBef>
                      </a:pPr>
                      <a:r>
                        <a:rPr sz="2000" spc="-25" dirty="0">
                          <a:latin typeface="Times New Roman"/>
                          <a:cs typeface="Times New Roman"/>
                        </a:rPr>
                        <a:t>T11</a:t>
                      </a:r>
                      <a:endParaRPr sz="2000" dirty="0">
                        <a:latin typeface="Times New Roman"/>
                        <a:cs typeface="Times New Roman"/>
                      </a:endParaRPr>
                    </a:p>
                  </a:txBody>
                  <a:tcPr marL="0" marR="0" marT="1681" marB="0">
                    <a:lnL w="28575">
                      <a:solidFill>
                        <a:srgbClr val="000000"/>
                      </a:solidFill>
                      <a:prstDash val="solid"/>
                    </a:lnL>
                    <a:lnT w="28575">
                      <a:solidFill>
                        <a:srgbClr val="000000"/>
                      </a:solidFill>
                      <a:prstDash val="solid"/>
                    </a:lnT>
                  </a:tcPr>
                </a:tc>
                <a:extLst>
                  <a:ext uri="{0D108BD9-81ED-4DB2-BD59-A6C34878D82A}">
                    <a16:rowId xmlns:a16="http://schemas.microsoft.com/office/drawing/2014/main" val="10008"/>
                  </a:ext>
                </a:extLst>
              </a:tr>
            </a:tbl>
          </a:graphicData>
        </a:graphic>
      </p:graphicFrame>
      <p:grpSp>
        <p:nvGrpSpPr>
          <p:cNvPr id="23" name="object 23"/>
          <p:cNvGrpSpPr/>
          <p:nvPr/>
        </p:nvGrpSpPr>
        <p:grpSpPr>
          <a:xfrm>
            <a:off x="3118597" y="2915099"/>
            <a:ext cx="5712759" cy="2749363"/>
            <a:chOff x="1654810" y="3303778"/>
            <a:chExt cx="6474460" cy="3115945"/>
          </a:xfrm>
        </p:grpSpPr>
        <p:sp>
          <p:nvSpPr>
            <p:cNvPr id="24" name="object 24"/>
            <p:cNvSpPr/>
            <p:nvPr/>
          </p:nvSpPr>
          <p:spPr>
            <a:xfrm>
              <a:off x="1696212" y="3317748"/>
              <a:ext cx="2024380" cy="0"/>
            </a:xfrm>
            <a:custGeom>
              <a:avLst/>
              <a:gdLst/>
              <a:ahLst/>
              <a:cxnLst/>
              <a:rect l="l" t="t" r="r" b="b"/>
              <a:pathLst>
                <a:path w="2024379">
                  <a:moveTo>
                    <a:pt x="0" y="0"/>
                  </a:moveTo>
                  <a:lnTo>
                    <a:pt x="2023871" y="0"/>
                  </a:lnTo>
                </a:path>
              </a:pathLst>
            </a:custGeom>
            <a:ln w="27432">
              <a:solidFill>
                <a:srgbClr val="000000"/>
              </a:solidFill>
            </a:ln>
          </p:spPr>
          <p:txBody>
            <a:bodyPr wrap="square" lIns="0" tIns="0" rIns="0" bIns="0" rtlCol="0"/>
            <a:lstStyle/>
            <a:p>
              <a:endParaRPr/>
            </a:p>
          </p:txBody>
        </p:sp>
        <p:sp>
          <p:nvSpPr>
            <p:cNvPr id="25" name="object 25"/>
            <p:cNvSpPr/>
            <p:nvPr/>
          </p:nvSpPr>
          <p:spPr>
            <a:xfrm>
              <a:off x="3736848" y="3304032"/>
              <a:ext cx="27940" cy="27940"/>
            </a:xfrm>
            <a:custGeom>
              <a:avLst/>
              <a:gdLst/>
              <a:ahLst/>
              <a:cxnLst/>
              <a:rect l="l" t="t" r="r" b="b"/>
              <a:pathLst>
                <a:path w="27939" h="27939">
                  <a:moveTo>
                    <a:pt x="13715" y="0"/>
                  </a:moveTo>
                  <a:lnTo>
                    <a:pt x="23414" y="4017"/>
                  </a:lnTo>
                  <a:lnTo>
                    <a:pt x="27431" y="13715"/>
                  </a:lnTo>
                  <a:lnTo>
                    <a:pt x="23414" y="23414"/>
                  </a:lnTo>
                  <a:lnTo>
                    <a:pt x="13715" y="27431"/>
                  </a:lnTo>
                  <a:lnTo>
                    <a:pt x="4017" y="23414"/>
                  </a:lnTo>
                  <a:lnTo>
                    <a:pt x="0" y="13715"/>
                  </a:lnTo>
                  <a:lnTo>
                    <a:pt x="4017" y="4017"/>
                  </a:lnTo>
                  <a:lnTo>
                    <a:pt x="13715" y="0"/>
                  </a:lnTo>
                  <a:close/>
                </a:path>
              </a:pathLst>
            </a:custGeom>
            <a:solidFill>
              <a:srgbClr val="000000"/>
            </a:solidFill>
          </p:spPr>
          <p:txBody>
            <a:bodyPr wrap="square" lIns="0" tIns="0" rIns="0" bIns="0" rtlCol="0"/>
            <a:lstStyle/>
            <a:p>
              <a:endParaRPr/>
            </a:p>
          </p:txBody>
        </p:sp>
        <p:sp>
          <p:nvSpPr>
            <p:cNvPr id="26" name="object 26"/>
            <p:cNvSpPr/>
            <p:nvPr/>
          </p:nvSpPr>
          <p:spPr>
            <a:xfrm>
              <a:off x="3777995" y="3317748"/>
              <a:ext cx="2024380" cy="0"/>
            </a:xfrm>
            <a:custGeom>
              <a:avLst/>
              <a:gdLst/>
              <a:ahLst/>
              <a:cxnLst/>
              <a:rect l="l" t="t" r="r" b="b"/>
              <a:pathLst>
                <a:path w="2024379">
                  <a:moveTo>
                    <a:pt x="0" y="0"/>
                  </a:moveTo>
                  <a:lnTo>
                    <a:pt x="2023871" y="0"/>
                  </a:lnTo>
                </a:path>
              </a:pathLst>
            </a:custGeom>
            <a:ln w="27432">
              <a:solidFill>
                <a:srgbClr val="000000"/>
              </a:solidFill>
            </a:ln>
          </p:spPr>
          <p:txBody>
            <a:bodyPr wrap="square" lIns="0" tIns="0" rIns="0" bIns="0" rtlCol="0"/>
            <a:lstStyle/>
            <a:p>
              <a:endParaRPr/>
            </a:p>
          </p:txBody>
        </p:sp>
        <p:sp>
          <p:nvSpPr>
            <p:cNvPr id="27" name="object 27"/>
            <p:cNvSpPr/>
            <p:nvPr/>
          </p:nvSpPr>
          <p:spPr>
            <a:xfrm>
              <a:off x="5818631" y="3304032"/>
              <a:ext cx="27940" cy="27940"/>
            </a:xfrm>
            <a:custGeom>
              <a:avLst/>
              <a:gdLst/>
              <a:ahLst/>
              <a:cxnLst/>
              <a:rect l="l" t="t" r="r" b="b"/>
              <a:pathLst>
                <a:path w="27939" h="27939">
                  <a:moveTo>
                    <a:pt x="13715" y="0"/>
                  </a:moveTo>
                  <a:lnTo>
                    <a:pt x="23414" y="4017"/>
                  </a:lnTo>
                  <a:lnTo>
                    <a:pt x="27431" y="13715"/>
                  </a:lnTo>
                  <a:lnTo>
                    <a:pt x="23414" y="23414"/>
                  </a:lnTo>
                  <a:lnTo>
                    <a:pt x="13715" y="27431"/>
                  </a:lnTo>
                  <a:lnTo>
                    <a:pt x="4017" y="23414"/>
                  </a:lnTo>
                  <a:lnTo>
                    <a:pt x="0" y="13715"/>
                  </a:lnTo>
                  <a:lnTo>
                    <a:pt x="4017" y="4017"/>
                  </a:lnTo>
                  <a:lnTo>
                    <a:pt x="13715" y="0"/>
                  </a:lnTo>
                  <a:close/>
                </a:path>
              </a:pathLst>
            </a:custGeom>
            <a:solidFill>
              <a:srgbClr val="000000"/>
            </a:solidFill>
          </p:spPr>
          <p:txBody>
            <a:bodyPr wrap="square" lIns="0" tIns="0" rIns="0" bIns="0" rtlCol="0"/>
            <a:lstStyle/>
            <a:p>
              <a:endParaRPr/>
            </a:p>
          </p:txBody>
        </p:sp>
        <p:sp>
          <p:nvSpPr>
            <p:cNvPr id="28" name="object 28"/>
            <p:cNvSpPr/>
            <p:nvPr/>
          </p:nvSpPr>
          <p:spPr>
            <a:xfrm>
              <a:off x="5859780" y="3317748"/>
              <a:ext cx="2228215" cy="0"/>
            </a:xfrm>
            <a:custGeom>
              <a:avLst/>
              <a:gdLst/>
              <a:ahLst/>
              <a:cxnLst/>
              <a:rect l="l" t="t" r="r" b="b"/>
              <a:pathLst>
                <a:path w="2228215">
                  <a:moveTo>
                    <a:pt x="0" y="0"/>
                  </a:moveTo>
                  <a:lnTo>
                    <a:pt x="2228088" y="0"/>
                  </a:lnTo>
                </a:path>
              </a:pathLst>
            </a:custGeom>
            <a:ln w="27432">
              <a:solidFill>
                <a:srgbClr val="000000"/>
              </a:solidFill>
            </a:ln>
          </p:spPr>
          <p:txBody>
            <a:bodyPr wrap="square" lIns="0" tIns="0" rIns="0" bIns="0" rtlCol="0"/>
            <a:lstStyle/>
            <a:p>
              <a:endParaRPr/>
            </a:p>
          </p:txBody>
        </p:sp>
        <p:sp>
          <p:nvSpPr>
            <p:cNvPr id="29" name="object 29"/>
            <p:cNvSpPr/>
            <p:nvPr/>
          </p:nvSpPr>
          <p:spPr>
            <a:xfrm>
              <a:off x="8101583" y="3304032"/>
              <a:ext cx="27940" cy="27940"/>
            </a:xfrm>
            <a:custGeom>
              <a:avLst/>
              <a:gdLst/>
              <a:ahLst/>
              <a:cxnLst/>
              <a:rect l="l" t="t" r="r" b="b"/>
              <a:pathLst>
                <a:path w="27940" h="27939">
                  <a:moveTo>
                    <a:pt x="13716" y="0"/>
                  </a:moveTo>
                  <a:lnTo>
                    <a:pt x="23414" y="4017"/>
                  </a:lnTo>
                  <a:lnTo>
                    <a:pt x="27432" y="13715"/>
                  </a:lnTo>
                  <a:lnTo>
                    <a:pt x="23414" y="23414"/>
                  </a:lnTo>
                  <a:lnTo>
                    <a:pt x="13716" y="27431"/>
                  </a:lnTo>
                  <a:lnTo>
                    <a:pt x="4017" y="23414"/>
                  </a:lnTo>
                  <a:lnTo>
                    <a:pt x="0" y="13715"/>
                  </a:lnTo>
                  <a:lnTo>
                    <a:pt x="4017" y="4017"/>
                  </a:lnTo>
                  <a:lnTo>
                    <a:pt x="13716" y="0"/>
                  </a:lnTo>
                  <a:close/>
                </a:path>
              </a:pathLst>
            </a:custGeom>
            <a:solidFill>
              <a:srgbClr val="000000"/>
            </a:solidFill>
          </p:spPr>
          <p:txBody>
            <a:bodyPr wrap="square" lIns="0" tIns="0" rIns="0" bIns="0" rtlCol="0"/>
            <a:lstStyle/>
            <a:p>
              <a:endParaRPr/>
            </a:p>
          </p:txBody>
        </p:sp>
        <p:sp>
          <p:nvSpPr>
            <p:cNvPr id="30" name="object 30"/>
            <p:cNvSpPr/>
            <p:nvPr/>
          </p:nvSpPr>
          <p:spPr>
            <a:xfrm>
              <a:off x="1668780" y="3348228"/>
              <a:ext cx="6446520" cy="287020"/>
            </a:xfrm>
            <a:custGeom>
              <a:avLst/>
              <a:gdLst/>
              <a:ahLst/>
              <a:cxnLst/>
              <a:rect l="l" t="t" r="r" b="b"/>
              <a:pathLst>
                <a:path w="6446520" h="287020">
                  <a:moveTo>
                    <a:pt x="0" y="0"/>
                  </a:moveTo>
                  <a:lnTo>
                    <a:pt x="0" y="286512"/>
                  </a:lnTo>
                </a:path>
                <a:path w="6446520" h="287020">
                  <a:moveTo>
                    <a:pt x="2081783" y="0"/>
                  </a:moveTo>
                  <a:lnTo>
                    <a:pt x="2081783" y="286512"/>
                  </a:lnTo>
                </a:path>
                <a:path w="6446520" h="287020">
                  <a:moveTo>
                    <a:pt x="4163567" y="0"/>
                  </a:moveTo>
                  <a:lnTo>
                    <a:pt x="4163567" y="286512"/>
                  </a:lnTo>
                </a:path>
                <a:path w="6446520" h="287020">
                  <a:moveTo>
                    <a:pt x="6446520" y="0"/>
                  </a:moveTo>
                  <a:lnTo>
                    <a:pt x="6446520" y="286512"/>
                  </a:lnTo>
                </a:path>
              </a:pathLst>
            </a:custGeom>
            <a:ln w="27432">
              <a:solidFill>
                <a:srgbClr val="000000"/>
              </a:solidFill>
            </a:ln>
          </p:spPr>
          <p:txBody>
            <a:bodyPr wrap="square" lIns="0" tIns="0" rIns="0" bIns="0" rtlCol="0"/>
            <a:lstStyle/>
            <a:p>
              <a:endParaRPr/>
            </a:p>
          </p:txBody>
        </p:sp>
        <p:sp>
          <p:nvSpPr>
            <p:cNvPr id="31" name="object 31"/>
            <p:cNvSpPr/>
            <p:nvPr/>
          </p:nvSpPr>
          <p:spPr>
            <a:xfrm>
              <a:off x="1655064" y="3651504"/>
              <a:ext cx="27940" cy="27940"/>
            </a:xfrm>
            <a:custGeom>
              <a:avLst/>
              <a:gdLst/>
              <a:ahLst/>
              <a:cxnLst/>
              <a:rect l="l" t="t" r="r" b="b"/>
              <a:pathLst>
                <a:path w="27939" h="27939">
                  <a:moveTo>
                    <a:pt x="13716" y="0"/>
                  </a:moveTo>
                  <a:lnTo>
                    <a:pt x="23414" y="4017"/>
                  </a:lnTo>
                  <a:lnTo>
                    <a:pt x="27432" y="13715"/>
                  </a:lnTo>
                  <a:lnTo>
                    <a:pt x="23414" y="23414"/>
                  </a:lnTo>
                  <a:lnTo>
                    <a:pt x="13716" y="27431"/>
                  </a:lnTo>
                  <a:lnTo>
                    <a:pt x="4017" y="23414"/>
                  </a:lnTo>
                  <a:lnTo>
                    <a:pt x="0" y="13715"/>
                  </a:lnTo>
                  <a:lnTo>
                    <a:pt x="4017" y="4017"/>
                  </a:lnTo>
                  <a:lnTo>
                    <a:pt x="13716" y="0"/>
                  </a:lnTo>
                  <a:close/>
                </a:path>
              </a:pathLst>
            </a:custGeom>
            <a:solidFill>
              <a:srgbClr val="000000"/>
            </a:solidFill>
          </p:spPr>
          <p:txBody>
            <a:bodyPr wrap="square" lIns="0" tIns="0" rIns="0" bIns="0" rtlCol="0"/>
            <a:lstStyle/>
            <a:p>
              <a:endParaRPr/>
            </a:p>
          </p:txBody>
        </p:sp>
        <p:sp>
          <p:nvSpPr>
            <p:cNvPr id="32" name="object 32"/>
            <p:cNvSpPr/>
            <p:nvPr/>
          </p:nvSpPr>
          <p:spPr>
            <a:xfrm>
              <a:off x="1696212" y="3665220"/>
              <a:ext cx="2024380" cy="0"/>
            </a:xfrm>
            <a:custGeom>
              <a:avLst/>
              <a:gdLst/>
              <a:ahLst/>
              <a:cxnLst/>
              <a:rect l="l" t="t" r="r" b="b"/>
              <a:pathLst>
                <a:path w="2024379">
                  <a:moveTo>
                    <a:pt x="0" y="0"/>
                  </a:moveTo>
                  <a:lnTo>
                    <a:pt x="2023871" y="0"/>
                  </a:lnTo>
                </a:path>
              </a:pathLst>
            </a:custGeom>
            <a:ln w="27432">
              <a:solidFill>
                <a:srgbClr val="000000"/>
              </a:solidFill>
            </a:ln>
          </p:spPr>
          <p:txBody>
            <a:bodyPr wrap="square" lIns="0" tIns="0" rIns="0" bIns="0" rtlCol="0"/>
            <a:lstStyle/>
            <a:p>
              <a:endParaRPr/>
            </a:p>
          </p:txBody>
        </p:sp>
        <p:sp>
          <p:nvSpPr>
            <p:cNvPr id="33" name="object 33"/>
            <p:cNvSpPr/>
            <p:nvPr/>
          </p:nvSpPr>
          <p:spPr>
            <a:xfrm>
              <a:off x="3736848" y="3651503"/>
              <a:ext cx="4392295" cy="27940"/>
            </a:xfrm>
            <a:custGeom>
              <a:avLst/>
              <a:gdLst/>
              <a:ahLst/>
              <a:cxnLst/>
              <a:rect l="l" t="t" r="r" b="b"/>
              <a:pathLst>
                <a:path w="4392295" h="27939">
                  <a:moveTo>
                    <a:pt x="27432" y="13716"/>
                  </a:moveTo>
                  <a:lnTo>
                    <a:pt x="23406" y="4025"/>
                  </a:lnTo>
                  <a:lnTo>
                    <a:pt x="13716" y="12"/>
                  </a:lnTo>
                  <a:lnTo>
                    <a:pt x="4013" y="4025"/>
                  </a:lnTo>
                  <a:lnTo>
                    <a:pt x="0" y="13716"/>
                  </a:lnTo>
                  <a:lnTo>
                    <a:pt x="4013" y="23418"/>
                  </a:lnTo>
                  <a:lnTo>
                    <a:pt x="13716" y="27432"/>
                  </a:lnTo>
                  <a:lnTo>
                    <a:pt x="23406" y="23418"/>
                  </a:lnTo>
                  <a:lnTo>
                    <a:pt x="27432" y="13716"/>
                  </a:lnTo>
                  <a:close/>
                </a:path>
                <a:path w="4392295" h="27939">
                  <a:moveTo>
                    <a:pt x="2109216" y="13716"/>
                  </a:moveTo>
                  <a:lnTo>
                    <a:pt x="2105190" y="4025"/>
                  </a:lnTo>
                  <a:lnTo>
                    <a:pt x="2095500" y="12"/>
                  </a:lnTo>
                  <a:lnTo>
                    <a:pt x="2085797" y="4025"/>
                  </a:lnTo>
                  <a:lnTo>
                    <a:pt x="2081784" y="13716"/>
                  </a:lnTo>
                  <a:lnTo>
                    <a:pt x="2085797" y="23418"/>
                  </a:lnTo>
                  <a:lnTo>
                    <a:pt x="2095500" y="27432"/>
                  </a:lnTo>
                  <a:lnTo>
                    <a:pt x="2105190" y="23418"/>
                  </a:lnTo>
                  <a:lnTo>
                    <a:pt x="2109216" y="13716"/>
                  </a:lnTo>
                  <a:close/>
                </a:path>
                <a:path w="4392295" h="27939">
                  <a:moveTo>
                    <a:pt x="4392168" y="13716"/>
                  </a:moveTo>
                  <a:lnTo>
                    <a:pt x="4388142" y="4025"/>
                  </a:lnTo>
                  <a:lnTo>
                    <a:pt x="4378452" y="0"/>
                  </a:lnTo>
                  <a:lnTo>
                    <a:pt x="4368749" y="4025"/>
                  </a:lnTo>
                  <a:lnTo>
                    <a:pt x="4364736" y="13716"/>
                  </a:lnTo>
                  <a:lnTo>
                    <a:pt x="4368749" y="23418"/>
                  </a:lnTo>
                  <a:lnTo>
                    <a:pt x="4378452" y="27432"/>
                  </a:lnTo>
                  <a:lnTo>
                    <a:pt x="4388142" y="23418"/>
                  </a:lnTo>
                  <a:lnTo>
                    <a:pt x="4392168" y="13716"/>
                  </a:lnTo>
                  <a:close/>
                </a:path>
              </a:pathLst>
            </a:custGeom>
            <a:solidFill>
              <a:srgbClr val="000000"/>
            </a:solidFill>
          </p:spPr>
          <p:txBody>
            <a:bodyPr wrap="square" lIns="0" tIns="0" rIns="0" bIns="0" rtlCol="0"/>
            <a:lstStyle/>
            <a:p>
              <a:endParaRPr/>
            </a:p>
          </p:txBody>
        </p:sp>
        <p:sp>
          <p:nvSpPr>
            <p:cNvPr id="34" name="object 34"/>
            <p:cNvSpPr/>
            <p:nvPr/>
          </p:nvSpPr>
          <p:spPr>
            <a:xfrm>
              <a:off x="8115300" y="3692652"/>
              <a:ext cx="0" cy="289560"/>
            </a:xfrm>
            <a:custGeom>
              <a:avLst/>
              <a:gdLst/>
              <a:ahLst/>
              <a:cxnLst/>
              <a:rect l="l" t="t" r="r" b="b"/>
              <a:pathLst>
                <a:path h="289560">
                  <a:moveTo>
                    <a:pt x="0" y="0"/>
                  </a:moveTo>
                  <a:lnTo>
                    <a:pt x="0" y="289560"/>
                  </a:lnTo>
                </a:path>
              </a:pathLst>
            </a:custGeom>
            <a:ln w="27432">
              <a:solidFill>
                <a:srgbClr val="000000"/>
              </a:solidFill>
            </a:ln>
          </p:spPr>
          <p:txBody>
            <a:bodyPr wrap="square" lIns="0" tIns="0" rIns="0" bIns="0" rtlCol="0"/>
            <a:lstStyle/>
            <a:p>
              <a:endParaRPr/>
            </a:p>
          </p:txBody>
        </p:sp>
        <p:sp>
          <p:nvSpPr>
            <p:cNvPr id="35" name="object 35"/>
            <p:cNvSpPr/>
            <p:nvPr/>
          </p:nvSpPr>
          <p:spPr>
            <a:xfrm>
              <a:off x="8101583" y="3995928"/>
              <a:ext cx="27940" cy="27940"/>
            </a:xfrm>
            <a:custGeom>
              <a:avLst/>
              <a:gdLst/>
              <a:ahLst/>
              <a:cxnLst/>
              <a:rect l="l" t="t" r="r" b="b"/>
              <a:pathLst>
                <a:path w="27940" h="27939">
                  <a:moveTo>
                    <a:pt x="13716" y="0"/>
                  </a:moveTo>
                  <a:lnTo>
                    <a:pt x="23414" y="4017"/>
                  </a:lnTo>
                  <a:lnTo>
                    <a:pt x="27432" y="13715"/>
                  </a:lnTo>
                  <a:lnTo>
                    <a:pt x="23414" y="23414"/>
                  </a:lnTo>
                  <a:lnTo>
                    <a:pt x="13716" y="27431"/>
                  </a:lnTo>
                  <a:lnTo>
                    <a:pt x="4017" y="23414"/>
                  </a:lnTo>
                  <a:lnTo>
                    <a:pt x="0" y="13715"/>
                  </a:lnTo>
                  <a:lnTo>
                    <a:pt x="4017" y="4017"/>
                  </a:lnTo>
                  <a:lnTo>
                    <a:pt x="13716" y="0"/>
                  </a:lnTo>
                  <a:close/>
                </a:path>
              </a:pathLst>
            </a:custGeom>
            <a:solidFill>
              <a:srgbClr val="000000"/>
            </a:solidFill>
          </p:spPr>
          <p:txBody>
            <a:bodyPr wrap="square" lIns="0" tIns="0" rIns="0" bIns="0" rtlCol="0"/>
            <a:lstStyle/>
            <a:p>
              <a:endParaRPr/>
            </a:p>
          </p:txBody>
        </p:sp>
        <p:sp>
          <p:nvSpPr>
            <p:cNvPr id="36" name="object 36"/>
            <p:cNvSpPr/>
            <p:nvPr/>
          </p:nvSpPr>
          <p:spPr>
            <a:xfrm>
              <a:off x="8115300" y="4040124"/>
              <a:ext cx="0" cy="289560"/>
            </a:xfrm>
            <a:custGeom>
              <a:avLst/>
              <a:gdLst/>
              <a:ahLst/>
              <a:cxnLst/>
              <a:rect l="l" t="t" r="r" b="b"/>
              <a:pathLst>
                <a:path h="289560">
                  <a:moveTo>
                    <a:pt x="0" y="0"/>
                  </a:moveTo>
                  <a:lnTo>
                    <a:pt x="0" y="289560"/>
                  </a:lnTo>
                </a:path>
              </a:pathLst>
            </a:custGeom>
            <a:ln w="27432">
              <a:solidFill>
                <a:srgbClr val="000000"/>
              </a:solidFill>
            </a:ln>
          </p:spPr>
          <p:txBody>
            <a:bodyPr wrap="square" lIns="0" tIns="0" rIns="0" bIns="0" rtlCol="0"/>
            <a:lstStyle/>
            <a:p>
              <a:endParaRPr/>
            </a:p>
          </p:txBody>
        </p:sp>
        <p:sp>
          <p:nvSpPr>
            <p:cNvPr id="37" name="object 37"/>
            <p:cNvSpPr/>
            <p:nvPr/>
          </p:nvSpPr>
          <p:spPr>
            <a:xfrm>
              <a:off x="8101583" y="4343400"/>
              <a:ext cx="27940" cy="27940"/>
            </a:xfrm>
            <a:custGeom>
              <a:avLst/>
              <a:gdLst/>
              <a:ahLst/>
              <a:cxnLst/>
              <a:rect l="l" t="t" r="r" b="b"/>
              <a:pathLst>
                <a:path w="27940" h="27939">
                  <a:moveTo>
                    <a:pt x="13716" y="0"/>
                  </a:moveTo>
                  <a:lnTo>
                    <a:pt x="23414" y="4017"/>
                  </a:lnTo>
                  <a:lnTo>
                    <a:pt x="27432" y="13715"/>
                  </a:lnTo>
                  <a:lnTo>
                    <a:pt x="23414" y="23414"/>
                  </a:lnTo>
                  <a:lnTo>
                    <a:pt x="13716" y="27431"/>
                  </a:lnTo>
                  <a:lnTo>
                    <a:pt x="4017" y="23414"/>
                  </a:lnTo>
                  <a:lnTo>
                    <a:pt x="0" y="13715"/>
                  </a:lnTo>
                  <a:lnTo>
                    <a:pt x="4017" y="4017"/>
                  </a:lnTo>
                  <a:lnTo>
                    <a:pt x="13716" y="0"/>
                  </a:lnTo>
                  <a:close/>
                </a:path>
              </a:pathLst>
            </a:custGeom>
            <a:solidFill>
              <a:srgbClr val="000000"/>
            </a:solidFill>
          </p:spPr>
          <p:txBody>
            <a:bodyPr wrap="square" lIns="0" tIns="0" rIns="0" bIns="0" rtlCol="0"/>
            <a:lstStyle/>
            <a:p>
              <a:endParaRPr/>
            </a:p>
          </p:txBody>
        </p:sp>
        <p:sp>
          <p:nvSpPr>
            <p:cNvPr id="38" name="object 38"/>
            <p:cNvSpPr/>
            <p:nvPr/>
          </p:nvSpPr>
          <p:spPr>
            <a:xfrm>
              <a:off x="8115300" y="4384548"/>
              <a:ext cx="0" cy="289560"/>
            </a:xfrm>
            <a:custGeom>
              <a:avLst/>
              <a:gdLst/>
              <a:ahLst/>
              <a:cxnLst/>
              <a:rect l="l" t="t" r="r" b="b"/>
              <a:pathLst>
                <a:path h="289560">
                  <a:moveTo>
                    <a:pt x="0" y="0"/>
                  </a:moveTo>
                  <a:lnTo>
                    <a:pt x="0" y="289560"/>
                  </a:lnTo>
                </a:path>
              </a:pathLst>
            </a:custGeom>
            <a:ln w="27432">
              <a:solidFill>
                <a:srgbClr val="000000"/>
              </a:solidFill>
            </a:ln>
          </p:spPr>
          <p:txBody>
            <a:bodyPr wrap="square" lIns="0" tIns="0" rIns="0" bIns="0" rtlCol="0"/>
            <a:lstStyle/>
            <a:p>
              <a:endParaRPr/>
            </a:p>
          </p:txBody>
        </p:sp>
        <p:sp>
          <p:nvSpPr>
            <p:cNvPr id="39" name="object 39"/>
            <p:cNvSpPr/>
            <p:nvPr/>
          </p:nvSpPr>
          <p:spPr>
            <a:xfrm>
              <a:off x="8101583" y="4690872"/>
              <a:ext cx="27940" cy="27940"/>
            </a:xfrm>
            <a:custGeom>
              <a:avLst/>
              <a:gdLst/>
              <a:ahLst/>
              <a:cxnLst/>
              <a:rect l="l" t="t" r="r" b="b"/>
              <a:pathLst>
                <a:path w="27940" h="27939">
                  <a:moveTo>
                    <a:pt x="13716" y="0"/>
                  </a:moveTo>
                  <a:lnTo>
                    <a:pt x="23414" y="4017"/>
                  </a:lnTo>
                  <a:lnTo>
                    <a:pt x="27432" y="13715"/>
                  </a:lnTo>
                  <a:lnTo>
                    <a:pt x="23414" y="23414"/>
                  </a:lnTo>
                  <a:lnTo>
                    <a:pt x="13716" y="27431"/>
                  </a:lnTo>
                  <a:lnTo>
                    <a:pt x="4017" y="23414"/>
                  </a:lnTo>
                  <a:lnTo>
                    <a:pt x="0" y="13715"/>
                  </a:lnTo>
                  <a:lnTo>
                    <a:pt x="4017" y="4017"/>
                  </a:lnTo>
                  <a:lnTo>
                    <a:pt x="13716" y="0"/>
                  </a:lnTo>
                  <a:close/>
                </a:path>
              </a:pathLst>
            </a:custGeom>
            <a:solidFill>
              <a:srgbClr val="000000"/>
            </a:solidFill>
          </p:spPr>
          <p:txBody>
            <a:bodyPr wrap="square" lIns="0" tIns="0" rIns="0" bIns="0" rtlCol="0"/>
            <a:lstStyle/>
            <a:p>
              <a:endParaRPr/>
            </a:p>
          </p:txBody>
        </p:sp>
        <p:sp>
          <p:nvSpPr>
            <p:cNvPr id="40" name="object 40"/>
            <p:cNvSpPr/>
            <p:nvPr/>
          </p:nvSpPr>
          <p:spPr>
            <a:xfrm>
              <a:off x="8115300" y="4732020"/>
              <a:ext cx="0" cy="289560"/>
            </a:xfrm>
            <a:custGeom>
              <a:avLst/>
              <a:gdLst/>
              <a:ahLst/>
              <a:cxnLst/>
              <a:rect l="l" t="t" r="r" b="b"/>
              <a:pathLst>
                <a:path h="289560">
                  <a:moveTo>
                    <a:pt x="0" y="0"/>
                  </a:moveTo>
                  <a:lnTo>
                    <a:pt x="0" y="289559"/>
                  </a:lnTo>
                </a:path>
              </a:pathLst>
            </a:custGeom>
            <a:ln w="27432">
              <a:solidFill>
                <a:srgbClr val="000000"/>
              </a:solidFill>
            </a:ln>
          </p:spPr>
          <p:txBody>
            <a:bodyPr wrap="square" lIns="0" tIns="0" rIns="0" bIns="0" rtlCol="0"/>
            <a:lstStyle/>
            <a:p>
              <a:endParaRPr/>
            </a:p>
          </p:txBody>
        </p:sp>
        <p:sp>
          <p:nvSpPr>
            <p:cNvPr id="41" name="object 41"/>
            <p:cNvSpPr/>
            <p:nvPr/>
          </p:nvSpPr>
          <p:spPr>
            <a:xfrm>
              <a:off x="8101583" y="5035296"/>
              <a:ext cx="27940" cy="27940"/>
            </a:xfrm>
            <a:custGeom>
              <a:avLst/>
              <a:gdLst/>
              <a:ahLst/>
              <a:cxnLst/>
              <a:rect l="l" t="t" r="r" b="b"/>
              <a:pathLst>
                <a:path w="27940" h="27939">
                  <a:moveTo>
                    <a:pt x="13716" y="0"/>
                  </a:moveTo>
                  <a:lnTo>
                    <a:pt x="23414" y="4017"/>
                  </a:lnTo>
                  <a:lnTo>
                    <a:pt x="27432" y="13715"/>
                  </a:lnTo>
                  <a:lnTo>
                    <a:pt x="23414" y="23414"/>
                  </a:lnTo>
                  <a:lnTo>
                    <a:pt x="13716" y="27431"/>
                  </a:lnTo>
                  <a:lnTo>
                    <a:pt x="4017" y="23414"/>
                  </a:lnTo>
                  <a:lnTo>
                    <a:pt x="0" y="13715"/>
                  </a:lnTo>
                  <a:lnTo>
                    <a:pt x="4017" y="4017"/>
                  </a:lnTo>
                  <a:lnTo>
                    <a:pt x="13716" y="0"/>
                  </a:lnTo>
                  <a:close/>
                </a:path>
              </a:pathLst>
            </a:custGeom>
            <a:solidFill>
              <a:srgbClr val="000000"/>
            </a:solidFill>
          </p:spPr>
          <p:txBody>
            <a:bodyPr wrap="square" lIns="0" tIns="0" rIns="0" bIns="0" rtlCol="0"/>
            <a:lstStyle/>
            <a:p>
              <a:endParaRPr/>
            </a:p>
          </p:txBody>
        </p:sp>
        <p:sp>
          <p:nvSpPr>
            <p:cNvPr id="42" name="object 42"/>
            <p:cNvSpPr/>
            <p:nvPr/>
          </p:nvSpPr>
          <p:spPr>
            <a:xfrm>
              <a:off x="8115300" y="5079492"/>
              <a:ext cx="0" cy="287020"/>
            </a:xfrm>
            <a:custGeom>
              <a:avLst/>
              <a:gdLst/>
              <a:ahLst/>
              <a:cxnLst/>
              <a:rect l="l" t="t" r="r" b="b"/>
              <a:pathLst>
                <a:path h="287020">
                  <a:moveTo>
                    <a:pt x="0" y="0"/>
                  </a:moveTo>
                  <a:lnTo>
                    <a:pt x="0" y="286512"/>
                  </a:lnTo>
                </a:path>
              </a:pathLst>
            </a:custGeom>
            <a:ln w="27432">
              <a:solidFill>
                <a:srgbClr val="000000"/>
              </a:solidFill>
            </a:ln>
          </p:spPr>
          <p:txBody>
            <a:bodyPr wrap="square" lIns="0" tIns="0" rIns="0" bIns="0" rtlCol="0"/>
            <a:lstStyle/>
            <a:p>
              <a:endParaRPr/>
            </a:p>
          </p:txBody>
        </p:sp>
        <p:sp>
          <p:nvSpPr>
            <p:cNvPr id="43" name="object 43"/>
            <p:cNvSpPr/>
            <p:nvPr/>
          </p:nvSpPr>
          <p:spPr>
            <a:xfrm>
              <a:off x="8101583" y="5382768"/>
              <a:ext cx="27940" cy="27940"/>
            </a:xfrm>
            <a:custGeom>
              <a:avLst/>
              <a:gdLst/>
              <a:ahLst/>
              <a:cxnLst/>
              <a:rect l="l" t="t" r="r" b="b"/>
              <a:pathLst>
                <a:path w="27940" h="27939">
                  <a:moveTo>
                    <a:pt x="13716" y="0"/>
                  </a:moveTo>
                  <a:lnTo>
                    <a:pt x="23414" y="4017"/>
                  </a:lnTo>
                  <a:lnTo>
                    <a:pt x="27432" y="13715"/>
                  </a:lnTo>
                  <a:lnTo>
                    <a:pt x="23414" y="23414"/>
                  </a:lnTo>
                  <a:lnTo>
                    <a:pt x="13716" y="27431"/>
                  </a:lnTo>
                  <a:lnTo>
                    <a:pt x="4017" y="23414"/>
                  </a:lnTo>
                  <a:lnTo>
                    <a:pt x="0" y="13715"/>
                  </a:lnTo>
                  <a:lnTo>
                    <a:pt x="4017" y="4017"/>
                  </a:lnTo>
                  <a:lnTo>
                    <a:pt x="13716" y="0"/>
                  </a:lnTo>
                  <a:close/>
                </a:path>
              </a:pathLst>
            </a:custGeom>
            <a:solidFill>
              <a:srgbClr val="000000"/>
            </a:solidFill>
          </p:spPr>
          <p:txBody>
            <a:bodyPr wrap="square" lIns="0" tIns="0" rIns="0" bIns="0" rtlCol="0"/>
            <a:lstStyle/>
            <a:p>
              <a:endParaRPr/>
            </a:p>
          </p:txBody>
        </p:sp>
        <p:sp>
          <p:nvSpPr>
            <p:cNvPr id="44" name="object 44"/>
            <p:cNvSpPr/>
            <p:nvPr/>
          </p:nvSpPr>
          <p:spPr>
            <a:xfrm>
              <a:off x="8115300" y="5423916"/>
              <a:ext cx="0" cy="289560"/>
            </a:xfrm>
            <a:custGeom>
              <a:avLst/>
              <a:gdLst/>
              <a:ahLst/>
              <a:cxnLst/>
              <a:rect l="l" t="t" r="r" b="b"/>
              <a:pathLst>
                <a:path h="289560">
                  <a:moveTo>
                    <a:pt x="0" y="0"/>
                  </a:moveTo>
                  <a:lnTo>
                    <a:pt x="0" y="289560"/>
                  </a:lnTo>
                </a:path>
              </a:pathLst>
            </a:custGeom>
            <a:ln w="27432">
              <a:solidFill>
                <a:srgbClr val="000000"/>
              </a:solidFill>
            </a:ln>
          </p:spPr>
          <p:txBody>
            <a:bodyPr wrap="square" lIns="0" tIns="0" rIns="0" bIns="0" rtlCol="0"/>
            <a:lstStyle/>
            <a:p>
              <a:endParaRPr/>
            </a:p>
          </p:txBody>
        </p:sp>
        <p:sp>
          <p:nvSpPr>
            <p:cNvPr id="45" name="object 45"/>
            <p:cNvSpPr/>
            <p:nvPr/>
          </p:nvSpPr>
          <p:spPr>
            <a:xfrm>
              <a:off x="8101583" y="5730240"/>
              <a:ext cx="27940" cy="27940"/>
            </a:xfrm>
            <a:custGeom>
              <a:avLst/>
              <a:gdLst/>
              <a:ahLst/>
              <a:cxnLst/>
              <a:rect l="l" t="t" r="r" b="b"/>
              <a:pathLst>
                <a:path w="27940" h="27939">
                  <a:moveTo>
                    <a:pt x="13716" y="0"/>
                  </a:moveTo>
                  <a:lnTo>
                    <a:pt x="23414" y="4017"/>
                  </a:lnTo>
                  <a:lnTo>
                    <a:pt x="27432" y="13715"/>
                  </a:lnTo>
                  <a:lnTo>
                    <a:pt x="23414" y="23414"/>
                  </a:lnTo>
                  <a:lnTo>
                    <a:pt x="13716" y="27431"/>
                  </a:lnTo>
                  <a:lnTo>
                    <a:pt x="4017" y="23414"/>
                  </a:lnTo>
                  <a:lnTo>
                    <a:pt x="0" y="13715"/>
                  </a:lnTo>
                  <a:lnTo>
                    <a:pt x="4017" y="4017"/>
                  </a:lnTo>
                  <a:lnTo>
                    <a:pt x="13716" y="0"/>
                  </a:lnTo>
                  <a:close/>
                </a:path>
              </a:pathLst>
            </a:custGeom>
            <a:solidFill>
              <a:srgbClr val="000000"/>
            </a:solidFill>
          </p:spPr>
          <p:txBody>
            <a:bodyPr wrap="square" lIns="0" tIns="0" rIns="0" bIns="0" rtlCol="0"/>
            <a:lstStyle/>
            <a:p>
              <a:endParaRPr/>
            </a:p>
          </p:txBody>
        </p:sp>
        <p:sp>
          <p:nvSpPr>
            <p:cNvPr id="46" name="object 46"/>
            <p:cNvSpPr/>
            <p:nvPr/>
          </p:nvSpPr>
          <p:spPr>
            <a:xfrm>
              <a:off x="8115300" y="5771388"/>
              <a:ext cx="0" cy="289560"/>
            </a:xfrm>
            <a:custGeom>
              <a:avLst/>
              <a:gdLst/>
              <a:ahLst/>
              <a:cxnLst/>
              <a:rect l="l" t="t" r="r" b="b"/>
              <a:pathLst>
                <a:path h="289560">
                  <a:moveTo>
                    <a:pt x="0" y="0"/>
                  </a:moveTo>
                  <a:lnTo>
                    <a:pt x="0" y="289560"/>
                  </a:lnTo>
                </a:path>
              </a:pathLst>
            </a:custGeom>
            <a:ln w="27432">
              <a:solidFill>
                <a:srgbClr val="000000"/>
              </a:solidFill>
            </a:ln>
          </p:spPr>
          <p:txBody>
            <a:bodyPr wrap="square" lIns="0" tIns="0" rIns="0" bIns="0" rtlCol="0"/>
            <a:lstStyle/>
            <a:p>
              <a:endParaRPr/>
            </a:p>
          </p:txBody>
        </p:sp>
        <p:sp>
          <p:nvSpPr>
            <p:cNvPr id="47" name="object 47"/>
            <p:cNvSpPr/>
            <p:nvPr/>
          </p:nvSpPr>
          <p:spPr>
            <a:xfrm>
              <a:off x="8101583" y="6074664"/>
              <a:ext cx="27940" cy="27940"/>
            </a:xfrm>
            <a:custGeom>
              <a:avLst/>
              <a:gdLst/>
              <a:ahLst/>
              <a:cxnLst/>
              <a:rect l="l" t="t" r="r" b="b"/>
              <a:pathLst>
                <a:path w="27940" h="27939">
                  <a:moveTo>
                    <a:pt x="13716" y="0"/>
                  </a:moveTo>
                  <a:lnTo>
                    <a:pt x="23414" y="4017"/>
                  </a:lnTo>
                  <a:lnTo>
                    <a:pt x="27432" y="13715"/>
                  </a:lnTo>
                  <a:lnTo>
                    <a:pt x="23414" y="23414"/>
                  </a:lnTo>
                  <a:lnTo>
                    <a:pt x="13716" y="27431"/>
                  </a:lnTo>
                  <a:lnTo>
                    <a:pt x="4017" y="23414"/>
                  </a:lnTo>
                  <a:lnTo>
                    <a:pt x="0" y="13715"/>
                  </a:lnTo>
                  <a:lnTo>
                    <a:pt x="4017" y="4017"/>
                  </a:lnTo>
                  <a:lnTo>
                    <a:pt x="13716" y="0"/>
                  </a:lnTo>
                  <a:close/>
                </a:path>
              </a:pathLst>
            </a:custGeom>
            <a:solidFill>
              <a:srgbClr val="000000"/>
            </a:solidFill>
          </p:spPr>
          <p:txBody>
            <a:bodyPr wrap="square" lIns="0" tIns="0" rIns="0" bIns="0" rtlCol="0"/>
            <a:lstStyle/>
            <a:p>
              <a:endParaRPr/>
            </a:p>
          </p:txBody>
        </p:sp>
        <p:sp>
          <p:nvSpPr>
            <p:cNvPr id="48" name="object 48"/>
            <p:cNvSpPr/>
            <p:nvPr/>
          </p:nvSpPr>
          <p:spPr>
            <a:xfrm>
              <a:off x="8115300" y="6118860"/>
              <a:ext cx="0" cy="287020"/>
            </a:xfrm>
            <a:custGeom>
              <a:avLst/>
              <a:gdLst/>
              <a:ahLst/>
              <a:cxnLst/>
              <a:rect l="l" t="t" r="r" b="b"/>
              <a:pathLst>
                <a:path h="287020">
                  <a:moveTo>
                    <a:pt x="0" y="0"/>
                  </a:moveTo>
                  <a:lnTo>
                    <a:pt x="0" y="286512"/>
                  </a:lnTo>
                </a:path>
              </a:pathLst>
            </a:custGeom>
            <a:ln w="27432">
              <a:solidFill>
                <a:srgbClr val="000000"/>
              </a:solidFill>
            </a:ln>
          </p:spPr>
          <p:txBody>
            <a:bodyPr wrap="square" lIns="0" tIns="0" rIns="0" bIns="0" rtlCol="0"/>
            <a:lstStyle/>
            <a:p>
              <a:endParaRPr/>
            </a:p>
          </p:txBody>
        </p:sp>
      </p:grpSp>
      <p:grpSp>
        <p:nvGrpSpPr>
          <p:cNvPr id="49" name="object 49"/>
          <p:cNvGrpSpPr/>
          <p:nvPr/>
        </p:nvGrpSpPr>
        <p:grpSpPr>
          <a:xfrm>
            <a:off x="3118821" y="5666590"/>
            <a:ext cx="5712759" cy="328332"/>
            <a:chOff x="1655064" y="6422135"/>
            <a:chExt cx="6474460" cy="372110"/>
          </a:xfrm>
        </p:grpSpPr>
        <p:sp>
          <p:nvSpPr>
            <p:cNvPr id="50" name="object 50"/>
            <p:cNvSpPr/>
            <p:nvPr/>
          </p:nvSpPr>
          <p:spPr>
            <a:xfrm>
              <a:off x="1655064" y="6422135"/>
              <a:ext cx="6474460" cy="372110"/>
            </a:xfrm>
            <a:custGeom>
              <a:avLst/>
              <a:gdLst/>
              <a:ahLst/>
              <a:cxnLst/>
              <a:rect l="l" t="t" r="r" b="b"/>
              <a:pathLst>
                <a:path w="6474459" h="372109">
                  <a:moveTo>
                    <a:pt x="27432" y="358140"/>
                  </a:moveTo>
                  <a:lnTo>
                    <a:pt x="23406" y="348449"/>
                  </a:lnTo>
                  <a:lnTo>
                    <a:pt x="13716" y="344424"/>
                  </a:lnTo>
                  <a:lnTo>
                    <a:pt x="4013" y="348449"/>
                  </a:lnTo>
                  <a:lnTo>
                    <a:pt x="0" y="358140"/>
                  </a:lnTo>
                  <a:lnTo>
                    <a:pt x="4013" y="367842"/>
                  </a:lnTo>
                  <a:lnTo>
                    <a:pt x="13716" y="371856"/>
                  </a:lnTo>
                  <a:lnTo>
                    <a:pt x="23406" y="367842"/>
                  </a:lnTo>
                  <a:lnTo>
                    <a:pt x="27432" y="358140"/>
                  </a:lnTo>
                  <a:close/>
                </a:path>
                <a:path w="6474459" h="372109">
                  <a:moveTo>
                    <a:pt x="6473952" y="13716"/>
                  </a:moveTo>
                  <a:lnTo>
                    <a:pt x="6469926" y="4025"/>
                  </a:lnTo>
                  <a:lnTo>
                    <a:pt x="6460236" y="0"/>
                  </a:lnTo>
                  <a:lnTo>
                    <a:pt x="6450533" y="4025"/>
                  </a:lnTo>
                  <a:lnTo>
                    <a:pt x="6446520" y="13716"/>
                  </a:lnTo>
                  <a:lnTo>
                    <a:pt x="6450533" y="23418"/>
                  </a:lnTo>
                  <a:lnTo>
                    <a:pt x="6460236" y="27432"/>
                  </a:lnTo>
                  <a:lnTo>
                    <a:pt x="6469926" y="23418"/>
                  </a:lnTo>
                  <a:lnTo>
                    <a:pt x="6473952" y="13716"/>
                  </a:lnTo>
                  <a:close/>
                </a:path>
              </a:pathLst>
            </a:custGeom>
            <a:solidFill>
              <a:srgbClr val="000000"/>
            </a:solidFill>
          </p:spPr>
          <p:txBody>
            <a:bodyPr wrap="square" lIns="0" tIns="0" rIns="0" bIns="0" rtlCol="0"/>
            <a:lstStyle/>
            <a:p>
              <a:endParaRPr/>
            </a:p>
          </p:txBody>
        </p:sp>
        <p:sp>
          <p:nvSpPr>
            <p:cNvPr id="51" name="object 51"/>
            <p:cNvSpPr/>
            <p:nvPr/>
          </p:nvSpPr>
          <p:spPr>
            <a:xfrm>
              <a:off x="1696212" y="6780275"/>
              <a:ext cx="2024380" cy="0"/>
            </a:xfrm>
            <a:custGeom>
              <a:avLst/>
              <a:gdLst/>
              <a:ahLst/>
              <a:cxnLst/>
              <a:rect l="l" t="t" r="r" b="b"/>
              <a:pathLst>
                <a:path w="2024379">
                  <a:moveTo>
                    <a:pt x="0" y="0"/>
                  </a:moveTo>
                  <a:lnTo>
                    <a:pt x="2023872" y="0"/>
                  </a:lnTo>
                </a:path>
              </a:pathLst>
            </a:custGeom>
            <a:ln w="27432">
              <a:solidFill>
                <a:srgbClr val="000000"/>
              </a:solidFill>
            </a:ln>
          </p:spPr>
          <p:txBody>
            <a:bodyPr wrap="square" lIns="0" tIns="0" rIns="0" bIns="0" rtlCol="0"/>
            <a:lstStyle/>
            <a:p>
              <a:endParaRPr/>
            </a:p>
          </p:txBody>
        </p:sp>
        <p:sp>
          <p:nvSpPr>
            <p:cNvPr id="52" name="object 52"/>
            <p:cNvSpPr/>
            <p:nvPr/>
          </p:nvSpPr>
          <p:spPr>
            <a:xfrm>
              <a:off x="3736848" y="6766559"/>
              <a:ext cx="27940" cy="27940"/>
            </a:xfrm>
            <a:custGeom>
              <a:avLst/>
              <a:gdLst/>
              <a:ahLst/>
              <a:cxnLst/>
              <a:rect l="l" t="t" r="r" b="b"/>
              <a:pathLst>
                <a:path w="27939" h="27940">
                  <a:moveTo>
                    <a:pt x="13715" y="0"/>
                  </a:moveTo>
                  <a:lnTo>
                    <a:pt x="23414" y="4017"/>
                  </a:lnTo>
                  <a:lnTo>
                    <a:pt x="27431" y="13716"/>
                  </a:lnTo>
                  <a:lnTo>
                    <a:pt x="23414" y="23414"/>
                  </a:lnTo>
                  <a:lnTo>
                    <a:pt x="13715" y="27432"/>
                  </a:lnTo>
                  <a:lnTo>
                    <a:pt x="4017" y="23414"/>
                  </a:lnTo>
                  <a:lnTo>
                    <a:pt x="0" y="13716"/>
                  </a:lnTo>
                  <a:lnTo>
                    <a:pt x="4017" y="4017"/>
                  </a:lnTo>
                  <a:lnTo>
                    <a:pt x="13715" y="0"/>
                  </a:lnTo>
                  <a:close/>
                </a:path>
              </a:pathLst>
            </a:custGeom>
            <a:solidFill>
              <a:srgbClr val="000000"/>
            </a:solidFill>
          </p:spPr>
          <p:txBody>
            <a:bodyPr wrap="square" lIns="0" tIns="0" rIns="0" bIns="0" rtlCol="0"/>
            <a:lstStyle/>
            <a:p>
              <a:endParaRPr/>
            </a:p>
          </p:txBody>
        </p:sp>
        <p:sp>
          <p:nvSpPr>
            <p:cNvPr id="53" name="object 53"/>
            <p:cNvSpPr/>
            <p:nvPr/>
          </p:nvSpPr>
          <p:spPr>
            <a:xfrm>
              <a:off x="3777996" y="6780275"/>
              <a:ext cx="2024380" cy="0"/>
            </a:xfrm>
            <a:custGeom>
              <a:avLst/>
              <a:gdLst/>
              <a:ahLst/>
              <a:cxnLst/>
              <a:rect l="l" t="t" r="r" b="b"/>
              <a:pathLst>
                <a:path w="2024379">
                  <a:moveTo>
                    <a:pt x="0" y="0"/>
                  </a:moveTo>
                  <a:lnTo>
                    <a:pt x="2023871" y="0"/>
                  </a:lnTo>
                </a:path>
              </a:pathLst>
            </a:custGeom>
            <a:ln w="27432">
              <a:solidFill>
                <a:srgbClr val="000000"/>
              </a:solidFill>
            </a:ln>
          </p:spPr>
          <p:txBody>
            <a:bodyPr wrap="square" lIns="0" tIns="0" rIns="0" bIns="0" rtlCol="0"/>
            <a:lstStyle/>
            <a:p>
              <a:endParaRPr/>
            </a:p>
          </p:txBody>
        </p:sp>
        <p:sp>
          <p:nvSpPr>
            <p:cNvPr id="54" name="object 54"/>
            <p:cNvSpPr/>
            <p:nvPr/>
          </p:nvSpPr>
          <p:spPr>
            <a:xfrm>
              <a:off x="5818632" y="6766559"/>
              <a:ext cx="27940" cy="27940"/>
            </a:xfrm>
            <a:custGeom>
              <a:avLst/>
              <a:gdLst/>
              <a:ahLst/>
              <a:cxnLst/>
              <a:rect l="l" t="t" r="r" b="b"/>
              <a:pathLst>
                <a:path w="27939" h="27940">
                  <a:moveTo>
                    <a:pt x="13715" y="0"/>
                  </a:moveTo>
                  <a:lnTo>
                    <a:pt x="23414" y="4017"/>
                  </a:lnTo>
                  <a:lnTo>
                    <a:pt x="27431" y="13716"/>
                  </a:lnTo>
                  <a:lnTo>
                    <a:pt x="23414" y="23414"/>
                  </a:lnTo>
                  <a:lnTo>
                    <a:pt x="13715" y="27432"/>
                  </a:lnTo>
                  <a:lnTo>
                    <a:pt x="4017" y="23414"/>
                  </a:lnTo>
                  <a:lnTo>
                    <a:pt x="0" y="13716"/>
                  </a:lnTo>
                  <a:lnTo>
                    <a:pt x="4017" y="4017"/>
                  </a:lnTo>
                  <a:lnTo>
                    <a:pt x="13715" y="0"/>
                  </a:lnTo>
                  <a:close/>
                </a:path>
              </a:pathLst>
            </a:custGeom>
            <a:solidFill>
              <a:srgbClr val="000000"/>
            </a:solidFill>
          </p:spPr>
          <p:txBody>
            <a:bodyPr wrap="square" lIns="0" tIns="0" rIns="0" bIns="0" rtlCol="0"/>
            <a:lstStyle/>
            <a:p>
              <a:endParaRPr/>
            </a:p>
          </p:txBody>
        </p:sp>
        <p:sp>
          <p:nvSpPr>
            <p:cNvPr id="55" name="object 55"/>
            <p:cNvSpPr/>
            <p:nvPr/>
          </p:nvSpPr>
          <p:spPr>
            <a:xfrm>
              <a:off x="5859779" y="6463283"/>
              <a:ext cx="2255520" cy="317500"/>
            </a:xfrm>
            <a:custGeom>
              <a:avLst/>
              <a:gdLst/>
              <a:ahLst/>
              <a:cxnLst/>
              <a:rect l="l" t="t" r="r" b="b"/>
              <a:pathLst>
                <a:path w="2255520" h="317500">
                  <a:moveTo>
                    <a:pt x="0" y="316992"/>
                  </a:moveTo>
                  <a:lnTo>
                    <a:pt x="2228088" y="316992"/>
                  </a:lnTo>
                </a:path>
                <a:path w="2255520" h="317500">
                  <a:moveTo>
                    <a:pt x="2255519" y="0"/>
                  </a:moveTo>
                  <a:lnTo>
                    <a:pt x="2255519" y="289560"/>
                  </a:lnTo>
                </a:path>
              </a:pathLst>
            </a:custGeom>
            <a:ln w="27432">
              <a:solidFill>
                <a:srgbClr val="000000"/>
              </a:solidFill>
            </a:ln>
          </p:spPr>
          <p:txBody>
            <a:bodyPr wrap="square" lIns="0" tIns="0" rIns="0" bIns="0" rtlCol="0"/>
            <a:lstStyle/>
            <a:p>
              <a:endParaRPr/>
            </a:p>
          </p:txBody>
        </p:sp>
        <p:sp>
          <p:nvSpPr>
            <p:cNvPr id="56" name="object 56"/>
            <p:cNvSpPr/>
            <p:nvPr/>
          </p:nvSpPr>
          <p:spPr>
            <a:xfrm>
              <a:off x="8101584" y="6766559"/>
              <a:ext cx="27940" cy="27940"/>
            </a:xfrm>
            <a:custGeom>
              <a:avLst/>
              <a:gdLst/>
              <a:ahLst/>
              <a:cxnLst/>
              <a:rect l="l" t="t" r="r" b="b"/>
              <a:pathLst>
                <a:path w="27940" h="27940">
                  <a:moveTo>
                    <a:pt x="13716" y="0"/>
                  </a:moveTo>
                  <a:lnTo>
                    <a:pt x="23414" y="4017"/>
                  </a:lnTo>
                  <a:lnTo>
                    <a:pt x="27432" y="13716"/>
                  </a:lnTo>
                  <a:lnTo>
                    <a:pt x="23414" y="23414"/>
                  </a:lnTo>
                  <a:lnTo>
                    <a:pt x="13716" y="27432"/>
                  </a:lnTo>
                  <a:lnTo>
                    <a:pt x="4017" y="23414"/>
                  </a:lnTo>
                  <a:lnTo>
                    <a:pt x="0" y="13716"/>
                  </a:lnTo>
                  <a:lnTo>
                    <a:pt x="4017" y="4017"/>
                  </a:lnTo>
                  <a:lnTo>
                    <a:pt x="13716" y="0"/>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384033770"/>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E7C3-1FC1-4151-91F4-B98AA312B212}"/>
              </a:ext>
            </a:extLst>
          </p:cNvPr>
          <p:cNvSpPr>
            <a:spLocks noGrp="1"/>
          </p:cNvSpPr>
          <p:nvPr>
            <p:ph type="title"/>
          </p:nvPr>
        </p:nvSpPr>
        <p:spPr/>
        <p:txBody>
          <a:bodyPr/>
          <a:lstStyle/>
          <a:p>
            <a:pPr>
              <a:defRPr/>
            </a:pPr>
            <a:r>
              <a:rPr lang="en-US" dirty="0"/>
              <a:t>Activity bar (Gantt) chart</a:t>
            </a:r>
            <a:r>
              <a:rPr lang="en-GB" dirty="0"/>
              <a:t> </a:t>
            </a:r>
            <a:endParaRPr lang="en-US" dirty="0"/>
          </a:p>
        </p:txBody>
      </p:sp>
      <p:pic>
        <p:nvPicPr>
          <p:cNvPr id="6" name="Content Placeholder 5" descr="23.6 New-activity-bar-chart.eps">
            <a:extLst>
              <a:ext uri="{FF2B5EF4-FFF2-40B4-BE49-F238E27FC236}">
                <a16:creationId xmlns:a16="http://schemas.microsoft.com/office/drawing/2014/main" id="{CEF90FA6-8DAB-4DA4-87AD-B010986914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603" r="-1628"/>
          <a:stretch>
            <a:fillRect/>
          </a:stretch>
        </p:blipFill>
        <p:spPr>
          <a:xfrm>
            <a:off x="2909889" y="1198564"/>
            <a:ext cx="6372225" cy="5024437"/>
          </a:xfrm>
        </p:spPr>
      </p:pic>
      <p:sp>
        <p:nvSpPr>
          <p:cNvPr id="5" name="Slide Number Placeholder 4">
            <a:extLst>
              <a:ext uri="{FF2B5EF4-FFF2-40B4-BE49-F238E27FC236}">
                <a16:creationId xmlns:a16="http://schemas.microsoft.com/office/drawing/2014/main" id="{DAF58601-B214-4CDA-B627-F04730DB540C}"/>
              </a:ext>
            </a:extLst>
          </p:cNvPr>
          <p:cNvSpPr>
            <a:spLocks noGrp="1"/>
          </p:cNvSpPr>
          <p:nvPr>
            <p:ph type="sldNum" sz="quarter" idx="12"/>
          </p:nvPr>
        </p:nvSpPr>
        <p:spPr/>
        <p:txBody>
          <a:bodyPr/>
          <a:lstStyle/>
          <a:p>
            <a:pPr>
              <a:defRPr/>
            </a:pPr>
            <a:fld id="{572AB1D3-177D-4A7C-9783-604DC267BC08}" type="slidenum">
              <a:rPr lang="en-US" smtClean="0"/>
              <a:pPr>
                <a:defRPr/>
              </a:pPr>
              <a:t>25</a:t>
            </a:fld>
            <a:endParaRPr lang="en-US"/>
          </a:p>
        </p:txBody>
      </p:sp>
      <p:cxnSp>
        <p:nvCxnSpPr>
          <p:cNvPr id="7" name="Straight Arrow Connector 6">
            <a:extLst>
              <a:ext uri="{FF2B5EF4-FFF2-40B4-BE49-F238E27FC236}">
                <a16:creationId xmlns:a16="http://schemas.microsoft.com/office/drawing/2014/main" id="{1A7856D6-4AF9-44B2-BA7E-04572FC1C2B3}"/>
              </a:ext>
            </a:extLst>
          </p:cNvPr>
          <p:cNvCxnSpPr/>
          <p:nvPr/>
        </p:nvCxnSpPr>
        <p:spPr>
          <a:xfrm flipV="1">
            <a:off x="1981200" y="1676400"/>
            <a:ext cx="1447800" cy="10668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B475BD50-6652-4B10-ABDE-1AC60D6EC4D7}"/>
              </a:ext>
            </a:extLst>
          </p:cNvPr>
          <p:cNvSpPr txBox="1"/>
          <p:nvPr/>
        </p:nvSpPr>
        <p:spPr>
          <a:xfrm>
            <a:off x="1828800" y="2971801"/>
            <a:ext cx="1219200" cy="646331"/>
          </a:xfrm>
          <a:prstGeom prst="rect">
            <a:avLst/>
          </a:prstGeom>
          <a:noFill/>
        </p:spPr>
        <p:txBody>
          <a:bodyPr wrap="square" rtlCol="0">
            <a:spAutoFit/>
          </a:bodyPr>
          <a:lstStyle/>
          <a:p>
            <a:r>
              <a:rPr lang="en-CA" dirty="0"/>
              <a:t>Project milestone</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5908-93B3-4254-80EA-70BAEF32B62A}"/>
              </a:ext>
            </a:extLst>
          </p:cNvPr>
          <p:cNvSpPr>
            <a:spLocks noGrp="1"/>
          </p:cNvSpPr>
          <p:nvPr>
            <p:ph type="title"/>
          </p:nvPr>
        </p:nvSpPr>
        <p:spPr/>
        <p:txBody>
          <a:bodyPr/>
          <a:lstStyle/>
          <a:p>
            <a:pPr>
              <a:defRPr/>
            </a:pPr>
            <a:r>
              <a:rPr lang="en-US" dirty="0"/>
              <a:t>Staff allocation chart</a:t>
            </a:r>
            <a:r>
              <a:rPr lang="en-GB" dirty="0"/>
              <a:t> </a:t>
            </a:r>
            <a:endParaRPr lang="en-US" dirty="0"/>
          </a:p>
        </p:txBody>
      </p:sp>
      <p:sp>
        <p:nvSpPr>
          <p:cNvPr id="6" name="Slide Number Placeholder 5">
            <a:extLst>
              <a:ext uri="{FF2B5EF4-FFF2-40B4-BE49-F238E27FC236}">
                <a16:creationId xmlns:a16="http://schemas.microsoft.com/office/drawing/2014/main" id="{2AD79A9E-3297-46FC-B7A9-4F90D73F1A67}"/>
              </a:ext>
            </a:extLst>
          </p:cNvPr>
          <p:cNvSpPr>
            <a:spLocks noGrp="1"/>
          </p:cNvSpPr>
          <p:nvPr>
            <p:ph type="sldNum" sz="quarter" idx="12"/>
          </p:nvPr>
        </p:nvSpPr>
        <p:spPr/>
        <p:txBody>
          <a:bodyPr/>
          <a:lstStyle/>
          <a:p>
            <a:pPr>
              <a:defRPr/>
            </a:pPr>
            <a:fld id="{4B798ACF-2193-4464-9AC1-07679190DC56}" type="slidenum">
              <a:rPr lang="en-US" smtClean="0"/>
              <a:pPr>
                <a:defRPr/>
              </a:pPr>
              <a:t>26</a:t>
            </a:fld>
            <a:endParaRPr lang="en-US"/>
          </a:p>
        </p:txBody>
      </p:sp>
      <p:pic>
        <p:nvPicPr>
          <p:cNvPr id="50180" name="Picture 7" descr="23.7 Staff alloc chart.eps">
            <a:extLst>
              <a:ext uri="{FF2B5EF4-FFF2-40B4-BE49-F238E27FC236}">
                <a16:creationId xmlns:a16="http://schemas.microsoft.com/office/drawing/2014/main" id="{E519F460-D844-426F-BFE3-625F4C0BDA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1" y="1322388"/>
            <a:ext cx="6234113" cy="462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B6948601-B4ED-40FE-8A6B-F8F9C15D9768}"/>
              </a:ext>
            </a:extLst>
          </p:cNvPr>
          <p:cNvCxnSpPr/>
          <p:nvPr/>
        </p:nvCxnSpPr>
        <p:spPr>
          <a:xfrm flipV="1">
            <a:off x="2514600" y="2971800"/>
            <a:ext cx="1828800" cy="9144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64043A5A-C760-4637-ABDE-20A12F561892}"/>
              </a:ext>
            </a:extLst>
          </p:cNvPr>
          <p:cNvSpPr txBox="1"/>
          <p:nvPr/>
        </p:nvSpPr>
        <p:spPr>
          <a:xfrm>
            <a:off x="1664572" y="3945404"/>
            <a:ext cx="1385887" cy="646331"/>
          </a:xfrm>
          <a:prstGeom prst="rect">
            <a:avLst/>
          </a:prstGeom>
          <a:noFill/>
        </p:spPr>
        <p:txBody>
          <a:bodyPr wrap="square" rtlCol="0">
            <a:spAutoFit/>
          </a:bodyPr>
          <a:lstStyle/>
          <a:p>
            <a:r>
              <a:rPr lang="en-CA" dirty="0"/>
              <a:t>Part-time</a:t>
            </a:r>
          </a:p>
          <a:p>
            <a:r>
              <a:rPr lang="en-CA" dirty="0"/>
              <a:t>assignment</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92D4AD0-7FF0-4C8B-BEB4-A1534AAC162F}"/>
              </a:ext>
            </a:extLst>
          </p:cNvPr>
          <p:cNvSpPr>
            <a:spLocks noGrp="1"/>
          </p:cNvSpPr>
          <p:nvPr>
            <p:ph type="sldNum" sz="quarter" idx="12"/>
          </p:nvPr>
        </p:nvSpPr>
        <p:spPr/>
        <p:txBody>
          <a:bodyPr/>
          <a:lstStyle/>
          <a:p>
            <a:pPr>
              <a:defRPr/>
            </a:pPr>
            <a:fld id="{3B7493BE-0F6C-4243-B766-DEDAD04645B9}" type="slidenum">
              <a:rPr lang="en-US" altLang="en-US"/>
              <a:pPr>
                <a:defRPr/>
              </a:pPr>
              <a:t>27</a:t>
            </a:fld>
            <a:endParaRPr lang="en-US" altLang="en-US"/>
          </a:p>
        </p:txBody>
      </p:sp>
      <p:sp>
        <p:nvSpPr>
          <p:cNvPr id="45058" name="Rectangle 2">
            <a:extLst>
              <a:ext uri="{FF2B5EF4-FFF2-40B4-BE49-F238E27FC236}">
                <a16:creationId xmlns:a16="http://schemas.microsoft.com/office/drawing/2014/main" id="{B87B1BDA-BEA4-47E4-AC30-64A4503DEDF6}"/>
              </a:ext>
            </a:extLst>
          </p:cNvPr>
          <p:cNvSpPr>
            <a:spLocks noGrp="1" noChangeArrowheads="1"/>
          </p:cNvSpPr>
          <p:nvPr>
            <p:ph type="title"/>
          </p:nvPr>
        </p:nvSpPr>
        <p:spPr/>
        <p:txBody>
          <a:bodyPr/>
          <a:lstStyle/>
          <a:p>
            <a:pPr eaLnBrk="1" hangingPunct="1">
              <a:defRPr/>
            </a:pPr>
            <a:r>
              <a:rPr lang="en-US" altLang="en-US" sz="3600" dirty="0"/>
              <a:t>Precedence networks</a:t>
            </a:r>
            <a:br>
              <a:rPr lang="en-US" altLang="en-US" sz="3600" dirty="0"/>
            </a:br>
            <a:r>
              <a:rPr lang="en-US" altLang="en-US" sz="3600" dirty="0"/>
              <a:t>(or activity-on-node networks)</a:t>
            </a:r>
          </a:p>
        </p:txBody>
      </p:sp>
      <p:sp>
        <p:nvSpPr>
          <p:cNvPr id="45059" name="Rectangle 3">
            <a:extLst>
              <a:ext uri="{FF2B5EF4-FFF2-40B4-BE49-F238E27FC236}">
                <a16:creationId xmlns:a16="http://schemas.microsoft.com/office/drawing/2014/main" id="{E8C431F9-27C5-41B6-888F-985CC418FB77}"/>
              </a:ext>
            </a:extLst>
          </p:cNvPr>
          <p:cNvSpPr>
            <a:spLocks noGrp="1" noChangeArrowheads="1"/>
          </p:cNvSpPr>
          <p:nvPr>
            <p:ph type="body" idx="1"/>
          </p:nvPr>
        </p:nvSpPr>
        <p:spPr>
          <a:xfrm>
            <a:off x="1981200" y="1874838"/>
            <a:ext cx="8229600" cy="4525962"/>
          </a:xfrm>
        </p:spPr>
        <p:txBody>
          <a:bodyPr/>
          <a:lstStyle/>
          <a:p>
            <a:pPr eaLnBrk="1" hangingPunct="1">
              <a:defRPr/>
            </a:pPr>
            <a:r>
              <a:rPr lang="en-US" altLang="en-US" sz="2400"/>
              <a:t>A graph (network), where…</a:t>
            </a:r>
          </a:p>
          <a:p>
            <a:pPr eaLnBrk="1" hangingPunct="1">
              <a:defRPr/>
            </a:pPr>
            <a:endParaRPr lang="en-US" altLang="en-US" sz="2400"/>
          </a:p>
          <a:p>
            <a:pPr lvl="1" eaLnBrk="1" hangingPunct="1">
              <a:defRPr/>
            </a:pPr>
            <a:r>
              <a:rPr lang="en-US" altLang="en-US" sz="2000"/>
              <a:t>Nodes represent activities.</a:t>
            </a:r>
          </a:p>
          <a:p>
            <a:pPr lvl="1" eaLnBrk="1" hangingPunct="1">
              <a:defRPr/>
            </a:pPr>
            <a:endParaRPr lang="en-US" altLang="en-US" sz="2000"/>
          </a:p>
          <a:p>
            <a:pPr lvl="1" eaLnBrk="1" hangingPunct="1">
              <a:defRPr/>
            </a:pPr>
            <a:r>
              <a:rPr lang="en-US" altLang="en-US" sz="2000"/>
              <a:t>Edges represent precedence (or sequencing) requirements.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a:extLst>
              <a:ext uri="{FF2B5EF4-FFF2-40B4-BE49-F238E27FC236}">
                <a16:creationId xmlns:a16="http://schemas.microsoft.com/office/drawing/2014/main" id="{FE502D1F-AEAC-4112-8CD3-9284FF2F66CE}"/>
              </a:ext>
            </a:extLst>
          </p:cNvPr>
          <p:cNvSpPr>
            <a:spLocks noGrp="1"/>
          </p:cNvSpPr>
          <p:nvPr>
            <p:ph type="sldNum" sz="quarter" idx="12"/>
          </p:nvPr>
        </p:nvSpPr>
        <p:spPr/>
        <p:txBody>
          <a:bodyPr/>
          <a:lstStyle/>
          <a:p>
            <a:pPr>
              <a:defRPr/>
            </a:pPr>
            <a:fld id="{E54F0EE4-A542-402D-805B-B0E91199FF28}" type="slidenum">
              <a:rPr lang="en-US" altLang="en-US"/>
              <a:pPr>
                <a:defRPr/>
              </a:pPr>
              <a:t>28</a:t>
            </a:fld>
            <a:endParaRPr lang="en-US" altLang="en-US"/>
          </a:p>
        </p:txBody>
      </p:sp>
      <p:sp>
        <p:nvSpPr>
          <p:cNvPr id="47106" name="Rectangle 2">
            <a:extLst>
              <a:ext uri="{FF2B5EF4-FFF2-40B4-BE49-F238E27FC236}">
                <a16:creationId xmlns:a16="http://schemas.microsoft.com/office/drawing/2014/main" id="{A6DDCC13-D9C7-4D31-B06D-FF8CAB659E68}"/>
              </a:ext>
            </a:extLst>
          </p:cNvPr>
          <p:cNvSpPr>
            <a:spLocks noGrp="1" noChangeArrowheads="1"/>
          </p:cNvSpPr>
          <p:nvPr>
            <p:ph type="title"/>
          </p:nvPr>
        </p:nvSpPr>
        <p:spPr/>
        <p:txBody>
          <a:bodyPr/>
          <a:lstStyle/>
          <a:p>
            <a:pPr eaLnBrk="1" hangingPunct="1">
              <a:defRPr/>
            </a:pPr>
            <a:r>
              <a:rPr lang="en-US" altLang="en-US" sz="3600"/>
              <a:t>Notation, rules and conventions</a:t>
            </a:r>
          </a:p>
        </p:txBody>
      </p:sp>
      <p:sp>
        <p:nvSpPr>
          <p:cNvPr id="47107" name="Rectangle 3">
            <a:extLst>
              <a:ext uri="{FF2B5EF4-FFF2-40B4-BE49-F238E27FC236}">
                <a16:creationId xmlns:a16="http://schemas.microsoft.com/office/drawing/2014/main" id="{9E97A5DE-6A4A-4620-9181-8CDD12A636A1}"/>
              </a:ext>
            </a:extLst>
          </p:cNvPr>
          <p:cNvSpPr>
            <a:spLocks noChangeArrowheads="1"/>
          </p:cNvSpPr>
          <p:nvPr/>
        </p:nvSpPr>
        <p:spPr bwMode="auto">
          <a:xfrm>
            <a:off x="3352800" y="1524000"/>
            <a:ext cx="5562600" cy="3124200"/>
          </a:xfrm>
          <a:prstGeom prst="rect">
            <a:avLst/>
          </a:prstGeom>
          <a:noFill/>
          <a:ln w="9525">
            <a:solidFill>
              <a:schemeClr val="tx1"/>
            </a:solidFill>
            <a:miter lim="800000"/>
            <a:headEnd/>
            <a:tailEnd/>
          </a:ln>
          <a:effectLst/>
        </p:spPr>
        <p:txBody>
          <a:bodyPr wrap="none" anchor="ctr"/>
          <a:lstStyle/>
          <a:p>
            <a:pPr algn="ctr">
              <a:defRPr/>
            </a:pPr>
            <a:r>
              <a:rPr lang="en-US" altLang="en-US" sz="2400" dirty="0">
                <a:latin typeface="Arial" charset="0"/>
                <a:ea typeface="Arial" charset="0"/>
                <a:cs typeface="Arial" charset="0"/>
              </a:rPr>
              <a:t>Activity description</a:t>
            </a:r>
          </a:p>
        </p:txBody>
      </p:sp>
      <p:sp>
        <p:nvSpPr>
          <p:cNvPr id="47108" name="Line 4">
            <a:extLst>
              <a:ext uri="{FF2B5EF4-FFF2-40B4-BE49-F238E27FC236}">
                <a16:creationId xmlns:a16="http://schemas.microsoft.com/office/drawing/2014/main" id="{331285E6-72D4-4764-A41A-63F9A90E15A2}"/>
              </a:ext>
            </a:extLst>
          </p:cNvPr>
          <p:cNvSpPr>
            <a:spLocks noChangeShapeType="1"/>
          </p:cNvSpPr>
          <p:nvPr/>
        </p:nvSpPr>
        <p:spPr bwMode="auto">
          <a:xfrm>
            <a:off x="3352800" y="2362200"/>
            <a:ext cx="5562600" cy="0"/>
          </a:xfrm>
          <a:prstGeom prst="line">
            <a:avLst/>
          </a:prstGeom>
          <a:noFill/>
          <a:ln w="9525">
            <a:solidFill>
              <a:schemeClr val="bg2"/>
            </a:solidFill>
            <a:round/>
            <a:headEnd/>
            <a:tailEnd/>
          </a:ln>
          <a:effectLst/>
        </p:spPr>
        <p:txBody>
          <a:bodyPr wrap="none" anchor="ctr"/>
          <a:lstStyle/>
          <a:p>
            <a:pPr eaLnBrk="1" hangingPunct="1">
              <a:defRPr/>
            </a:pPr>
            <a:endParaRPr lang="en-CA">
              <a:latin typeface="Arial" charset="0"/>
            </a:endParaRPr>
          </a:p>
        </p:txBody>
      </p:sp>
      <p:sp>
        <p:nvSpPr>
          <p:cNvPr id="47109" name="Line 5">
            <a:extLst>
              <a:ext uri="{FF2B5EF4-FFF2-40B4-BE49-F238E27FC236}">
                <a16:creationId xmlns:a16="http://schemas.microsoft.com/office/drawing/2014/main" id="{FE4733D3-F033-40F5-8C18-DC25ABA59A6F}"/>
              </a:ext>
            </a:extLst>
          </p:cNvPr>
          <p:cNvSpPr>
            <a:spLocks noChangeShapeType="1"/>
          </p:cNvSpPr>
          <p:nvPr/>
        </p:nvSpPr>
        <p:spPr bwMode="auto">
          <a:xfrm>
            <a:off x="3352800" y="3124200"/>
            <a:ext cx="1371600" cy="0"/>
          </a:xfrm>
          <a:prstGeom prst="line">
            <a:avLst/>
          </a:prstGeom>
          <a:noFill/>
          <a:ln w="9525">
            <a:solidFill>
              <a:schemeClr val="bg2"/>
            </a:solidFill>
            <a:round/>
            <a:headEnd/>
            <a:tailEnd/>
          </a:ln>
          <a:effectLst/>
        </p:spPr>
        <p:txBody>
          <a:bodyPr wrap="none" anchor="ctr"/>
          <a:lstStyle/>
          <a:p>
            <a:pPr eaLnBrk="1" hangingPunct="1">
              <a:defRPr/>
            </a:pPr>
            <a:endParaRPr lang="en-CA">
              <a:latin typeface="Arial" charset="0"/>
            </a:endParaRPr>
          </a:p>
        </p:txBody>
      </p:sp>
      <p:sp>
        <p:nvSpPr>
          <p:cNvPr id="47110" name="Line 6">
            <a:extLst>
              <a:ext uri="{FF2B5EF4-FFF2-40B4-BE49-F238E27FC236}">
                <a16:creationId xmlns:a16="http://schemas.microsoft.com/office/drawing/2014/main" id="{9A95E38D-C9D8-436C-9878-0FD180C729FA}"/>
              </a:ext>
            </a:extLst>
          </p:cNvPr>
          <p:cNvSpPr>
            <a:spLocks noChangeShapeType="1"/>
          </p:cNvSpPr>
          <p:nvPr/>
        </p:nvSpPr>
        <p:spPr bwMode="auto">
          <a:xfrm>
            <a:off x="3352800" y="3886200"/>
            <a:ext cx="5562600" cy="0"/>
          </a:xfrm>
          <a:prstGeom prst="line">
            <a:avLst/>
          </a:prstGeom>
          <a:noFill/>
          <a:ln w="9525">
            <a:solidFill>
              <a:schemeClr val="bg2"/>
            </a:solidFill>
            <a:round/>
            <a:headEnd/>
            <a:tailEnd/>
          </a:ln>
          <a:effectLst/>
        </p:spPr>
        <p:txBody>
          <a:bodyPr wrap="none" anchor="ctr"/>
          <a:lstStyle/>
          <a:p>
            <a:pPr eaLnBrk="1" hangingPunct="1">
              <a:defRPr/>
            </a:pPr>
            <a:endParaRPr lang="en-CA">
              <a:latin typeface="Arial" charset="0"/>
            </a:endParaRPr>
          </a:p>
        </p:txBody>
      </p:sp>
      <p:sp>
        <p:nvSpPr>
          <p:cNvPr id="47111" name="Line 7">
            <a:extLst>
              <a:ext uri="{FF2B5EF4-FFF2-40B4-BE49-F238E27FC236}">
                <a16:creationId xmlns:a16="http://schemas.microsoft.com/office/drawing/2014/main" id="{ECE89E87-F178-46B4-8C0C-9B16D2030324}"/>
              </a:ext>
            </a:extLst>
          </p:cNvPr>
          <p:cNvSpPr>
            <a:spLocks noChangeShapeType="1"/>
          </p:cNvSpPr>
          <p:nvPr/>
        </p:nvSpPr>
        <p:spPr bwMode="auto">
          <a:xfrm>
            <a:off x="3352800" y="4648200"/>
            <a:ext cx="5562600" cy="0"/>
          </a:xfrm>
          <a:prstGeom prst="line">
            <a:avLst/>
          </a:prstGeom>
          <a:noFill/>
          <a:ln w="9525">
            <a:solidFill>
              <a:schemeClr val="tx1"/>
            </a:solidFill>
            <a:round/>
            <a:headEnd/>
            <a:tailEnd/>
          </a:ln>
          <a:effectLst/>
        </p:spPr>
        <p:txBody>
          <a:bodyPr wrap="none" anchor="ctr"/>
          <a:lstStyle/>
          <a:p>
            <a:pPr eaLnBrk="1" hangingPunct="1">
              <a:defRPr/>
            </a:pPr>
            <a:endParaRPr lang="en-CA">
              <a:latin typeface="Arial" charset="0"/>
            </a:endParaRPr>
          </a:p>
        </p:txBody>
      </p:sp>
      <p:sp>
        <p:nvSpPr>
          <p:cNvPr id="47112" name="Line 8">
            <a:extLst>
              <a:ext uri="{FF2B5EF4-FFF2-40B4-BE49-F238E27FC236}">
                <a16:creationId xmlns:a16="http://schemas.microsoft.com/office/drawing/2014/main" id="{C7809862-AA34-4340-B413-A42BC8C0E3CE}"/>
              </a:ext>
            </a:extLst>
          </p:cNvPr>
          <p:cNvSpPr>
            <a:spLocks noChangeShapeType="1"/>
          </p:cNvSpPr>
          <p:nvPr/>
        </p:nvSpPr>
        <p:spPr bwMode="auto">
          <a:xfrm>
            <a:off x="6096000" y="1524000"/>
            <a:ext cx="0" cy="838200"/>
          </a:xfrm>
          <a:prstGeom prst="line">
            <a:avLst/>
          </a:prstGeom>
          <a:noFill/>
          <a:ln w="9525">
            <a:solidFill>
              <a:schemeClr val="bg2"/>
            </a:solidFill>
            <a:round/>
            <a:headEnd/>
            <a:tailEnd/>
          </a:ln>
          <a:effectLst/>
        </p:spPr>
        <p:txBody>
          <a:bodyPr wrap="none" anchor="ctr"/>
          <a:lstStyle/>
          <a:p>
            <a:pPr eaLnBrk="1" hangingPunct="1">
              <a:defRPr/>
            </a:pPr>
            <a:endParaRPr lang="en-CA">
              <a:latin typeface="Arial" charset="0"/>
            </a:endParaRPr>
          </a:p>
        </p:txBody>
      </p:sp>
      <p:sp>
        <p:nvSpPr>
          <p:cNvPr id="47113" name="Line 9">
            <a:extLst>
              <a:ext uri="{FF2B5EF4-FFF2-40B4-BE49-F238E27FC236}">
                <a16:creationId xmlns:a16="http://schemas.microsoft.com/office/drawing/2014/main" id="{99637542-1F1C-48CF-865E-DC7776408B59}"/>
              </a:ext>
            </a:extLst>
          </p:cNvPr>
          <p:cNvSpPr>
            <a:spLocks noChangeShapeType="1"/>
          </p:cNvSpPr>
          <p:nvPr/>
        </p:nvSpPr>
        <p:spPr bwMode="auto">
          <a:xfrm flipV="1">
            <a:off x="6096000" y="3886200"/>
            <a:ext cx="0" cy="762000"/>
          </a:xfrm>
          <a:prstGeom prst="line">
            <a:avLst/>
          </a:prstGeom>
          <a:noFill/>
          <a:ln w="9525">
            <a:solidFill>
              <a:schemeClr val="bg2"/>
            </a:solidFill>
            <a:round/>
            <a:headEnd/>
            <a:tailEnd/>
          </a:ln>
          <a:effectLst/>
        </p:spPr>
        <p:txBody>
          <a:bodyPr wrap="none" anchor="ctr"/>
          <a:lstStyle/>
          <a:p>
            <a:pPr eaLnBrk="1" hangingPunct="1">
              <a:defRPr/>
            </a:pPr>
            <a:endParaRPr lang="en-CA">
              <a:latin typeface="Arial" charset="0"/>
            </a:endParaRPr>
          </a:p>
        </p:txBody>
      </p:sp>
      <p:sp>
        <p:nvSpPr>
          <p:cNvPr id="47114" name="Line 10">
            <a:extLst>
              <a:ext uri="{FF2B5EF4-FFF2-40B4-BE49-F238E27FC236}">
                <a16:creationId xmlns:a16="http://schemas.microsoft.com/office/drawing/2014/main" id="{C71E75FF-D355-473C-AE68-763D74A6241F}"/>
              </a:ext>
            </a:extLst>
          </p:cNvPr>
          <p:cNvSpPr>
            <a:spLocks noChangeShapeType="1"/>
          </p:cNvSpPr>
          <p:nvPr/>
        </p:nvSpPr>
        <p:spPr bwMode="auto">
          <a:xfrm>
            <a:off x="4724400" y="2362200"/>
            <a:ext cx="0" cy="1524000"/>
          </a:xfrm>
          <a:prstGeom prst="line">
            <a:avLst/>
          </a:prstGeom>
          <a:noFill/>
          <a:ln w="9525">
            <a:solidFill>
              <a:schemeClr val="bg2"/>
            </a:solidFill>
            <a:round/>
            <a:headEnd/>
            <a:tailEnd/>
          </a:ln>
          <a:effectLst/>
        </p:spPr>
        <p:txBody>
          <a:bodyPr wrap="none" anchor="ctr"/>
          <a:lstStyle/>
          <a:p>
            <a:pPr eaLnBrk="1" hangingPunct="1">
              <a:defRPr/>
            </a:pPr>
            <a:endParaRPr lang="en-CA">
              <a:latin typeface="Arial" charset="0"/>
            </a:endParaRPr>
          </a:p>
        </p:txBody>
      </p:sp>
      <p:sp>
        <p:nvSpPr>
          <p:cNvPr id="47115" name="Line 11">
            <a:extLst>
              <a:ext uri="{FF2B5EF4-FFF2-40B4-BE49-F238E27FC236}">
                <a16:creationId xmlns:a16="http://schemas.microsoft.com/office/drawing/2014/main" id="{BD6C124D-A17F-4009-8528-11CD41B7B0CA}"/>
              </a:ext>
            </a:extLst>
          </p:cNvPr>
          <p:cNvSpPr>
            <a:spLocks noChangeShapeType="1"/>
          </p:cNvSpPr>
          <p:nvPr/>
        </p:nvSpPr>
        <p:spPr bwMode="auto">
          <a:xfrm>
            <a:off x="7543800" y="3124200"/>
            <a:ext cx="1371600" cy="0"/>
          </a:xfrm>
          <a:prstGeom prst="line">
            <a:avLst/>
          </a:prstGeom>
          <a:noFill/>
          <a:ln w="9525">
            <a:solidFill>
              <a:schemeClr val="bg2"/>
            </a:solidFill>
            <a:round/>
            <a:headEnd/>
            <a:tailEnd/>
          </a:ln>
          <a:effectLst/>
        </p:spPr>
        <p:txBody>
          <a:bodyPr wrap="none" anchor="ctr"/>
          <a:lstStyle/>
          <a:p>
            <a:pPr eaLnBrk="1" hangingPunct="1">
              <a:defRPr/>
            </a:pPr>
            <a:endParaRPr lang="en-CA">
              <a:latin typeface="Arial" charset="0"/>
            </a:endParaRPr>
          </a:p>
        </p:txBody>
      </p:sp>
      <p:sp>
        <p:nvSpPr>
          <p:cNvPr id="47116" name="Line 12">
            <a:extLst>
              <a:ext uri="{FF2B5EF4-FFF2-40B4-BE49-F238E27FC236}">
                <a16:creationId xmlns:a16="http://schemas.microsoft.com/office/drawing/2014/main" id="{7F359808-1437-4D2C-8ACE-60CCD2A69922}"/>
              </a:ext>
            </a:extLst>
          </p:cNvPr>
          <p:cNvSpPr>
            <a:spLocks noChangeShapeType="1"/>
          </p:cNvSpPr>
          <p:nvPr/>
        </p:nvSpPr>
        <p:spPr bwMode="auto">
          <a:xfrm>
            <a:off x="7543800" y="2362200"/>
            <a:ext cx="0" cy="1524000"/>
          </a:xfrm>
          <a:prstGeom prst="line">
            <a:avLst/>
          </a:prstGeom>
          <a:noFill/>
          <a:ln w="9525">
            <a:solidFill>
              <a:schemeClr val="bg2"/>
            </a:solidFill>
            <a:round/>
            <a:headEnd/>
            <a:tailEnd/>
          </a:ln>
          <a:effectLst/>
        </p:spPr>
        <p:txBody>
          <a:bodyPr wrap="none" anchor="ctr"/>
          <a:lstStyle/>
          <a:p>
            <a:pPr eaLnBrk="1" hangingPunct="1">
              <a:defRPr/>
            </a:pPr>
            <a:endParaRPr lang="en-CA">
              <a:latin typeface="Arial" charset="0"/>
            </a:endParaRPr>
          </a:p>
        </p:txBody>
      </p:sp>
      <p:sp>
        <p:nvSpPr>
          <p:cNvPr id="47117" name="Text Box 13">
            <a:extLst>
              <a:ext uri="{FF2B5EF4-FFF2-40B4-BE49-F238E27FC236}">
                <a16:creationId xmlns:a16="http://schemas.microsoft.com/office/drawing/2014/main" id="{3EB1DF54-941B-4254-93A2-A1D3CCCDB726}"/>
              </a:ext>
            </a:extLst>
          </p:cNvPr>
          <p:cNvSpPr txBox="1">
            <a:spLocks noChangeArrowheads="1"/>
          </p:cNvSpPr>
          <p:nvPr/>
        </p:nvSpPr>
        <p:spPr bwMode="auto">
          <a:xfrm>
            <a:off x="3581400" y="1752600"/>
            <a:ext cx="1879600" cy="457200"/>
          </a:xfrm>
          <a:prstGeom prst="rect">
            <a:avLst/>
          </a:prstGeom>
          <a:noFill/>
          <a:ln>
            <a:noFill/>
          </a:ln>
          <a:effectLst/>
        </p:spPr>
        <p:txBody>
          <a:bodyPr wrap="none">
            <a:spAutoFit/>
          </a:bodyPr>
          <a:lstStyle/>
          <a:p>
            <a:pPr>
              <a:defRPr/>
            </a:pPr>
            <a:r>
              <a:rPr lang="en-US" altLang="en-US" sz="2400" dirty="0">
                <a:latin typeface="Arial" charset="0"/>
                <a:ea typeface="Arial" charset="0"/>
                <a:cs typeface="Arial" charset="0"/>
              </a:rPr>
              <a:t>Activity label</a:t>
            </a:r>
          </a:p>
        </p:txBody>
      </p:sp>
      <p:sp>
        <p:nvSpPr>
          <p:cNvPr id="47118" name="Text Box 14">
            <a:extLst>
              <a:ext uri="{FF2B5EF4-FFF2-40B4-BE49-F238E27FC236}">
                <a16:creationId xmlns:a16="http://schemas.microsoft.com/office/drawing/2014/main" id="{BF899913-4F2E-49EA-8588-43DDCECC5535}"/>
              </a:ext>
            </a:extLst>
          </p:cNvPr>
          <p:cNvSpPr txBox="1">
            <a:spLocks noChangeArrowheads="1"/>
          </p:cNvSpPr>
          <p:nvPr/>
        </p:nvSpPr>
        <p:spPr bwMode="auto">
          <a:xfrm>
            <a:off x="6781801" y="1752600"/>
            <a:ext cx="1338263" cy="457200"/>
          </a:xfrm>
          <a:prstGeom prst="rect">
            <a:avLst/>
          </a:prstGeom>
          <a:noFill/>
          <a:ln>
            <a:noFill/>
          </a:ln>
          <a:effectLst/>
        </p:spPr>
        <p:txBody>
          <a:bodyPr wrap="none">
            <a:spAutoFit/>
          </a:bodyPr>
          <a:lstStyle/>
          <a:p>
            <a:pPr>
              <a:defRPr/>
            </a:pPr>
            <a:r>
              <a:rPr lang="en-US" altLang="en-US" sz="2400">
                <a:latin typeface="Arial" charset="0"/>
                <a:ea typeface="Arial" charset="0"/>
                <a:cs typeface="Arial" charset="0"/>
              </a:rPr>
              <a:t>Duration</a:t>
            </a:r>
          </a:p>
        </p:txBody>
      </p:sp>
      <p:sp>
        <p:nvSpPr>
          <p:cNvPr id="47119" name="Text Box 15">
            <a:extLst>
              <a:ext uri="{FF2B5EF4-FFF2-40B4-BE49-F238E27FC236}">
                <a16:creationId xmlns:a16="http://schemas.microsoft.com/office/drawing/2014/main" id="{CAF4FEE2-B304-460A-8DCB-D8325A3C4004}"/>
              </a:ext>
            </a:extLst>
          </p:cNvPr>
          <p:cNvSpPr txBox="1">
            <a:spLocks noChangeArrowheads="1"/>
          </p:cNvSpPr>
          <p:nvPr/>
        </p:nvSpPr>
        <p:spPr bwMode="auto">
          <a:xfrm>
            <a:off x="3733800" y="2489200"/>
            <a:ext cx="590550" cy="457200"/>
          </a:xfrm>
          <a:prstGeom prst="rect">
            <a:avLst/>
          </a:prstGeom>
          <a:noFill/>
          <a:ln>
            <a:noFill/>
          </a:ln>
          <a:effectLst/>
        </p:spPr>
        <p:txBody>
          <a:bodyPr wrap="none">
            <a:spAutoFit/>
          </a:bodyPr>
          <a:lstStyle/>
          <a:p>
            <a:pPr>
              <a:defRPr/>
            </a:pPr>
            <a:r>
              <a:rPr lang="en-US" altLang="en-US" sz="2400">
                <a:latin typeface="Arial" charset="0"/>
                <a:ea typeface="Arial" charset="0"/>
                <a:cs typeface="Arial" charset="0"/>
              </a:rPr>
              <a:t>ES</a:t>
            </a:r>
          </a:p>
        </p:txBody>
      </p:sp>
      <p:sp>
        <p:nvSpPr>
          <p:cNvPr id="47120" name="Text Box 16">
            <a:extLst>
              <a:ext uri="{FF2B5EF4-FFF2-40B4-BE49-F238E27FC236}">
                <a16:creationId xmlns:a16="http://schemas.microsoft.com/office/drawing/2014/main" id="{1E42B73A-29B8-4B21-BC8C-19F651A34665}"/>
              </a:ext>
            </a:extLst>
          </p:cNvPr>
          <p:cNvSpPr txBox="1">
            <a:spLocks noChangeArrowheads="1"/>
          </p:cNvSpPr>
          <p:nvPr/>
        </p:nvSpPr>
        <p:spPr bwMode="auto">
          <a:xfrm>
            <a:off x="3724276" y="3251200"/>
            <a:ext cx="557213" cy="457200"/>
          </a:xfrm>
          <a:prstGeom prst="rect">
            <a:avLst/>
          </a:prstGeom>
          <a:noFill/>
          <a:ln>
            <a:noFill/>
          </a:ln>
          <a:effectLst/>
        </p:spPr>
        <p:txBody>
          <a:bodyPr wrap="none">
            <a:spAutoFit/>
          </a:bodyPr>
          <a:lstStyle/>
          <a:p>
            <a:pPr>
              <a:defRPr/>
            </a:pPr>
            <a:r>
              <a:rPr lang="en-US" altLang="en-US" sz="2400">
                <a:latin typeface="Arial" charset="0"/>
                <a:ea typeface="Arial" charset="0"/>
                <a:cs typeface="Arial" charset="0"/>
              </a:rPr>
              <a:t>LS</a:t>
            </a:r>
          </a:p>
        </p:txBody>
      </p:sp>
      <p:sp>
        <p:nvSpPr>
          <p:cNvPr id="47121" name="Text Box 17">
            <a:extLst>
              <a:ext uri="{FF2B5EF4-FFF2-40B4-BE49-F238E27FC236}">
                <a16:creationId xmlns:a16="http://schemas.microsoft.com/office/drawing/2014/main" id="{5EE32373-C9D7-4618-A3F7-5D5D4FAACB8E}"/>
              </a:ext>
            </a:extLst>
          </p:cNvPr>
          <p:cNvSpPr txBox="1">
            <a:spLocks noChangeArrowheads="1"/>
          </p:cNvSpPr>
          <p:nvPr/>
        </p:nvSpPr>
        <p:spPr bwMode="auto">
          <a:xfrm>
            <a:off x="7848600" y="2565400"/>
            <a:ext cx="573088" cy="457200"/>
          </a:xfrm>
          <a:prstGeom prst="rect">
            <a:avLst/>
          </a:prstGeom>
          <a:noFill/>
          <a:ln>
            <a:noFill/>
          </a:ln>
          <a:effectLst/>
        </p:spPr>
        <p:txBody>
          <a:bodyPr wrap="none">
            <a:spAutoFit/>
          </a:bodyPr>
          <a:lstStyle/>
          <a:p>
            <a:pPr>
              <a:defRPr/>
            </a:pPr>
            <a:r>
              <a:rPr lang="en-US" altLang="en-US" sz="2400">
                <a:latin typeface="Arial" charset="0"/>
                <a:ea typeface="Arial" charset="0"/>
                <a:cs typeface="Arial" charset="0"/>
              </a:rPr>
              <a:t>EF</a:t>
            </a:r>
          </a:p>
        </p:txBody>
      </p:sp>
      <p:sp>
        <p:nvSpPr>
          <p:cNvPr id="47122" name="Text Box 18">
            <a:extLst>
              <a:ext uri="{FF2B5EF4-FFF2-40B4-BE49-F238E27FC236}">
                <a16:creationId xmlns:a16="http://schemas.microsoft.com/office/drawing/2014/main" id="{786B9A93-4784-438D-B0E7-12DB4AB2A1DB}"/>
              </a:ext>
            </a:extLst>
          </p:cNvPr>
          <p:cNvSpPr txBox="1">
            <a:spLocks noChangeArrowheads="1"/>
          </p:cNvSpPr>
          <p:nvPr/>
        </p:nvSpPr>
        <p:spPr bwMode="auto">
          <a:xfrm>
            <a:off x="7848600" y="3251200"/>
            <a:ext cx="539750" cy="457200"/>
          </a:xfrm>
          <a:prstGeom prst="rect">
            <a:avLst/>
          </a:prstGeom>
          <a:noFill/>
          <a:ln>
            <a:noFill/>
          </a:ln>
          <a:effectLst/>
        </p:spPr>
        <p:txBody>
          <a:bodyPr wrap="none">
            <a:spAutoFit/>
          </a:bodyPr>
          <a:lstStyle/>
          <a:p>
            <a:pPr>
              <a:defRPr/>
            </a:pPr>
            <a:r>
              <a:rPr lang="en-US" altLang="en-US" sz="2400">
                <a:latin typeface="Arial" charset="0"/>
                <a:ea typeface="Arial" charset="0"/>
                <a:cs typeface="Arial" charset="0"/>
              </a:rPr>
              <a:t>LF</a:t>
            </a:r>
          </a:p>
        </p:txBody>
      </p:sp>
      <p:sp>
        <p:nvSpPr>
          <p:cNvPr id="47123" name="Text Box 19">
            <a:extLst>
              <a:ext uri="{FF2B5EF4-FFF2-40B4-BE49-F238E27FC236}">
                <a16:creationId xmlns:a16="http://schemas.microsoft.com/office/drawing/2014/main" id="{13919647-C050-4EAE-89FD-304D32EB5FC7}"/>
              </a:ext>
            </a:extLst>
          </p:cNvPr>
          <p:cNvSpPr txBox="1">
            <a:spLocks noChangeArrowheads="1"/>
          </p:cNvSpPr>
          <p:nvPr/>
        </p:nvSpPr>
        <p:spPr bwMode="auto">
          <a:xfrm>
            <a:off x="7010401" y="4038600"/>
            <a:ext cx="862013" cy="457200"/>
          </a:xfrm>
          <a:prstGeom prst="rect">
            <a:avLst/>
          </a:prstGeom>
          <a:noFill/>
          <a:ln>
            <a:noFill/>
          </a:ln>
          <a:effectLst/>
        </p:spPr>
        <p:txBody>
          <a:bodyPr wrap="none">
            <a:spAutoFit/>
          </a:bodyPr>
          <a:lstStyle/>
          <a:p>
            <a:pPr>
              <a:defRPr/>
            </a:pPr>
            <a:r>
              <a:rPr lang="en-US" altLang="en-US" sz="2400">
                <a:latin typeface="Arial" charset="0"/>
                <a:ea typeface="Arial" charset="0"/>
                <a:cs typeface="Arial" charset="0"/>
              </a:rPr>
              <a:t>Float</a:t>
            </a:r>
          </a:p>
        </p:txBody>
      </p:sp>
      <p:sp>
        <p:nvSpPr>
          <p:cNvPr id="47124" name="Rectangle 20">
            <a:extLst>
              <a:ext uri="{FF2B5EF4-FFF2-40B4-BE49-F238E27FC236}">
                <a16:creationId xmlns:a16="http://schemas.microsoft.com/office/drawing/2014/main" id="{93F6C310-10E7-4A00-A3AB-60A6B1ABC28E}"/>
              </a:ext>
            </a:extLst>
          </p:cNvPr>
          <p:cNvSpPr>
            <a:spLocks noChangeArrowheads="1"/>
          </p:cNvSpPr>
          <p:nvPr/>
        </p:nvSpPr>
        <p:spPr bwMode="auto">
          <a:xfrm>
            <a:off x="6400800" y="5486400"/>
            <a:ext cx="914400" cy="457200"/>
          </a:xfrm>
          <a:prstGeom prst="rect">
            <a:avLst/>
          </a:prstGeom>
          <a:noFill/>
          <a:ln w="9525">
            <a:solidFill>
              <a:schemeClr val="bg2"/>
            </a:solidFill>
            <a:miter lim="800000"/>
            <a:headEnd/>
            <a:tailEnd/>
          </a:ln>
          <a:effectLst/>
        </p:spPr>
        <p:txBody>
          <a:bodyPr wrap="none" anchor="ctr"/>
          <a:lstStyle/>
          <a:p>
            <a:pPr eaLnBrk="1" hangingPunct="1">
              <a:defRPr/>
            </a:pPr>
            <a:endParaRPr lang="en-CA">
              <a:latin typeface="Arial" charset="0"/>
            </a:endParaRPr>
          </a:p>
        </p:txBody>
      </p:sp>
      <p:sp>
        <p:nvSpPr>
          <p:cNvPr id="47125" name="Rectangle 21">
            <a:extLst>
              <a:ext uri="{FF2B5EF4-FFF2-40B4-BE49-F238E27FC236}">
                <a16:creationId xmlns:a16="http://schemas.microsoft.com/office/drawing/2014/main" id="{63C66790-D5EA-490C-A6FF-1E99680E7AB4}"/>
              </a:ext>
            </a:extLst>
          </p:cNvPr>
          <p:cNvSpPr>
            <a:spLocks noChangeArrowheads="1"/>
          </p:cNvSpPr>
          <p:nvPr/>
        </p:nvSpPr>
        <p:spPr bwMode="auto">
          <a:xfrm>
            <a:off x="4876800" y="5486400"/>
            <a:ext cx="914400" cy="457200"/>
          </a:xfrm>
          <a:prstGeom prst="rect">
            <a:avLst/>
          </a:prstGeom>
          <a:noFill/>
          <a:ln w="9525">
            <a:solidFill>
              <a:schemeClr val="bg2"/>
            </a:solidFill>
            <a:miter lim="800000"/>
            <a:headEnd/>
            <a:tailEnd/>
          </a:ln>
          <a:effectLst/>
        </p:spPr>
        <p:txBody>
          <a:bodyPr wrap="none" anchor="ctr"/>
          <a:lstStyle/>
          <a:p>
            <a:pPr eaLnBrk="1" hangingPunct="1">
              <a:defRPr/>
            </a:pPr>
            <a:endParaRPr lang="en-CA">
              <a:latin typeface="Arial" charset="0"/>
            </a:endParaRPr>
          </a:p>
        </p:txBody>
      </p:sp>
      <p:sp>
        <p:nvSpPr>
          <p:cNvPr id="47126" name="Rectangle 22">
            <a:extLst>
              <a:ext uri="{FF2B5EF4-FFF2-40B4-BE49-F238E27FC236}">
                <a16:creationId xmlns:a16="http://schemas.microsoft.com/office/drawing/2014/main" id="{64E63322-3D0F-40B5-BEC1-7E4F4AB6E734}"/>
              </a:ext>
            </a:extLst>
          </p:cNvPr>
          <p:cNvSpPr>
            <a:spLocks noChangeArrowheads="1"/>
          </p:cNvSpPr>
          <p:nvPr/>
        </p:nvSpPr>
        <p:spPr bwMode="auto">
          <a:xfrm>
            <a:off x="5486400" y="4800600"/>
            <a:ext cx="914400" cy="457200"/>
          </a:xfrm>
          <a:prstGeom prst="rect">
            <a:avLst/>
          </a:prstGeom>
          <a:noFill/>
          <a:ln w="9525">
            <a:solidFill>
              <a:schemeClr val="bg2"/>
            </a:solidFill>
            <a:miter lim="800000"/>
            <a:headEnd/>
            <a:tailEnd/>
          </a:ln>
          <a:effectLst/>
        </p:spPr>
        <p:txBody>
          <a:bodyPr wrap="none" anchor="ctr"/>
          <a:lstStyle/>
          <a:p>
            <a:pPr eaLnBrk="1" hangingPunct="1">
              <a:defRPr/>
            </a:pPr>
            <a:endParaRPr lang="en-CA">
              <a:latin typeface="Arial" charset="0"/>
            </a:endParaRPr>
          </a:p>
        </p:txBody>
      </p:sp>
      <p:sp>
        <p:nvSpPr>
          <p:cNvPr id="47127" name="Rectangle 23">
            <a:extLst>
              <a:ext uri="{FF2B5EF4-FFF2-40B4-BE49-F238E27FC236}">
                <a16:creationId xmlns:a16="http://schemas.microsoft.com/office/drawing/2014/main" id="{B179E272-8B6E-4FB4-8561-149EFE5E9663}"/>
              </a:ext>
            </a:extLst>
          </p:cNvPr>
          <p:cNvSpPr>
            <a:spLocks noChangeArrowheads="1"/>
          </p:cNvSpPr>
          <p:nvPr/>
        </p:nvSpPr>
        <p:spPr bwMode="auto">
          <a:xfrm>
            <a:off x="7848600" y="5486400"/>
            <a:ext cx="914400" cy="457200"/>
          </a:xfrm>
          <a:prstGeom prst="rect">
            <a:avLst/>
          </a:prstGeom>
          <a:noFill/>
          <a:ln w="9525">
            <a:solidFill>
              <a:schemeClr val="bg2"/>
            </a:solidFill>
            <a:miter lim="800000"/>
            <a:headEnd/>
            <a:tailEnd/>
          </a:ln>
          <a:effectLst/>
        </p:spPr>
        <p:txBody>
          <a:bodyPr wrap="none" anchor="ctr"/>
          <a:lstStyle/>
          <a:p>
            <a:pPr eaLnBrk="1" hangingPunct="1">
              <a:defRPr/>
            </a:pPr>
            <a:endParaRPr lang="en-CA">
              <a:latin typeface="Arial" charset="0"/>
            </a:endParaRPr>
          </a:p>
        </p:txBody>
      </p:sp>
      <p:sp>
        <p:nvSpPr>
          <p:cNvPr id="47128" name="Rectangle 24">
            <a:extLst>
              <a:ext uri="{FF2B5EF4-FFF2-40B4-BE49-F238E27FC236}">
                <a16:creationId xmlns:a16="http://schemas.microsoft.com/office/drawing/2014/main" id="{BB083CAD-A460-4292-8341-474EECA3522F}"/>
              </a:ext>
            </a:extLst>
          </p:cNvPr>
          <p:cNvSpPr>
            <a:spLocks noChangeArrowheads="1"/>
          </p:cNvSpPr>
          <p:nvPr/>
        </p:nvSpPr>
        <p:spPr bwMode="auto">
          <a:xfrm>
            <a:off x="7086600" y="6096000"/>
            <a:ext cx="914400" cy="457200"/>
          </a:xfrm>
          <a:prstGeom prst="rect">
            <a:avLst/>
          </a:prstGeom>
          <a:noFill/>
          <a:ln w="9525">
            <a:solidFill>
              <a:schemeClr val="bg2"/>
            </a:solidFill>
            <a:miter lim="800000"/>
            <a:headEnd/>
            <a:tailEnd/>
          </a:ln>
          <a:effectLst/>
        </p:spPr>
        <p:txBody>
          <a:bodyPr wrap="none" anchor="ctr"/>
          <a:lstStyle/>
          <a:p>
            <a:pPr eaLnBrk="1" hangingPunct="1">
              <a:defRPr/>
            </a:pPr>
            <a:endParaRPr lang="en-CA">
              <a:latin typeface="Arial" charset="0"/>
            </a:endParaRPr>
          </a:p>
        </p:txBody>
      </p:sp>
      <p:sp>
        <p:nvSpPr>
          <p:cNvPr id="47129" name="Line 25">
            <a:extLst>
              <a:ext uri="{FF2B5EF4-FFF2-40B4-BE49-F238E27FC236}">
                <a16:creationId xmlns:a16="http://schemas.microsoft.com/office/drawing/2014/main" id="{72834A18-492F-495A-ADB5-972A22BE5321}"/>
              </a:ext>
            </a:extLst>
          </p:cNvPr>
          <p:cNvSpPr>
            <a:spLocks noChangeShapeType="1"/>
          </p:cNvSpPr>
          <p:nvPr/>
        </p:nvSpPr>
        <p:spPr bwMode="auto">
          <a:xfrm>
            <a:off x="5791200" y="5715000"/>
            <a:ext cx="609600" cy="0"/>
          </a:xfrm>
          <a:prstGeom prst="line">
            <a:avLst/>
          </a:prstGeom>
          <a:noFill/>
          <a:ln w="9525">
            <a:solidFill>
              <a:schemeClr val="bg2"/>
            </a:solidFill>
            <a:round/>
            <a:headEnd/>
            <a:tailEnd type="triangle" w="med" len="med"/>
          </a:ln>
          <a:effectLst/>
        </p:spPr>
        <p:txBody>
          <a:bodyPr wrap="none" anchor="ctr"/>
          <a:lstStyle/>
          <a:p>
            <a:pPr eaLnBrk="1" hangingPunct="1">
              <a:defRPr/>
            </a:pPr>
            <a:endParaRPr lang="en-CA">
              <a:latin typeface="Arial" charset="0"/>
            </a:endParaRPr>
          </a:p>
        </p:txBody>
      </p:sp>
      <p:sp>
        <p:nvSpPr>
          <p:cNvPr id="47130" name="Line 26">
            <a:extLst>
              <a:ext uri="{FF2B5EF4-FFF2-40B4-BE49-F238E27FC236}">
                <a16:creationId xmlns:a16="http://schemas.microsoft.com/office/drawing/2014/main" id="{28746DC1-9F32-436E-A529-CADBA6ACB954}"/>
              </a:ext>
            </a:extLst>
          </p:cNvPr>
          <p:cNvSpPr>
            <a:spLocks noChangeShapeType="1"/>
          </p:cNvSpPr>
          <p:nvPr/>
        </p:nvSpPr>
        <p:spPr bwMode="auto">
          <a:xfrm flipV="1">
            <a:off x="5334000" y="5029200"/>
            <a:ext cx="152400" cy="457200"/>
          </a:xfrm>
          <a:prstGeom prst="line">
            <a:avLst/>
          </a:prstGeom>
          <a:noFill/>
          <a:ln w="9525">
            <a:solidFill>
              <a:schemeClr val="bg2"/>
            </a:solidFill>
            <a:round/>
            <a:headEnd/>
            <a:tailEnd type="triangle" w="med" len="med"/>
          </a:ln>
          <a:effectLst/>
        </p:spPr>
        <p:txBody>
          <a:bodyPr wrap="none" anchor="ctr"/>
          <a:lstStyle/>
          <a:p>
            <a:pPr eaLnBrk="1" hangingPunct="1">
              <a:defRPr/>
            </a:pPr>
            <a:endParaRPr lang="en-CA">
              <a:latin typeface="Arial" charset="0"/>
            </a:endParaRPr>
          </a:p>
        </p:txBody>
      </p:sp>
      <p:sp>
        <p:nvSpPr>
          <p:cNvPr id="47131" name="Line 27">
            <a:extLst>
              <a:ext uri="{FF2B5EF4-FFF2-40B4-BE49-F238E27FC236}">
                <a16:creationId xmlns:a16="http://schemas.microsoft.com/office/drawing/2014/main" id="{08E1782A-442C-4A08-8F74-04E1747D5B73}"/>
              </a:ext>
            </a:extLst>
          </p:cNvPr>
          <p:cNvSpPr>
            <a:spLocks noChangeShapeType="1"/>
          </p:cNvSpPr>
          <p:nvPr/>
        </p:nvSpPr>
        <p:spPr bwMode="auto">
          <a:xfrm>
            <a:off x="6400800" y="5029200"/>
            <a:ext cx="1828800" cy="457200"/>
          </a:xfrm>
          <a:prstGeom prst="line">
            <a:avLst/>
          </a:prstGeom>
          <a:noFill/>
          <a:ln w="9525">
            <a:solidFill>
              <a:schemeClr val="bg2"/>
            </a:solidFill>
            <a:round/>
            <a:headEnd/>
            <a:tailEnd type="triangle" w="med" len="med"/>
          </a:ln>
          <a:effectLst/>
        </p:spPr>
        <p:txBody>
          <a:bodyPr wrap="none" anchor="ctr"/>
          <a:lstStyle/>
          <a:p>
            <a:pPr eaLnBrk="1" hangingPunct="1">
              <a:defRPr/>
            </a:pPr>
            <a:endParaRPr lang="en-CA">
              <a:latin typeface="Arial" charset="0"/>
            </a:endParaRPr>
          </a:p>
        </p:txBody>
      </p:sp>
      <p:sp>
        <p:nvSpPr>
          <p:cNvPr id="47132" name="Line 28">
            <a:extLst>
              <a:ext uri="{FF2B5EF4-FFF2-40B4-BE49-F238E27FC236}">
                <a16:creationId xmlns:a16="http://schemas.microsoft.com/office/drawing/2014/main" id="{B31C53BA-AC05-4B85-B18A-F28B8ABC8C5E}"/>
              </a:ext>
            </a:extLst>
          </p:cNvPr>
          <p:cNvSpPr>
            <a:spLocks noChangeShapeType="1"/>
          </p:cNvSpPr>
          <p:nvPr/>
        </p:nvSpPr>
        <p:spPr bwMode="auto">
          <a:xfrm>
            <a:off x="7315200" y="5638800"/>
            <a:ext cx="533400" cy="0"/>
          </a:xfrm>
          <a:prstGeom prst="line">
            <a:avLst/>
          </a:prstGeom>
          <a:noFill/>
          <a:ln w="9525">
            <a:solidFill>
              <a:schemeClr val="bg2"/>
            </a:solidFill>
            <a:round/>
            <a:headEnd/>
            <a:tailEnd type="triangle" w="med" len="med"/>
          </a:ln>
          <a:effectLst/>
        </p:spPr>
        <p:txBody>
          <a:bodyPr wrap="none" anchor="ctr"/>
          <a:lstStyle/>
          <a:p>
            <a:pPr eaLnBrk="1" hangingPunct="1">
              <a:defRPr/>
            </a:pPr>
            <a:endParaRPr lang="en-CA">
              <a:latin typeface="Arial" charset="0"/>
            </a:endParaRPr>
          </a:p>
        </p:txBody>
      </p:sp>
      <p:sp>
        <p:nvSpPr>
          <p:cNvPr id="47133" name="Line 29">
            <a:extLst>
              <a:ext uri="{FF2B5EF4-FFF2-40B4-BE49-F238E27FC236}">
                <a16:creationId xmlns:a16="http://schemas.microsoft.com/office/drawing/2014/main" id="{A03D15C1-4B24-437F-89BC-47427960F103}"/>
              </a:ext>
            </a:extLst>
          </p:cNvPr>
          <p:cNvSpPr>
            <a:spLocks noChangeShapeType="1"/>
          </p:cNvSpPr>
          <p:nvPr/>
        </p:nvSpPr>
        <p:spPr bwMode="auto">
          <a:xfrm>
            <a:off x="6781800" y="5943600"/>
            <a:ext cx="304800" cy="381000"/>
          </a:xfrm>
          <a:prstGeom prst="line">
            <a:avLst/>
          </a:prstGeom>
          <a:noFill/>
          <a:ln w="9525">
            <a:solidFill>
              <a:schemeClr val="bg2"/>
            </a:solidFill>
            <a:round/>
            <a:headEnd/>
            <a:tailEnd type="triangle" w="med" len="med"/>
          </a:ln>
          <a:effectLst/>
        </p:spPr>
        <p:txBody>
          <a:bodyPr wrap="none" anchor="ctr"/>
          <a:lstStyle/>
          <a:p>
            <a:pPr eaLnBrk="1" hangingPunct="1">
              <a:defRPr/>
            </a:pPr>
            <a:endParaRPr lang="en-CA">
              <a:latin typeface="Arial" charset="0"/>
            </a:endParaRPr>
          </a:p>
        </p:txBody>
      </p:sp>
      <p:sp>
        <p:nvSpPr>
          <p:cNvPr id="47134" name="Line 30">
            <a:extLst>
              <a:ext uri="{FF2B5EF4-FFF2-40B4-BE49-F238E27FC236}">
                <a16:creationId xmlns:a16="http://schemas.microsoft.com/office/drawing/2014/main" id="{51F1A5D8-C7B7-4563-A238-7719DE3A8D39}"/>
              </a:ext>
            </a:extLst>
          </p:cNvPr>
          <p:cNvSpPr>
            <a:spLocks noChangeShapeType="1"/>
          </p:cNvSpPr>
          <p:nvPr/>
        </p:nvSpPr>
        <p:spPr bwMode="auto">
          <a:xfrm flipV="1">
            <a:off x="8001000" y="5943600"/>
            <a:ext cx="304800" cy="381000"/>
          </a:xfrm>
          <a:prstGeom prst="line">
            <a:avLst/>
          </a:prstGeom>
          <a:noFill/>
          <a:ln w="9525">
            <a:solidFill>
              <a:schemeClr val="bg2"/>
            </a:solidFill>
            <a:round/>
            <a:headEnd/>
            <a:tailEnd type="triangle" w="med" len="med"/>
          </a:ln>
          <a:effectLst/>
        </p:spPr>
        <p:txBody>
          <a:bodyPr wrap="none" anchor="ctr"/>
          <a:lstStyle/>
          <a:p>
            <a:pPr eaLnBrk="1" hangingPunct="1">
              <a:defRPr/>
            </a:pPr>
            <a:endParaRPr lang="en-CA">
              <a:latin typeface="Arial" charset="0"/>
            </a:endParaRPr>
          </a:p>
        </p:txBody>
      </p:sp>
      <p:sp>
        <p:nvSpPr>
          <p:cNvPr id="47135" name="AutoShape 31">
            <a:extLst>
              <a:ext uri="{FF2B5EF4-FFF2-40B4-BE49-F238E27FC236}">
                <a16:creationId xmlns:a16="http://schemas.microsoft.com/office/drawing/2014/main" id="{6953811B-1A9E-42F7-B2C5-3E2BC814760F}"/>
              </a:ext>
            </a:extLst>
          </p:cNvPr>
          <p:cNvSpPr>
            <a:spLocks noChangeArrowheads="1"/>
          </p:cNvSpPr>
          <p:nvPr/>
        </p:nvSpPr>
        <p:spPr bwMode="auto">
          <a:xfrm rot="5419896">
            <a:off x="3750469" y="5012532"/>
            <a:ext cx="852488" cy="733425"/>
          </a:xfrm>
          <a:custGeom>
            <a:avLst/>
            <a:gdLst>
              <a:gd name="T0" fmla="*/ 608937 w 21600"/>
              <a:gd name="T1" fmla="*/ 0 h 21600"/>
              <a:gd name="T2" fmla="*/ 365346 w 21600"/>
              <a:gd name="T3" fmla="*/ 244475 h 21600"/>
              <a:gd name="T4" fmla="*/ 0 w 21600"/>
              <a:gd name="T5" fmla="*/ 611221 h 21600"/>
              <a:gd name="T6" fmla="*/ 365346 w 21600"/>
              <a:gd name="T7" fmla="*/ 733425 h 21600"/>
              <a:gd name="T8" fmla="*/ 730693 w 21600"/>
              <a:gd name="T9" fmla="*/ 509323 h 21600"/>
              <a:gd name="T10" fmla="*/ 852488 w 21600"/>
              <a:gd name="T11" fmla="*/ 244475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noFill/>
          <a:ln w="9525">
            <a:solidFill>
              <a:schemeClr val="bg2"/>
            </a:solidFill>
            <a:miter lim="800000"/>
            <a:headEnd/>
            <a:tailEnd/>
          </a:ln>
          <a:effectLst/>
        </p:spPr>
        <p:txBody>
          <a:bodyPr wrap="none" anchor="ctr"/>
          <a:lstStyle/>
          <a:p>
            <a:pPr>
              <a:defRPr/>
            </a:pPr>
            <a:endParaRPr lang="en-CA"/>
          </a:p>
        </p:txBody>
      </p:sp>
      <p:sp>
        <p:nvSpPr>
          <p:cNvPr id="65568" name="Rectangle 1">
            <a:extLst>
              <a:ext uri="{FF2B5EF4-FFF2-40B4-BE49-F238E27FC236}">
                <a16:creationId xmlns:a16="http://schemas.microsoft.com/office/drawing/2014/main" id="{06FF8FAE-32F0-4105-A5E2-53A76787D124}"/>
              </a:ext>
            </a:extLst>
          </p:cNvPr>
          <p:cNvSpPr>
            <a:spLocks noChangeArrowheads="1"/>
          </p:cNvSpPr>
          <p:nvPr/>
        </p:nvSpPr>
        <p:spPr bwMode="auto">
          <a:xfrm>
            <a:off x="1455738" y="2466975"/>
            <a:ext cx="2032001"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u="sng"/>
              <a:t>Earliest start time</a:t>
            </a:r>
            <a:endParaRPr lang="en-CA" altLang="en-US" sz="1800"/>
          </a:p>
        </p:txBody>
      </p:sp>
      <p:sp>
        <p:nvSpPr>
          <p:cNvPr id="65569" name="Rectangle 33">
            <a:extLst>
              <a:ext uri="{FF2B5EF4-FFF2-40B4-BE49-F238E27FC236}">
                <a16:creationId xmlns:a16="http://schemas.microsoft.com/office/drawing/2014/main" id="{68C3BACC-E035-47A7-9809-1CFA8B7F1425}"/>
              </a:ext>
            </a:extLst>
          </p:cNvPr>
          <p:cNvSpPr>
            <a:spLocks noChangeArrowheads="1"/>
          </p:cNvSpPr>
          <p:nvPr/>
        </p:nvSpPr>
        <p:spPr bwMode="auto">
          <a:xfrm>
            <a:off x="1454151" y="3251200"/>
            <a:ext cx="1827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u="sng"/>
              <a:t>Latest start time</a:t>
            </a:r>
            <a:endParaRPr lang="en-CA" altLang="en-US" sz="1800"/>
          </a:p>
        </p:txBody>
      </p:sp>
      <p:sp>
        <p:nvSpPr>
          <p:cNvPr id="65570" name="Rectangle 34">
            <a:extLst>
              <a:ext uri="{FF2B5EF4-FFF2-40B4-BE49-F238E27FC236}">
                <a16:creationId xmlns:a16="http://schemas.microsoft.com/office/drawing/2014/main" id="{60BC884D-5221-4FE6-B025-EF1E00A2F34B}"/>
              </a:ext>
            </a:extLst>
          </p:cNvPr>
          <p:cNvSpPr>
            <a:spLocks noChangeArrowheads="1"/>
          </p:cNvSpPr>
          <p:nvPr/>
        </p:nvSpPr>
        <p:spPr bwMode="auto">
          <a:xfrm>
            <a:off x="8851900" y="2422526"/>
            <a:ext cx="16208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u="sng"/>
              <a:t>Earliest finish </a:t>
            </a:r>
          </a:p>
          <a:p>
            <a:pPr>
              <a:spcBef>
                <a:spcPct val="0"/>
              </a:spcBef>
              <a:buFontTx/>
              <a:buNone/>
            </a:pPr>
            <a:r>
              <a:rPr lang="en-US" altLang="en-US" sz="1800" u="sng"/>
              <a:t>time</a:t>
            </a:r>
            <a:endParaRPr lang="en-CA" altLang="en-US" sz="1800"/>
          </a:p>
        </p:txBody>
      </p:sp>
      <p:sp>
        <p:nvSpPr>
          <p:cNvPr id="65571" name="Rectangle 35">
            <a:extLst>
              <a:ext uri="{FF2B5EF4-FFF2-40B4-BE49-F238E27FC236}">
                <a16:creationId xmlns:a16="http://schemas.microsoft.com/office/drawing/2014/main" id="{8F55BFF9-3DF7-4553-96FD-8D3B95DEE843}"/>
              </a:ext>
            </a:extLst>
          </p:cNvPr>
          <p:cNvSpPr>
            <a:spLocks noChangeArrowheads="1"/>
          </p:cNvSpPr>
          <p:nvPr/>
        </p:nvSpPr>
        <p:spPr bwMode="auto">
          <a:xfrm>
            <a:off x="8851900" y="3181350"/>
            <a:ext cx="14795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u="sng"/>
              <a:t>Latest finish </a:t>
            </a:r>
          </a:p>
          <a:p>
            <a:pPr>
              <a:spcBef>
                <a:spcPct val="0"/>
              </a:spcBef>
              <a:buFontTx/>
              <a:buNone/>
            </a:pPr>
            <a:r>
              <a:rPr lang="en-US" altLang="en-US" sz="1800" u="sng"/>
              <a:t>time</a:t>
            </a:r>
            <a:endParaRPr lang="en-CA" altLang="en-US"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4CCC110-CDAF-423B-91CA-8784EE5E3E57}"/>
              </a:ext>
            </a:extLst>
          </p:cNvPr>
          <p:cNvSpPr>
            <a:spLocks noGrp="1"/>
          </p:cNvSpPr>
          <p:nvPr>
            <p:ph type="sldNum" sz="quarter" idx="12"/>
          </p:nvPr>
        </p:nvSpPr>
        <p:spPr/>
        <p:txBody>
          <a:bodyPr/>
          <a:lstStyle/>
          <a:p>
            <a:pPr>
              <a:defRPr/>
            </a:pPr>
            <a:fld id="{8B54DC7E-9A7B-419E-8952-D0869045A5BC}" type="slidenum">
              <a:rPr lang="en-US" altLang="en-US"/>
              <a:pPr>
                <a:defRPr/>
              </a:pPr>
              <a:t>29</a:t>
            </a:fld>
            <a:endParaRPr lang="en-US" altLang="en-US"/>
          </a:p>
        </p:txBody>
      </p:sp>
      <p:sp>
        <p:nvSpPr>
          <p:cNvPr id="92162" name="Rectangle 2">
            <a:extLst>
              <a:ext uri="{FF2B5EF4-FFF2-40B4-BE49-F238E27FC236}">
                <a16:creationId xmlns:a16="http://schemas.microsoft.com/office/drawing/2014/main" id="{0EE82AC4-E35D-42AC-892E-820CD6E97B7D}"/>
              </a:ext>
            </a:extLst>
          </p:cNvPr>
          <p:cNvSpPr>
            <a:spLocks noGrp="1" noChangeArrowheads="1"/>
          </p:cNvSpPr>
          <p:nvPr>
            <p:ph type="title"/>
          </p:nvPr>
        </p:nvSpPr>
        <p:spPr/>
        <p:txBody>
          <a:bodyPr/>
          <a:lstStyle/>
          <a:p>
            <a:pPr eaLnBrk="1" hangingPunct="1">
              <a:defRPr/>
            </a:pPr>
            <a:r>
              <a:rPr lang="en-US" altLang="en-US" dirty="0"/>
              <a:t>Critical Path</a:t>
            </a:r>
          </a:p>
        </p:txBody>
      </p:sp>
      <p:sp>
        <p:nvSpPr>
          <p:cNvPr id="92163" name="Rectangle 3">
            <a:extLst>
              <a:ext uri="{FF2B5EF4-FFF2-40B4-BE49-F238E27FC236}">
                <a16:creationId xmlns:a16="http://schemas.microsoft.com/office/drawing/2014/main" id="{19F1790F-E06F-4218-B6AD-2316A0C0FFD2}"/>
              </a:ext>
            </a:extLst>
          </p:cNvPr>
          <p:cNvSpPr>
            <a:spLocks noGrp="1" noChangeArrowheads="1"/>
          </p:cNvSpPr>
          <p:nvPr>
            <p:ph type="body" idx="1"/>
          </p:nvPr>
        </p:nvSpPr>
        <p:spPr/>
        <p:txBody>
          <a:bodyPr/>
          <a:lstStyle/>
          <a:p>
            <a:pPr eaLnBrk="1" hangingPunct="1">
              <a:lnSpc>
                <a:spcPct val="90000"/>
              </a:lnSpc>
              <a:defRPr/>
            </a:pPr>
            <a:r>
              <a:rPr lang="en-GB" altLang="en-US" sz="2400" dirty="0"/>
              <a:t>There will be (at least) one path through the network joining those critical activities: known as the </a:t>
            </a:r>
            <a:r>
              <a:rPr lang="en-GB" altLang="en-US" sz="2400" u="sng" dirty="0"/>
              <a:t>critical path</a:t>
            </a:r>
            <a:r>
              <a:rPr lang="en-GB" altLang="en-US" sz="2400" dirty="0"/>
              <a:t>.</a:t>
            </a:r>
            <a:endParaRPr lang="en-US" altLang="en-US" sz="2400" dirty="0"/>
          </a:p>
          <a:p>
            <a:pPr eaLnBrk="1" hangingPunct="1">
              <a:lnSpc>
                <a:spcPct val="90000"/>
              </a:lnSpc>
              <a:defRPr/>
            </a:pPr>
            <a:endParaRPr lang="en-US" altLang="en-US" sz="2400" dirty="0"/>
          </a:p>
          <a:p>
            <a:pPr eaLnBrk="1" hangingPunct="1">
              <a:lnSpc>
                <a:spcPct val="90000"/>
              </a:lnSpc>
              <a:defRPr/>
            </a:pPr>
            <a:r>
              <a:rPr lang="en-US" altLang="en-US" sz="2400" dirty="0"/>
              <a:t>The critical path is determined by adding the times for the activities in each sequence and </a:t>
            </a:r>
            <a:r>
              <a:rPr lang="en-US" altLang="en-US" sz="2400" b="1" i="1" dirty="0"/>
              <a:t>determining the longest path</a:t>
            </a:r>
            <a:r>
              <a:rPr lang="en-US" altLang="en-US" sz="2400" dirty="0"/>
              <a:t> in the project.</a:t>
            </a:r>
          </a:p>
          <a:p>
            <a:pPr eaLnBrk="1" hangingPunct="1">
              <a:lnSpc>
                <a:spcPct val="90000"/>
              </a:lnSpc>
              <a:defRPr/>
            </a:pPr>
            <a:endParaRPr lang="en-US" altLang="en-US" sz="2400" dirty="0"/>
          </a:p>
          <a:p>
            <a:pPr eaLnBrk="1" hangingPunct="1">
              <a:lnSpc>
                <a:spcPct val="90000"/>
              </a:lnSpc>
              <a:defRPr/>
            </a:pPr>
            <a:r>
              <a:rPr lang="en-US" altLang="en-US" sz="2400" dirty="0"/>
              <a:t>The critical path determines the total calendar time required for the project.</a:t>
            </a:r>
          </a:p>
          <a:p>
            <a:pPr eaLnBrk="1" hangingPunct="1">
              <a:lnSpc>
                <a:spcPct val="90000"/>
              </a:lnSpc>
              <a:defRPr/>
            </a:pPr>
            <a:endParaRPr lang="en-US" altLang="en-US" sz="2400" dirty="0"/>
          </a:p>
          <a:p>
            <a:pPr eaLnBrk="1" hangingPunct="1">
              <a:lnSpc>
                <a:spcPct val="90000"/>
              </a:lnSpc>
              <a:defRPr/>
            </a:pPr>
            <a:r>
              <a:rPr lang="en-US" altLang="en-US" sz="2400" dirty="0"/>
              <a:t>If activities outside the critical path speed up or slow down (within limits), the total project time does not change.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085" rIns="0" bIns="0" rtlCol="0">
            <a:spAutoFit/>
          </a:bodyPr>
          <a:lstStyle/>
          <a:p>
            <a:pPr marL="11206">
              <a:lnSpc>
                <a:spcPct val="100000"/>
              </a:lnSpc>
              <a:spcBef>
                <a:spcPts val="79"/>
              </a:spcBef>
            </a:pPr>
            <a:r>
              <a:rPr dirty="0"/>
              <a:t>Project</a:t>
            </a:r>
            <a:r>
              <a:rPr spc="-101" dirty="0"/>
              <a:t> </a:t>
            </a:r>
            <a:r>
              <a:rPr spc="-9" dirty="0"/>
              <a:t>planning</a:t>
            </a:r>
          </a:p>
        </p:txBody>
      </p:sp>
      <p:sp>
        <p:nvSpPr>
          <p:cNvPr id="3" name="object 3"/>
          <p:cNvSpPr txBox="1"/>
          <p:nvPr/>
        </p:nvSpPr>
        <p:spPr>
          <a:xfrm>
            <a:off x="3020209" y="1911185"/>
            <a:ext cx="6500532" cy="2436159"/>
          </a:xfrm>
          <a:prstGeom prst="rect">
            <a:avLst/>
          </a:prstGeom>
        </p:spPr>
        <p:txBody>
          <a:bodyPr vert="horz" wrap="square" lIns="0" tIns="9525" rIns="0" bIns="0" rtlCol="0">
            <a:spAutoFit/>
          </a:bodyPr>
          <a:lstStyle/>
          <a:p>
            <a:pPr marL="422484" marR="645493" indent="-411838">
              <a:lnSpc>
                <a:spcPct val="100699"/>
              </a:lnSpc>
              <a:spcBef>
                <a:spcPts val="75"/>
              </a:spcBef>
              <a:buClr>
                <a:srgbClr val="071D57"/>
              </a:buClr>
              <a:buSzPct val="73214"/>
              <a:buFont typeface="MS Gothic"/>
              <a:buChar char="◆"/>
              <a:tabLst>
                <a:tab pos="422484" algn="l"/>
                <a:tab pos="4976798" algn="l"/>
              </a:tabLst>
            </a:pPr>
            <a:r>
              <a:rPr sz="2471" dirty="0">
                <a:latin typeface="Times New Roman"/>
                <a:cs typeface="Times New Roman"/>
              </a:rPr>
              <a:t>Probably</a:t>
            </a:r>
            <a:r>
              <a:rPr sz="2471" spc="-40" dirty="0">
                <a:latin typeface="Times New Roman"/>
                <a:cs typeface="Times New Roman"/>
              </a:rPr>
              <a:t> </a:t>
            </a:r>
            <a:r>
              <a:rPr sz="2471" dirty="0">
                <a:latin typeface="Times New Roman"/>
                <a:cs typeface="Times New Roman"/>
              </a:rPr>
              <a:t>the</a:t>
            </a:r>
            <a:r>
              <a:rPr sz="2471" spc="-31" dirty="0">
                <a:latin typeface="Times New Roman"/>
                <a:cs typeface="Times New Roman"/>
              </a:rPr>
              <a:t> </a:t>
            </a:r>
            <a:r>
              <a:rPr sz="2471" dirty="0">
                <a:latin typeface="Times New Roman"/>
                <a:cs typeface="Times New Roman"/>
              </a:rPr>
              <a:t>most</a:t>
            </a:r>
            <a:r>
              <a:rPr sz="2471" spc="-9" dirty="0">
                <a:latin typeface="Times New Roman"/>
                <a:cs typeface="Times New Roman"/>
              </a:rPr>
              <a:t> time-consuming</a:t>
            </a:r>
            <a:r>
              <a:rPr sz="2471" dirty="0">
                <a:latin typeface="Times New Roman"/>
                <a:cs typeface="Times New Roman"/>
              </a:rPr>
              <a:t>	</a:t>
            </a:r>
            <a:r>
              <a:rPr sz="2471" spc="-9" dirty="0">
                <a:latin typeface="Times New Roman"/>
                <a:cs typeface="Times New Roman"/>
              </a:rPr>
              <a:t>project </a:t>
            </a:r>
            <a:r>
              <a:rPr sz="2471" dirty="0">
                <a:latin typeface="Times New Roman"/>
                <a:cs typeface="Times New Roman"/>
              </a:rPr>
              <a:t>management</a:t>
            </a:r>
            <a:r>
              <a:rPr sz="2471" spc="-101" dirty="0">
                <a:latin typeface="Times New Roman"/>
                <a:cs typeface="Times New Roman"/>
              </a:rPr>
              <a:t> </a:t>
            </a:r>
            <a:r>
              <a:rPr sz="2471" spc="-9" dirty="0">
                <a:latin typeface="Times New Roman"/>
                <a:cs typeface="Times New Roman"/>
              </a:rPr>
              <a:t>activity.</a:t>
            </a:r>
            <a:endParaRPr sz="2471">
              <a:latin typeface="Times New Roman"/>
              <a:cs typeface="Times New Roman"/>
            </a:endParaRPr>
          </a:p>
          <a:p>
            <a:pPr marL="422484" marR="4483" indent="-411838">
              <a:lnSpc>
                <a:spcPct val="100000"/>
              </a:lnSpc>
              <a:spcBef>
                <a:spcPts val="591"/>
              </a:spcBef>
              <a:buClr>
                <a:srgbClr val="071D57"/>
              </a:buClr>
              <a:buSzPct val="73214"/>
              <a:buFont typeface="MS Gothic"/>
              <a:buChar char="◆"/>
              <a:tabLst>
                <a:tab pos="422484" algn="l"/>
              </a:tabLst>
            </a:pPr>
            <a:r>
              <a:rPr sz="2471" dirty="0">
                <a:latin typeface="Times New Roman"/>
                <a:cs typeface="Times New Roman"/>
              </a:rPr>
              <a:t>Continuous</a:t>
            </a:r>
            <a:r>
              <a:rPr sz="2471" spc="-35" dirty="0">
                <a:latin typeface="Times New Roman"/>
                <a:cs typeface="Times New Roman"/>
              </a:rPr>
              <a:t> </a:t>
            </a:r>
            <a:r>
              <a:rPr sz="2471" dirty="0">
                <a:latin typeface="Times New Roman"/>
                <a:cs typeface="Times New Roman"/>
              </a:rPr>
              <a:t>activity</a:t>
            </a:r>
            <a:r>
              <a:rPr sz="2471" spc="-35" dirty="0">
                <a:latin typeface="Times New Roman"/>
                <a:cs typeface="Times New Roman"/>
              </a:rPr>
              <a:t> </a:t>
            </a:r>
            <a:r>
              <a:rPr sz="2471" dirty="0">
                <a:latin typeface="Times New Roman"/>
                <a:cs typeface="Times New Roman"/>
              </a:rPr>
              <a:t>from</a:t>
            </a:r>
            <a:r>
              <a:rPr sz="2471" spc="-53" dirty="0">
                <a:latin typeface="Times New Roman"/>
                <a:cs typeface="Times New Roman"/>
              </a:rPr>
              <a:t> </a:t>
            </a:r>
            <a:r>
              <a:rPr sz="2471" dirty="0">
                <a:latin typeface="Times New Roman"/>
                <a:cs typeface="Times New Roman"/>
              </a:rPr>
              <a:t>initial</a:t>
            </a:r>
            <a:r>
              <a:rPr sz="2471" spc="-49" dirty="0">
                <a:latin typeface="Times New Roman"/>
                <a:cs typeface="Times New Roman"/>
              </a:rPr>
              <a:t> </a:t>
            </a:r>
            <a:r>
              <a:rPr sz="2471" dirty="0">
                <a:latin typeface="Times New Roman"/>
                <a:cs typeface="Times New Roman"/>
              </a:rPr>
              <a:t>concept</a:t>
            </a:r>
            <a:r>
              <a:rPr sz="2471" spc="-31" dirty="0">
                <a:latin typeface="Times New Roman"/>
                <a:cs typeface="Times New Roman"/>
              </a:rPr>
              <a:t> </a:t>
            </a:r>
            <a:r>
              <a:rPr sz="2471" spc="-9" dirty="0">
                <a:latin typeface="Times New Roman"/>
                <a:cs typeface="Times New Roman"/>
              </a:rPr>
              <a:t>through </a:t>
            </a:r>
            <a:r>
              <a:rPr sz="2471" dirty="0">
                <a:latin typeface="Times New Roman"/>
                <a:cs typeface="Times New Roman"/>
              </a:rPr>
              <a:t>to</a:t>
            </a:r>
            <a:r>
              <a:rPr sz="2471" spc="-26" dirty="0">
                <a:latin typeface="Times New Roman"/>
                <a:cs typeface="Times New Roman"/>
              </a:rPr>
              <a:t> </a:t>
            </a:r>
            <a:r>
              <a:rPr sz="2471" dirty="0">
                <a:latin typeface="Times New Roman"/>
                <a:cs typeface="Times New Roman"/>
              </a:rPr>
              <a:t>system</a:t>
            </a:r>
            <a:r>
              <a:rPr sz="2471" spc="-40" dirty="0">
                <a:latin typeface="Times New Roman"/>
                <a:cs typeface="Times New Roman"/>
              </a:rPr>
              <a:t> </a:t>
            </a:r>
            <a:r>
              <a:rPr sz="2471" spc="-9" dirty="0">
                <a:latin typeface="Times New Roman"/>
                <a:cs typeface="Times New Roman"/>
              </a:rPr>
              <a:t>delivery.</a:t>
            </a:r>
            <a:endParaRPr sz="2471">
              <a:latin typeface="Times New Roman"/>
              <a:cs typeface="Times New Roman"/>
            </a:endParaRPr>
          </a:p>
          <a:p>
            <a:pPr marL="422484" marR="1196852" indent="-411838">
              <a:lnSpc>
                <a:spcPct val="100000"/>
              </a:lnSpc>
              <a:spcBef>
                <a:spcPts val="591"/>
              </a:spcBef>
              <a:buClr>
                <a:srgbClr val="071D57"/>
              </a:buClr>
              <a:buSzPct val="73214"/>
              <a:buFont typeface="MS Gothic"/>
              <a:buChar char="◆"/>
              <a:tabLst>
                <a:tab pos="422484" algn="l"/>
              </a:tabLst>
            </a:pPr>
            <a:r>
              <a:rPr sz="2471" dirty="0">
                <a:latin typeface="Times New Roman"/>
                <a:cs typeface="Times New Roman"/>
              </a:rPr>
              <a:t>Plans</a:t>
            </a:r>
            <a:r>
              <a:rPr sz="2471" spc="-18" dirty="0">
                <a:latin typeface="Times New Roman"/>
                <a:cs typeface="Times New Roman"/>
              </a:rPr>
              <a:t> </a:t>
            </a:r>
            <a:r>
              <a:rPr sz="2471" dirty="0">
                <a:latin typeface="Times New Roman"/>
                <a:cs typeface="Times New Roman"/>
              </a:rPr>
              <a:t>must</a:t>
            </a:r>
            <a:r>
              <a:rPr sz="2471" spc="-35" dirty="0">
                <a:latin typeface="Times New Roman"/>
                <a:cs typeface="Times New Roman"/>
              </a:rPr>
              <a:t> </a:t>
            </a:r>
            <a:r>
              <a:rPr sz="2471" dirty="0">
                <a:latin typeface="Times New Roman"/>
                <a:cs typeface="Times New Roman"/>
              </a:rPr>
              <a:t>be</a:t>
            </a:r>
            <a:r>
              <a:rPr sz="2471" spc="-26" dirty="0">
                <a:latin typeface="Times New Roman"/>
                <a:cs typeface="Times New Roman"/>
              </a:rPr>
              <a:t> </a:t>
            </a:r>
            <a:r>
              <a:rPr sz="2471" dirty="0">
                <a:latin typeface="Times New Roman"/>
                <a:cs typeface="Times New Roman"/>
              </a:rPr>
              <a:t>regularly</a:t>
            </a:r>
            <a:r>
              <a:rPr sz="2471" spc="-31" dirty="0">
                <a:latin typeface="Times New Roman"/>
                <a:cs typeface="Times New Roman"/>
              </a:rPr>
              <a:t> </a:t>
            </a:r>
            <a:r>
              <a:rPr sz="2471" dirty="0">
                <a:latin typeface="Times New Roman"/>
                <a:cs typeface="Times New Roman"/>
              </a:rPr>
              <a:t>revised</a:t>
            </a:r>
            <a:r>
              <a:rPr sz="2471" spc="-35" dirty="0">
                <a:latin typeface="Times New Roman"/>
                <a:cs typeface="Times New Roman"/>
              </a:rPr>
              <a:t> </a:t>
            </a:r>
            <a:r>
              <a:rPr sz="2471" dirty="0">
                <a:latin typeface="Times New Roman"/>
                <a:cs typeface="Times New Roman"/>
              </a:rPr>
              <a:t>as</a:t>
            </a:r>
            <a:r>
              <a:rPr sz="2471" spc="-31" dirty="0">
                <a:latin typeface="Times New Roman"/>
                <a:cs typeface="Times New Roman"/>
              </a:rPr>
              <a:t> </a:t>
            </a:r>
            <a:r>
              <a:rPr sz="2471" spc="-22" dirty="0">
                <a:latin typeface="Times New Roman"/>
                <a:cs typeface="Times New Roman"/>
              </a:rPr>
              <a:t>new </a:t>
            </a:r>
            <a:r>
              <a:rPr sz="2471" dirty="0">
                <a:latin typeface="Times New Roman"/>
                <a:cs typeface="Times New Roman"/>
              </a:rPr>
              <a:t>information</a:t>
            </a:r>
            <a:r>
              <a:rPr sz="2471" spc="-49" dirty="0">
                <a:latin typeface="Times New Roman"/>
                <a:cs typeface="Times New Roman"/>
              </a:rPr>
              <a:t> </a:t>
            </a:r>
            <a:r>
              <a:rPr sz="2471" dirty="0">
                <a:latin typeface="Times New Roman"/>
                <a:cs typeface="Times New Roman"/>
              </a:rPr>
              <a:t>becomes</a:t>
            </a:r>
            <a:r>
              <a:rPr sz="2471" spc="-62" dirty="0">
                <a:latin typeface="Times New Roman"/>
                <a:cs typeface="Times New Roman"/>
              </a:rPr>
              <a:t> </a:t>
            </a:r>
            <a:r>
              <a:rPr sz="2471" spc="-9" dirty="0">
                <a:latin typeface="Times New Roman"/>
                <a:cs typeface="Times New Roman"/>
              </a:rPr>
              <a:t>available.</a:t>
            </a:r>
            <a:endParaRPr sz="2471">
              <a:latin typeface="Times New Roman"/>
              <a:cs typeface="Times New Roman"/>
            </a:endParaRPr>
          </a:p>
        </p:txBody>
      </p:sp>
    </p:spTree>
    <p:extLst>
      <p:ext uri="{BB962C8B-B14F-4D97-AF65-F5344CB8AC3E}">
        <p14:creationId xmlns:p14="http://schemas.microsoft.com/office/powerpoint/2010/main" val="980381749"/>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normAutofit/>
          </a:bodyPr>
          <a:lstStyle/>
          <a:p>
            <a:pPr algn="ctr">
              <a:buNone/>
            </a:pPr>
            <a:r>
              <a:rPr lang="en-US" dirty="0"/>
              <a:t>Chapter 6 (Project Planning)</a:t>
            </a:r>
          </a:p>
          <a:p>
            <a:r>
              <a:rPr lang="en-US" dirty="0"/>
              <a:t>If you have hardware or software suppliers (outsourcing partners etc.) on the project then you need to make a supplier planning for the project. Which tasks the supplier will perform on the project and how these tasks are dependent on other tasks should be clearly defined and communicated to the supplier. Also quality planning should be clearly outlined with the supplier so that quality does not differ on software products made by the supplier to the ones made </a:t>
            </a:r>
            <a:r>
              <a:rPr lang="en-US" dirty="0" err="1"/>
              <a:t>inhouse</a:t>
            </a:r>
            <a:r>
              <a:rPr lang="en-US"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normAutofit fontScale="92500" lnSpcReduction="20000"/>
          </a:bodyPr>
          <a:lstStyle/>
          <a:p>
            <a:pPr algn="ctr">
              <a:buNone/>
            </a:pPr>
            <a:r>
              <a:rPr lang="en-US" dirty="0"/>
              <a:t>Chapter 6 (Project Planning)</a:t>
            </a:r>
          </a:p>
          <a:p>
            <a:r>
              <a:rPr lang="en-US" dirty="0"/>
              <a:t>When you plan for configuration management, you decide how you are going to create and maintain a repository for all your project documents as well as how you will branch out various versions of your software product.</a:t>
            </a:r>
          </a:p>
          <a:p>
            <a:r>
              <a:rPr lang="en-US" dirty="0"/>
              <a:t>Communication on a project is both formal and informal. Most of informal communication is lost as it is often not saved. The other problem on projects is that even formal communication is lost or leads to wrong communication as wrong communication tools and techniques are deployed. Communication planning for the project must include which channels of communications are used, which communication tools are used, how communication with customers and suppliers will be done and how to ensure that miscommunication does not occur.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normAutofit fontScale="92500" lnSpcReduction="20000"/>
          </a:bodyPr>
          <a:lstStyle/>
          <a:p>
            <a:pPr algn="ctr">
              <a:buNone/>
            </a:pPr>
            <a:r>
              <a:rPr lang="en-US" dirty="0"/>
              <a:t>Chapter 6 (Project Planning)</a:t>
            </a:r>
          </a:p>
          <a:p>
            <a:r>
              <a:rPr lang="en-US" dirty="0"/>
              <a:t>Quality assurance is one of the most important aspects of any project. How software product with required level of quality should be produced on the project is one of the topmost considerations on software projects. Quality assurance plan is thus made to ensure the required level of quality of the software product produced.</a:t>
            </a:r>
          </a:p>
          <a:p>
            <a:r>
              <a:rPr lang="en-US" dirty="0"/>
              <a:t>Project schedule planning is again one of the most important aspects of any project. Using techniques like WBS, CPM (critical path method), </a:t>
            </a:r>
            <a:r>
              <a:rPr lang="en-US" dirty="0" err="1"/>
              <a:t>Goldratt’s</a:t>
            </a:r>
            <a:r>
              <a:rPr lang="en-US" dirty="0"/>
              <a:t> critical chain method or any suitable technique, a complete project schedule structure should be made for the project.</a:t>
            </a:r>
          </a:p>
          <a:p>
            <a:r>
              <a:rPr lang="en-US" dirty="0"/>
              <a:t>Project budgeting is again one of the most important project planning tasks. If project costs exceed project budget then it can jeopardize the project. Proper budget planning is thus very important.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6 (Project Planning)</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Project planning in partial iteration model</a:t>
            </a:r>
          </a:p>
        </p:txBody>
      </p:sp>
      <p:pic>
        <p:nvPicPr>
          <p:cNvPr id="5" name="Picture 4" descr="figure6.12.png"/>
          <p:cNvPicPr>
            <a:picLocks noChangeAspect="1"/>
          </p:cNvPicPr>
          <p:nvPr/>
        </p:nvPicPr>
        <p:blipFill>
          <a:blip r:embed="rId2" cstate="print"/>
          <a:stretch>
            <a:fillRect/>
          </a:stretch>
        </p:blipFill>
        <p:spPr>
          <a:xfrm>
            <a:off x="2928496" y="2209512"/>
            <a:ext cx="5396179" cy="350548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6 (Project Planning)</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Project planning in full iteration models</a:t>
            </a:r>
          </a:p>
        </p:txBody>
      </p:sp>
      <p:pic>
        <p:nvPicPr>
          <p:cNvPr id="5" name="Picture 4" descr="figure6.13.png"/>
          <p:cNvPicPr>
            <a:picLocks noChangeAspect="1"/>
          </p:cNvPicPr>
          <p:nvPr/>
        </p:nvPicPr>
        <p:blipFill>
          <a:blip r:embed="rId2" cstate="print"/>
          <a:stretch>
            <a:fillRect/>
          </a:stretch>
        </p:blipFill>
        <p:spPr>
          <a:xfrm>
            <a:off x="2880864" y="2137288"/>
            <a:ext cx="4510536" cy="350151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normAutofit/>
          </a:bodyPr>
          <a:lstStyle/>
          <a:p>
            <a:pPr algn="ctr">
              <a:buNone/>
            </a:pPr>
            <a:r>
              <a:rPr lang="en-US" dirty="0"/>
              <a:t>Chapter 6 (Project Planning)</a:t>
            </a:r>
          </a:p>
          <a:p>
            <a:r>
              <a:rPr lang="en-US" dirty="0"/>
              <a:t>Project planning in iterative software lifecycle model is different from project planning in waterfall model environment. For iterative projects, the entire project plan spans several iterations. Depending on the lifecycle model, these iterations can be full or partial.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normAutofit fontScale="85000" lnSpcReduction="20000"/>
          </a:bodyPr>
          <a:lstStyle/>
          <a:p>
            <a:pPr algn="ctr">
              <a:buNone/>
            </a:pPr>
            <a:r>
              <a:rPr lang="en-US" dirty="0"/>
              <a:t>Chapter 6 (Project Planning)</a:t>
            </a:r>
          </a:p>
          <a:p>
            <a:r>
              <a:rPr lang="en-US" dirty="0"/>
              <a:t>In project planning phase, elaborate planning for all project components are made. You create baseline structure here which is used to execute, monitor and control the project.</a:t>
            </a:r>
          </a:p>
          <a:p>
            <a:r>
              <a:rPr lang="en-US" dirty="0"/>
              <a:t>Project planning consists of project scheduling, project budgeting, manpower planning, communication planning, quality planning etc.</a:t>
            </a:r>
          </a:p>
          <a:p>
            <a:r>
              <a:rPr lang="en-US" dirty="0"/>
              <a:t>Project scheduling can be done in 2 ways. Top down planning and bottom up planning. But first of all you need to break the entire project work into manageable small tasks. In top down planning you first assign time duration for the entire project. Later you assign time duration for smaller tasks within the time periods of their respective container bigger tasks. In bottom up planning, time duration is assigned to small tasks first. Later, the time duration of all smaller tasks are added up to come up with time duration of their container larger task.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a:xfrm>
            <a:off x="838200" y="1405889"/>
            <a:ext cx="10515600" cy="4351338"/>
          </a:xfrm>
        </p:spPr>
        <p:txBody>
          <a:bodyPr>
            <a:normAutofit fontScale="92500" lnSpcReduction="10000"/>
          </a:bodyPr>
          <a:lstStyle/>
          <a:p>
            <a:pPr algn="ctr">
              <a:buNone/>
            </a:pPr>
            <a:r>
              <a:rPr lang="en-US" dirty="0"/>
              <a:t>Chapter 6 (Project Planning)</a:t>
            </a:r>
          </a:p>
          <a:p>
            <a:pPr algn="ctr">
              <a:buNone/>
            </a:pPr>
            <a:endParaRPr lang="en-US" dirty="0"/>
          </a:p>
          <a:p>
            <a:pPr algn="ct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Software Project planning components</a:t>
            </a:r>
          </a:p>
        </p:txBody>
      </p:sp>
      <p:pic>
        <p:nvPicPr>
          <p:cNvPr id="4" name="Picture 3" descr="figure6.1.png"/>
          <p:cNvPicPr>
            <a:picLocks noChangeAspect="1"/>
          </p:cNvPicPr>
          <p:nvPr/>
        </p:nvPicPr>
        <p:blipFill>
          <a:blip r:embed="rId2" cstate="print"/>
          <a:stretch>
            <a:fillRect/>
          </a:stretch>
        </p:blipFill>
        <p:spPr>
          <a:xfrm>
            <a:off x="3285732" y="2089316"/>
            <a:ext cx="5620535" cy="33627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6 (Project Planning)</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Software Project planning inputs for top down planning technique</a:t>
            </a:r>
          </a:p>
        </p:txBody>
      </p:sp>
      <p:pic>
        <p:nvPicPr>
          <p:cNvPr id="5" name="Picture 4" descr="figure6.2.png"/>
          <p:cNvPicPr>
            <a:picLocks noChangeAspect="1"/>
          </p:cNvPicPr>
          <p:nvPr/>
        </p:nvPicPr>
        <p:blipFill>
          <a:blip r:embed="rId2" cstate="print"/>
          <a:stretch>
            <a:fillRect/>
          </a:stretch>
        </p:blipFill>
        <p:spPr>
          <a:xfrm>
            <a:off x="3252391" y="2399912"/>
            <a:ext cx="5687219" cy="27816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normAutofit fontScale="92500" lnSpcReduction="10000"/>
          </a:bodyPr>
          <a:lstStyle/>
          <a:p>
            <a:pPr algn="ctr">
              <a:buNone/>
            </a:pPr>
            <a:r>
              <a:rPr lang="en-US" dirty="0"/>
              <a:t>Chapter 6 (Project Planning)</a:t>
            </a:r>
          </a:p>
          <a:p>
            <a:pPr algn="ctr">
              <a:buNone/>
            </a:pPr>
            <a:endParaRPr lang="en-US" dirty="0"/>
          </a:p>
          <a:p>
            <a:pPr algn="ct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Software Project planning </a:t>
            </a:r>
            <a:r>
              <a:rPr lang="en-US" sz="2000" dirty="0" err="1"/>
              <a:t>ouputs</a:t>
            </a:r>
            <a:r>
              <a:rPr lang="en-US" sz="2000" dirty="0"/>
              <a:t> for top down planning technique</a:t>
            </a:r>
          </a:p>
        </p:txBody>
      </p:sp>
      <p:pic>
        <p:nvPicPr>
          <p:cNvPr id="7" name="Picture 6" descr="figure6.3.png"/>
          <p:cNvPicPr>
            <a:picLocks noChangeAspect="1"/>
          </p:cNvPicPr>
          <p:nvPr/>
        </p:nvPicPr>
        <p:blipFill>
          <a:blip r:embed="rId2" cstate="print"/>
          <a:stretch>
            <a:fillRect/>
          </a:stretch>
        </p:blipFill>
        <p:spPr>
          <a:xfrm>
            <a:off x="3052338" y="2171080"/>
            <a:ext cx="4796263" cy="34677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6 (Project Planning)</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Software Project planning inputs for bottom up planning technique</a:t>
            </a:r>
          </a:p>
        </p:txBody>
      </p:sp>
      <p:pic>
        <p:nvPicPr>
          <p:cNvPr id="6" name="Picture 5" descr="figure6.4.png"/>
          <p:cNvPicPr>
            <a:picLocks noChangeAspect="1"/>
          </p:cNvPicPr>
          <p:nvPr/>
        </p:nvPicPr>
        <p:blipFill>
          <a:blip r:embed="rId2" cstate="print"/>
          <a:stretch>
            <a:fillRect/>
          </a:stretch>
        </p:blipFill>
        <p:spPr>
          <a:xfrm>
            <a:off x="3214285" y="2380848"/>
            <a:ext cx="5763430" cy="28769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normAutofit lnSpcReduction="10000"/>
          </a:bodyPr>
          <a:lstStyle/>
          <a:p>
            <a:pPr algn="ctr">
              <a:buNone/>
            </a:pPr>
            <a:r>
              <a:rPr lang="en-US" dirty="0"/>
              <a:t>Chapter 6 (Project Planning)</a:t>
            </a:r>
          </a:p>
          <a:p>
            <a:pPr algn="ct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Software Project planning outputs for bottom up planning technique</a:t>
            </a:r>
          </a:p>
        </p:txBody>
      </p:sp>
      <p:pic>
        <p:nvPicPr>
          <p:cNvPr id="6" name="Picture 5" descr="figure6.5.png"/>
          <p:cNvPicPr>
            <a:picLocks noChangeAspect="1"/>
          </p:cNvPicPr>
          <p:nvPr/>
        </p:nvPicPr>
        <p:blipFill>
          <a:blip r:embed="rId2" cstate="print"/>
          <a:stretch>
            <a:fillRect/>
          </a:stretch>
        </p:blipFill>
        <p:spPr>
          <a:xfrm>
            <a:off x="3223812" y="2189128"/>
            <a:ext cx="4551757" cy="34496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cGraw-Hill Presentation for PowerPoint">
  <a:themeElements>
    <a:clrScheme name="">
      <a:dk1>
        <a:srgbClr val="000033"/>
      </a:dk1>
      <a:lt1>
        <a:srgbClr val="CCCCFF"/>
      </a:lt1>
      <a:dk2>
        <a:srgbClr val="000066"/>
      </a:dk2>
      <a:lt2>
        <a:srgbClr val="CCCCFF"/>
      </a:lt2>
      <a:accent1>
        <a:srgbClr val="003399"/>
      </a:accent1>
      <a:accent2>
        <a:srgbClr val="CCCCFF"/>
      </a:accent2>
      <a:accent3>
        <a:srgbClr val="AAAAB8"/>
      </a:accent3>
      <a:accent4>
        <a:srgbClr val="AEAEDA"/>
      </a:accent4>
      <a:accent5>
        <a:srgbClr val="AAADCA"/>
      </a:accent5>
      <a:accent6>
        <a:srgbClr val="B9B9E7"/>
      </a:accent6>
      <a:hlink>
        <a:srgbClr val="CCCCFF"/>
      </a:hlink>
      <a:folHlink>
        <a:srgbClr val="CCCCFF"/>
      </a:folHlink>
    </a:clrScheme>
    <a:fontScheme name="McGraw-Hill Presentation for PowerPo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cGraw-Hill Presentation for PowerPoi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cGraw-Hill Presentation for PowerPoi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cGraw-Hill Presentation for PowerPoi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cGraw-Hill Presentation for PowerPoi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cGraw-Hill Presentation for PowerPoi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cGraw-Hill Presentation for PowerPoi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8">
        <a:dk1>
          <a:srgbClr val="000033"/>
        </a:dk1>
        <a:lt1>
          <a:srgbClr val="CCCCFF"/>
        </a:lt1>
        <a:dk2>
          <a:srgbClr val="000066"/>
        </a:dk2>
        <a:lt2>
          <a:srgbClr val="CCCCFF"/>
        </a:lt2>
        <a:accent1>
          <a:srgbClr val="CCCCFF"/>
        </a:accent1>
        <a:accent2>
          <a:srgbClr val="3333CC"/>
        </a:accent2>
        <a:accent3>
          <a:srgbClr val="AAAAB8"/>
        </a:accent3>
        <a:accent4>
          <a:srgbClr val="AEAEDA"/>
        </a:accent4>
        <a:accent5>
          <a:srgbClr val="E2E2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otalTime>3579</TotalTime>
  <Words>1948</Words>
  <Application>Microsoft Office PowerPoint</Application>
  <PresentationFormat>Widescreen</PresentationFormat>
  <Paragraphs>311</Paragraphs>
  <Slides>35</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35</vt:i4>
      </vt:variant>
    </vt:vector>
  </HeadingPairs>
  <TitlesOfParts>
    <vt:vector size="46" baseType="lpstr">
      <vt:lpstr>MS Gothic</vt:lpstr>
      <vt:lpstr>AGaramondPro-Bold</vt:lpstr>
      <vt:lpstr>AGaramondPro-Regular</vt:lpstr>
      <vt:lpstr>Aptos</vt:lpstr>
      <vt:lpstr>Aptos Display</vt:lpstr>
      <vt:lpstr>Arial</vt:lpstr>
      <vt:lpstr>Book Antiqua</vt:lpstr>
      <vt:lpstr>Tahoma</vt:lpstr>
      <vt:lpstr>Times New Roman</vt:lpstr>
      <vt:lpstr>Office Theme</vt:lpstr>
      <vt:lpstr>McGraw-Hill Presentation for PowerPoint</vt:lpstr>
      <vt:lpstr>PowerPoint Presentation</vt:lpstr>
      <vt:lpstr>Chapter 6</vt:lpstr>
      <vt:lpstr>Project planning</vt:lpstr>
      <vt:lpstr>Part 1: Project Management Fundamentals</vt:lpstr>
      <vt:lpstr>Part 1: Project Management Fundamentals</vt:lpstr>
      <vt:lpstr>Part 1: Project Management Fundamentals</vt:lpstr>
      <vt:lpstr>Part 1: Project Management Fundamentals</vt:lpstr>
      <vt:lpstr>Part 1: Project Management Fundamentals</vt:lpstr>
      <vt:lpstr>Part 1: Project Management Fundamentals</vt:lpstr>
      <vt:lpstr>Part 1: Project Management Fundamentals</vt:lpstr>
      <vt:lpstr>Part 1: Project Management Fundamentals</vt:lpstr>
      <vt:lpstr>Scheduling problems</vt:lpstr>
      <vt:lpstr>Activity organization</vt:lpstr>
      <vt:lpstr>Milestones and deliverables</vt:lpstr>
      <vt:lpstr>Part 1: Project Management Fundamentals</vt:lpstr>
      <vt:lpstr>Part 1: Project Management Fundamentals</vt:lpstr>
      <vt:lpstr>Project scheduling</vt:lpstr>
      <vt:lpstr>Presenting schedule</vt:lpstr>
      <vt:lpstr>Project activities</vt:lpstr>
      <vt:lpstr>Milestones and deliverables</vt:lpstr>
      <vt:lpstr>Part 1: Project Management Fundamentals</vt:lpstr>
      <vt:lpstr>Part 1: Project Management Fundamentals</vt:lpstr>
      <vt:lpstr>Bar charts and activity networks</vt:lpstr>
      <vt:lpstr>Task durations and dependencies</vt:lpstr>
      <vt:lpstr>Activity bar (Gantt) chart </vt:lpstr>
      <vt:lpstr>Staff allocation chart </vt:lpstr>
      <vt:lpstr>Precedence networks (or activity-on-node networks)</vt:lpstr>
      <vt:lpstr>Notation, rules and conventions</vt:lpstr>
      <vt:lpstr>Critical Path</vt:lpstr>
      <vt:lpstr>Part 1: Project Management Fundamentals</vt:lpstr>
      <vt:lpstr>Part 1: Project Management Fundamentals</vt:lpstr>
      <vt:lpstr>Part 1: Project Management Fundamentals</vt:lpstr>
      <vt:lpstr>Part 1: Project Management Fundamentals</vt:lpstr>
      <vt:lpstr>Part 1: Project Management Fundamentals</vt:lpstr>
      <vt:lpstr>Part 1: Project Management Fundamentals</vt:lpstr>
    </vt:vector>
  </TitlesOfParts>
  <Company>Concordia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Joumana Dargham</dc:creator>
  <cp:lastModifiedBy>Joumana Dargham</cp:lastModifiedBy>
  <cp:revision>1</cp:revision>
  <dcterms:created xsi:type="dcterms:W3CDTF">2024-01-17T15:30:41Z</dcterms:created>
  <dcterms:modified xsi:type="dcterms:W3CDTF">2024-02-06T23:21:39Z</dcterms:modified>
</cp:coreProperties>
</file>