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16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63" r:id="rId13"/>
    <p:sldId id="264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4A17-E7E7-4ED1-B498-94A317193F6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2B81-B18A-4D18-BAAF-8715462D5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0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="" xmlns:a16="http://schemas.microsoft.com/office/drawing/2014/main" id="{FD1E4C46-17BB-4A8A-8C70-E1076FA07E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="" xmlns:a16="http://schemas.microsoft.com/office/drawing/2014/main" id="{F29D4B43-0401-48A8-B9B7-A5805D0B0B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="" xmlns:a16="http://schemas.microsoft.com/office/drawing/2014/main" id="{ECD191E0-9E90-44A1-8236-6CC3D7BAF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304628-96EB-49BA-B52D-EB0EFC2F099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4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1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4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4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9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07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8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6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0ECFE506-714E-4B21-9D22-2484F862B19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83080" y="4535424"/>
            <a:ext cx="4645152" cy="1592326"/>
          </a:xfrm>
        </p:spPr>
        <p:txBody>
          <a:bodyPr>
            <a:normAutofit fontScale="85000" lnSpcReduction="10000"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SUBMITTED BY</a:t>
            </a:r>
            <a:r>
              <a:rPr lang="en-US" altLang="en-US" sz="1600" b="1" dirty="0" smtClean="0"/>
              <a:t>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Name </a:t>
            </a:r>
            <a:r>
              <a:rPr lang="en-US" altLang="en-US" sz="2000" b="1" dirty="0" smtClean="0"/>
              <a:t>:   </a:t>
            </a:r>
            <a:r>
              <a:rPr lang="en-US" altLang="en-US" sz="2000" b="1" dirty="0" err="1" smtClean="0"/>
              <a:t>Shivam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Rai</a:t>
            </a:r>
            <a:endParaRPr lang="en-US" sz="2000" b="1" i="1" dirty="0" smtClean="0"/>
          </a:p>
          <a:p>
            <a:pPr marL="0" indent="0">
              <a:buNone/>
            </a:pPr>
            <a:r>
              <a:rPr lang="en-US" sz="2000" b="1" dirty="0" smtClean="0"/>
              <a:t>                       Enrolment </a:t>
            </a:r>
            <a:r>
              <a:rPr lang="en-US" sz="2000" b="1" dirty="0"/>
              <a:t>No:   O23MCA110089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Subject  </a:t>
            </a:r>
            <a:r>
              <a:rPr lang="en-US" sz="2000" b="1" dirty="0"/>
              <a:t>Code : 23ONMCR-753 </a:t>
            </a:r>
            <a:endParaRPr lang="en-US" altLang="en-US" sz="2000" b="1" dirty="0"/>
          </a:p>
        </p:txBody>
      </p:sp>
      <p:sp>
        <p:nvSpPr>
          <p:cNvPr id="14339" name="Title 15">
            <a:extLst>
              <a:ext uri="{FF2B5EF4-FFF2-40B4-BE49-F238E27FC236}">
                <a16:creationId xmlns="" xmlns:a16="http://schemas.microsoft.com/office/drawing/2014/main" id="{3CE57356-71FC-418B-A5A5-1687986772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606424"/>
            <a:ext cx="7620000" cy="76517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Sentiment</a:t>
            </a: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Analysis of Product Reviews</a:t>
            </a:r>
            <a:endParaRPr lang="en-US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41" name="Picture 1">
            <a:extLst>
              <a:ext uri="{FF2B5EF4-FFF2-40B4-BE49-F238E27FC236}">
                <a16:creationId xmlns="" xmlns:a16="http://schemas.microsoft.com/office/drawing/2014/main" id="{AD1BC023-E52D-4BA5-8014-68575167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57350"/>
            <a:ext cx="3810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2D35F4-E8FC-4219-91EF-7B7D49F67DF1}"/>
              </a:ext>
            </a:extLst>
          </p:cNvPr>
          <p:cNvSpPr txBox="1"/>
          <p:nvPr/>
        </p:nvSpPr>
        <p:spPr>
          <a:xfrm>
            <a:off x="666750" y="3074988"/>
            <a:ext cx="7810500" cy="12525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50"/>
              </a:spcBef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50"/>
              </a:spcBef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300"/>
              </a:spcBef>
            </a:pPr>
            <a:r>
              <a:rPr lang="en-US" altLang="en-US" b="1" dirty="0">
                <a:solidFill>
                  <a:srgbClr val="1736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 FOR DISTANCE &amp; ONLINE EDUCATION CHANDIGARH UNIVERSITY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B1F5F7-5F2F-421F-B016-E256FA6B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628651"/>
            <a:ext cx="6798734" cy="1314449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Accuracy &amp; Confusion Matrix</a:t>
            </a:r>
            <a:endParaRPr lang="en-IN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2490788"/>
            <a:ext cx="4562856" cy="3444875"/>
          </a:xfrm>
        </p:spPr>
      </p:pic>
    </p:spTree>
    <p:extLst>
      <p:ext uri="{BB962C8B-B14F-4D97-AF65-F5344CB8AC3E}">
        <p14:creationId xmlns:p14="http://schemas.microsoft.com/office/powerpoint/2010/main" val="69556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Calculation of Confusion Matrix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47819"/>
              </p:ext>
            </p:extLst>
          </p:nvPr>
        </p:nvGraphicFramePr>
        <p:xfrm>
          <a:off x="1176866" y="2445640"/>
          <a:ext cx="67992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326"/>
                <a:gridCol w="2478024"/>
                <a:gridCol w="24709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(Predicted</a:t>
                      </a:r>
                      <a:r>
                        <a:rPr lang="en-US" baseline="0" dirty="0" smtClean="0"/>
                        <a:t> Negative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(Predicted</a:t>
                      </a:r>
                      <a:r>
                        <a:rPr lang="en-US" baseline="0" dirty="0" smtClean="0"/>
                        <a:t> Positive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( True Negative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( False Positive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( False Negative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( True Positive 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6866" y="3803904"/>
            <a:ext cx="679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TP + TN </a:t>
            </a:r>
          </a:p>
          <a:p>
            <a:r>
              <a:rPr lang="en-US" b="1" dirty="0"/>
              <a:t> Accuracy =</a:t>
            </a:r>
            <a:r>
              <a:rPr lang="en-US" b="1" dirty="0" smtClean="0"/>
              <a:t>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TP+TN+FP+FN</a:t>
            </a:r>
          </a:p>
          <a:p>
            <a:endParaRPr lang="en-US" dirty="0"/>
          </a:p>
          <a:p>
            <a:r>
              <a:rPr lang="en-US" dirty="0" smtClean="0"/>
              <a:t>Note : - (a) In confusion matrix 0 for Negative and 1 for Positive Review.</a:t>
            </a:r>
          </a:p>
          <a:p>
            <a:r>
              <a:rPr lang="en-US" dirty="0"/>
              <a:t> </a:t>
            </a:r>
            <a:r>
              <a:rPr lang="en-US" dirty="0" smtClean="0"/>
              <a:t>             (b) Sentiment analysis applied only 20 % test data and used 80%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for training model. 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60320" y="4242816"/>
            <a:ext cx="2016177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4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870601"/>
          </a:xfrm>
        </p:spPr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386013"/>
            <a:ext cx="6798736" cy="3549119"/>
          </a:xfrm>
        </p:spPr>
        <p:txBody>
          <a:bodyPr/>
          <a:lstStyle/>
          <a:p>
            <a:r>
              <a:rPr dirty="0"/>
              <a:t> Interactive UI using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 View full dataset</a:t>
            </a:r>
          </a:p>
          <a:p>
            <a:r>
              <a:rPr dirty="0"/>
              <a:t> Visual summaries and performance metrics</a:t>
            </a:r>
          </a:p>
          <a:p>
            <a:r>
              <a:rPr dirty="0"/>
              <a:t> Add new review and get sentiment instantly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system offers a practical and interactive approach to sentiment analysis.</a:t>
            </a:r>
          </a:p>
          <a:p>
            <a:r>
              <a:rPr dirty="0"/>
              <a:t>It helps users quickly understand customer feedback through data visualizations and real-time prediction.</a:t>
            </a:r>
          </a:p>
          <a:p>
            <a:r>
              <a:rPr dirty="0"/>
              <a:t>The model can be improved further with larger datasets and advanced ML techniques.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2039111"/>
            <a:ext cx="6798728" cy="150876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analyzes product reviews to determine customer sentiment.</a:t>
            </a:r>
          </a:p>
          <a:p>
            <a:r>
              <a:rPr dirty="0"/>
              <a:t>It uses Natural Language Processing (NLP) and machine learning to classify reviews as positive or negative, and presents the results through an interactive </a:t>
            </a:r>
            <a:r>
              <a:rPr dirty="0" err="1"/>
              <a:t>Streamlit</a:t>
            </a:r>
            <a:r>
              <a:rPr dirty="0"/>
              <a:t> web app.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dirty="0"/>
              <a:t>Collect and preprocess product reviews</a:t>
            </a:r>
          </a:p>
          <a:p>
            <a:r>
              <a:rPr dirty="0"/>
              <a:t> Build a machine learning model for sentiment classification</a:t>
            </a:r>
          </a:p>
          <a:p>
            <a:r>
              <a:rPr dirty="0"/>
              <a:t> Visualize sentiment distribution and model performance</a:t>
            </a:r>
          </a:p>
          <a:p>
            <a:r>
              <a:rPr dirty="0"/>
              <a:t>Enable real-time user review submission and sentiment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Python</a:t>
            </a:r>
          </a:p>
          <a:p>
            <a:r>
              <a:rPr dirty="0" err="1"/>
              <a:t>Streamlit</a:t>
            </a:r>
            <a:endParaRPr dirty="0"/>
          </a:p>
          <a:p>
            <a:r>
              <a:rPr dirty="0"/>
              <a:t> pandas</a:t>
            </a:r>
          </a:p>
          <a:p>
            <a:r>
              <a:rPr dirty="0"/>
              <a:t> </a:t>
            </a:r>
            <a:r>
              <a:rPr dirty="0" err="1"/>
              <a:t>nltk</a:t>
            </a:r>
            <a:endParaRPr dirty="0"/>
          </a:p>
          <a:p>
            <a:r>
              <a:rPr dirty="0"/>
              <a:t> </a:t>
            </a:r>
            <a:r>
              <a:rPr dirty="0" err="1"/>
              <a:t>scikitlearn</a:t>
            </a:r>
            <a:endParaRPr dirty="0"/>
          </a:p>
          <a:p>
            <a:r>
              <a:rPr dirty="0"/>
              <a:t> matplotlib, seaborn</a:t>
            </a:r>
          </a:p>
          <a:p>
            <a:r>
              <a:rPr dirty="0"/>
              <a:t> </a:t>
            </a:r>
            <a:r>
              <a:rPr dirty="0" err="1"/>
              <a:t>WordCloud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Convert reviews to lowercase</a:t>
            </a:r>
          </a:p>
          <a:p>
            <a:r>
              <a:rPr dirty="0"/>
              <a:t>Remove stop</a:t>
            </a:r>
            <a:r>
              <a:rPr lang="en-US" dirty="0"/>
              <a:t> </a:t>
            </a:r>
            <a:r>
              <a:rPr dirty="0"/>
              <a:t>words using NLTK</a:t>
            </a:r>
          </a:p>
          <a:p>
            <a:r>
              <a:rPr dirty="0"/>
              <a:t>Assign sentiment: Positive (rating &gt;= 4), Negative (rating &lt; 4)</a:t>
            </a:r>
          </a:p>
          <a:p>
            <a:r>
              <a:rPr dirty="0"/>
              <a:t> Use TFIDF for text vectorization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</a:t>
            </a:r>
            <a:r>
              <a:rPr lang="en-US" dirty="0"/>
              <a:t>/</a:t>
            </a:r>
            <a:r>
              <a:rPr dirty="0"/>
              <a:t>Test split (80/20)</a:t>
            </a:r>
          </a:p>
          <a:p>
            <a:r>
              <a:rPr dirty="0"/>
              <a:t>Train Decision Tree Classifier</a:t>
            </a:r>
          </a:p>
          <a:p>
            <a:r>
              <a:rPr dirty="0"/>
              <a:t>Evaluate with Accuracy Score and Confusion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Sentiment Distribution (Bar Chart)</a:t>
            </a:r>
          </a:p>
          <a:p>
            <a:r>
              <a:rPr dirty="0"/>
              <a:t> Word Cloud for Positive Reviews</a:t>
            </a:r>
          </a:p>
          <a:p>
            <a:r>
              <a:rPr lang="en-US" dirty="0"/>
              <a:t>Model Accuracy</a:t>
            </a:r>
            <a:r>
              <a:rPr dirty="0"/>
              <a:t> 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9BB9B0-C9C1-405D-9683-FAD0F51A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658369"/>
            <a:ext cx="6798734" cy="1560836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Sentiment </a:t>
            </a:r>
            <a:r>
              <a:rPr lang="en-IN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Distribution </a:t>
            </a:r>
            <a:br>
              <a:rPr lang="en-IN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(Bar Chart)</a:t>
            </a:r>
            <a:r>
              <a:rPr lang="en-IN" b="1" u="sng" dirty="0"/>
              <a:t/>
            </a:r>
            <a:br>
              <a:rPr lang="en-IN" b="1" u="sng" dirty="0"/>
            </a:b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1" y="2490788"/>
            <a:ext cx="4075695" cy="3444875"/>
          </a:xfrm>
        </p:spPr>
      </p:pic>
    </p:spTree>
    <p:extLst>
      <p:ext uri="{BB962C8B-B14F-4D97-AF65-F5344CB8AC3E}">
        <p14:creationId xmlns:p14="http://schemas.microsoft.com/office/powerpoint/2010/main" val="337579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191127-3E2C-49BE-927B-7E70587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742951"/>
            <a:ext cx="6798734" cy="75225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Word Cloud for Positive Reviews</a:t>
            </a:r>
            <a:endParaRPr lang="en-IN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71" y="2490788"/>
            <a:ext cx="5329195" cy="3444875"/>
          </a:xfrm>
        </p:spPr>
      </p:pic>
    </p:spTree>
    <p:extLst>
      <p:ext uri="{BB962C8B-B14F-4D97-AF65-F5344CB8AC3E}">
        <p14:creationId xmlns:p14="http://schemas.microsoft.com/office/powerpoint/2010/main" val="303786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347</Words>
  <Application>Microsoft Office PowerPoint</Application>
  <PresentationFormat>On-screen Show (4:3)</PresentationFormat>
  <Paragraphs>67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Sentiment Analysis of Product Reviews</vt:lpstr>
      <vt:lpstr>Project Overview</vt:lpstr>
      <vt:lpstr>Project Objectives</vt:lpstr>
      <vt:lpstr>Tools and Technologies Used</vt:lpstr>
      <vt:lpstr>Data Preprocessing</vt:lpstr>
      <vt:lpstr>Model Training</vt:lpstr>
      <vt:lpstr>Visualizations</vt:lpstr>
      <vt:lpstr> Sentiment Distribution  (Bar Chart) </vt:lpstr>
      <vt:lpstr>Word Cloud for Positive Reviews</vt:lpstr>
      <vt:lpstr>Model Accuracy &amp; Confusion Matrix</vt:lpstr>
      <vt:lpstr>Calculation of Confusion Matrix</vt:lpstr>
      <vt:lpstr>Web Application Features</vt:lpstr>
      <vt:lpstr>Conclusion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Product Reviews</dc:title>
  <dc:creator>HP</dc:creator>
  <dc:description>generated using python-pptx</dc:description>
  <cp:lastModifiedBy>HP</cp:lastModifiedBy>
  <cp:revision>36</cp:revision>
  <dcterms:created xsi:type="dcterms:W3CDTF">2013-01-27T09:14:16Z</dcterms:created>
  <dcterms:modified xsi:type="dcterms:W3CDTF">2025-05-28T06:25:58Z</dcterms:modified>
</cp:coreProperties>
</file>