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oppins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Anantason UltraExpanded Bold" panose="020B0604020202020204" charset="-3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7.svg"/><Relationship Id="rId5" Type="http://schemas.openxmlformats.org/officeDocument/2006/relationships/image" Target="../media/image10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96921"/>
            <a:ext cx="16230600" cy="8893157"/>
            <a:chOff x="0" y="0"/>
            <a:chExt cx="21640800" cy="118575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783257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3682706" y="8373370"/>
            <a:ext cx="3576594" cy="884930"/>
            <a:chOff x="0" y="0"/>
            <a:chExt cx="941984" cy="2330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1984" cy="233068"/>
            </a:xfrm>
            <a:custGeom>
              <a:avLst/>
              <a:gdLst/>
              <a:ahLst/>
              <a:cxnLst/>
              <a:rect l="l" t="t" r="r" b="b"/>
              <a:pathLst>
                <a:path w="941984" h="233068">
                  <a:moveTo>
                    <a:pt x="0" y="0"/>
                  </a:moveTo>
                  <a:lnTo>
                    <a:pt x="941984" y="0"/>
                  </a:lnTo>
                  <a:lnTo>
                    <a:pt x="941984" y="233068"/>
                  </a:lnTo>
                  <a:lnTo>
                    <a:pt x="0" y="233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07030" y="3886345"/>
            <a:ext cx="12673940" cy="2712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72"/>
              </a:lnSpc>
              <a:spcBef>
                <a:spcPct val="0"/>
              </a:spcBef>
            </a:pPr>
            <a:r>
              <a:rPr lang="en-US" sz="15837">
                <a:solidFill>
                  <a:srgbClr val="FFFFFF"/>
                </a:solidFill>
                <a:latin typeface="Anantason UltraExpanded Bold"/>
              </a:rPr>
              <a:t>RESUME</a:t>
            </a:r>
          </a:p>
        </p:txBody>
      </p:sp>
      <p:sp>
        <p:nvSpPr>
          <p:cNvPr id="9" name="Freeform 9"/>
          <p:cNvSpPr/>
          <p:nvPr/>
        </p:nvSpPr>
        <p:spPr>
          <a:xfrm>
            <a:off x="2807030" y="3928673"/>
            <a:ext cx="1606707" cy="1214827"/>
          </a:xfrm>
          <a:custGeom>
            <a:avLst/>
            <a:gdLst/>
            <a:ahLst/>
            <a:cxnLst/>
            <a:rect l="l" t="t" r="r" b="b"/>
            <a:pathLst>
              <a:path w="1606707" h="1214827">
                <a:moveTo>
                  <a:pt x="0" y="0"/>
                </a:moveTo>
                <a:lnTo>
                  <a:pt x="1606707" y="0"/>
                </a:lnTo>
                <a:lnTo>
                  <a:pt x="1606707" y="1214827"/>
                </a:lnTo>
                <a:lnTo>
                  <a:pt x="0" y="1214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07030" y="5892357"/>
            <a:ext cx="12673940" cy="178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09"/>
              </a:lnSpc>
              <a:spcBef>
                <a:spcPct val="0"/>
              </a:spcBef>
            </a:pPr>
            <a:r>
              <a:rPr lang="en-US" sz="10435">
                <a:solidFill>
                  <a:srgbClr val="FFA100"/>
                </a:solidFill>
                <a:latin typeface="Anantason UltraExpanded Bold"/>
              </a:rPr>
              <a:t>GENERATOR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55038" y="8607889"/>
            <a:ext cx="3431929" cy="325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Poppins"/>
              </a:rPr>
              <a:t>START PRESENTATION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1065" y="8749160"/>
            <a:ext cx="3431929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</a:rPr>
              <a:t>By:  Shivam Jayswal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96921"/>
            <a:ext cx="16230600" cy="8893157"/>
            <a:chOff x="0" y="0"/>
            <a:chExt cx="21640800" cy="118575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783257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6674440" y="8218490"/>
            <a:ext cx="2838572" cy="884930"/>
            <a:chOff x="0" y="0"/>
            <a:chExt cx="747607" cy="2330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7607" cy="233068"/>
            </a:xfrm>
            <a:custGeom>
              <a:avLst/>
              <a:gdLst/>
              <a:ahLst/>
              <a:cxnLst/>
              <a:rect l="l" t="t" r="r" b="b"/>
              <a:pathLst>
                <a:path w="747607" h="233068">
                  <a:moveTo>
                    <a:pt x="0" y="0"/>
                  </a:moveTo>
                  <a:lnTo>
                    <a:pt x="747607" y="0"/>
                  </a:lnTo>
                  <a:lnTo>
                    <a:pt x="747607" y="233068"/>
                  </a:lnTo>
                  <a:lnTo>
                    <a:pt x="0" y="233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62183" y="8510159"/>
            <a:ext cx="2846241" cy="838347"/>
          </a:xfrm>
          <a:custGeom>
            <a:avLst/>
            <a:gdLst/>
            <a:ahLst/>
            <a:cxnLst/>
            <a:rect l="l" t="t" r="r" b="b"/>
            <a:pathLst>
              <a:path w="2846241" h="838347">
                <a:moveTo>
                  <a:pt x="0" y="0"/>
                </a:moveTo>
                <a:lnTo>
                  <a:pt x="2846241" y="0"/>
                </a:lnTo>
                <a:lnTo>
                  <a:pt x="2846241" y="838348"/>
                </a:lnTo>
                <a:lnTo>
                  <a:pt x="0" y="8383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521506" y="7540937"/>
            <a:ext cx="5888137" cy="368009"/>
          </a:xfrm>
          <a:custGeom>
            <a:avLst/>
            <a:gdLst/>
            <a:ahLst/>
            <a:cxnLst/>
            <a:rect l="l" t="t" r="r" b="b"/>
            <a:pathLst>
              <a:path w="5888137" h="368009">
                <a:moveTo>
                  <a:pt x="0" y="0"/>
                </a:moveTo>
                <a:lnTo>
                  <a:pt x="5888137" y="0"/>
                </a:lnTo>
                <a:lnTo>
                  <a:pt x="5888137" y="368008"/>
                </a:lnTo>
                <a:lnTo>
                  <a:pt x="0" y="368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29359" y="2939941"/>
            <a:ext cx="8183652" cy="1571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802"/>
              </a:lnSpc>
              <a:spcBef>
                <a:spcPct val="0"/>
              </a:spcBef>
            </a:pPr>
            <a:r>
              <a:rPr lang="en-US" sz="9144">
                <a:solidFill>
                  <a:srgbClr val="FFFFFF"/>
                </a:solidFill>
                <a:latin typeface="Anantason UltraExpanded Bold"/>
              </a:rPr>
              <a:t>WELCOME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152862"/>
            <a:ext cx="8484311" cy="903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49"/>
              </a:lnSpc>
              <a:spcBef>
                <a:spcPct val="0"/>
              </a:spcBef>
            </a:pPr>
            <a:r>
              <a:rPr lang="en-US" sz="5320">
                <a:solidFill>
                  <a:srgbClr val="FFA100"/>
                </a:solidFill>
                <a:latin typeface="Anantason UltraExpanded Bold"/>
              </a:rPr>
              <a:t>TO RESUME 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69715" y="4998789"/>
            <a:ext cx="7675336" cy="234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6348" lvl="1" indent="-238174" algn="just">
              <a:lnSpc>
                <a:spcPts val="3088"/>
              </a:lnSpc>
              <a:buFont typeface="Arial"/>
              <a:buChar char="•"/>
            </a:pPr>
            <a:r>
              <a:rPr lang="en-US" sz="2206">
                <a:solidFill>
                  <a:srgbClr val="FFFFFF"/>
                </a:solidFill>
                <a:latin typeface="Poppins"/>
              </a:rPr>
              <a:t>Introduce the system as a user-friendly, GUI-based software application designed to simplify the process of creating professional resumes.</a:t>
            </a:r>
          </a:p>
          <a:p>
            <a:pPr marL="476348" lvl="1" indent="-238174" algn="just">
              <a:lnSpc>
                <a:spcPts val="3088"/>
              </a:lnSpc>
              <a:buFont typeface="Arial"/>
              <a:buChar char="•"/>
            </a:pPr>
            <a:r>
              <a:rPr lang="en-US" sz="2206">
                <a:solidFill>
                  <a:srgbClr val="FFFFFF"/>
                </a:solidFill>
                <a:latin typeface="Poppins"/>
              </a:rPr>
              <a:t>System offers the flexibility to generate resumes in both PDF and TXT format, .and stores to the databse also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42400" y="8469569"/>
            <a:ext cx="2502651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309">
                <a:solidFill>
                  <a:srgbClr val="FFFFFF"/>
                </a:solidFill>
                <a:latin typeface="Poppins"/>
              </a:rPr>
              <a:t>INTRODUCTION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14769153" y="-1183160"/>
            <a:ext cx="2983279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20"/>
              </a:lnSpc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683"/>
          <a:stretch/>
        </p:blipFill>
        <p:spPr>
          <a:xfrm>
            <a:off x="11049000" y="227944"/>
            <a:ext cx="6279772" cy="9655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Freeform 10"/>
          <p:cNvSpPr/>
          <p:nvPr/>
        </p:nvSpPr>
        <p:spPr>
          <a:xfrm>
            <a:off x="10604852" y="0"/>
            <a:ext cx="7147579" cy="10096500"/>
          </a:xfrm>
          <a:custGeom>
            <a:avLst/>
            <a:gdLst/>
            <a:ahLst/>
            <a:cxnLst/>
            <a:rect l="l" t="t" r="r" b="b"/>
            <a:pathLst>
              <a:path w="9461500" h="19050000">
                <a:moveTo>
                  <a:pt x="9461500" y="19050000"/>
                </a:moveTo>
                <a:lnTo>
                  <a:pt x="0" y="19050000"/>
                </a:lnTo>
                <a:lnTo>
                  <a:pt x="0" y="0"/>
                </a:lnTo>
                <a:lnTo>
                  <a:pt x="9461500" y="0"/>
                </a:lnTo>
                <a:lnTo>
                  <a:pt x="9461500" y="19050000"/>
                </a:lnTo>
                <a:close/>
              </a:path>
            </a:pathLst>
          </a:custGeom>
          <a:blipFill>
            <a:blip r:embed="rId9"/>
            <a:stretch>
              <a:fillRect l="-83" r="-83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8635" y="-520519"/>
            <a:ext cx="9024038" cy="11328038"/>
            <a:chOff x="0" y="0"/>
            <a:chExt cx="2376701" cy="29835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6701" cy="2983516"/>
            </a:xfrm>
            <a:custGeom>
              <a:avLst/>
              <a:gdLst/>
              <a:ahLst/>
              <a:cxnLst/>
              <a:rect l="l" t="t" r="r" b="b"/>
              <a:pathLst>
                <a:path w="2376701" h="2983516">
                  <a:moveTo>
                    <a:pt x="0" y="0"/>
                  </a:moveTo>
                  <a:lnTo>
                    <a:pt x="2376701" y="0"/>
                  </a:lnTo>
                  <a:lnTo>
                    <a:pt x="2376701" y="2983516"/>
                  </a:lnTo>
                  <a:lnTo>
                    <a:pt x="0" y="2983516"/>
                  </a:lnTo>
                  <a:close/>
                </a:path>
              </a:pathLst>
            </a:custGeom>
            <a:solidFill>
              <a:srgbClr val="FFA1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66143" y="696921"/>
            <a:ext cx="8893157" cy="8893157"/>
          </a:xfrm>
          <a:custGeom>
            <a:avLst/>
            <a:gdLst/>
            <a:ahLst/>
            <a:cxnLst/>
            <a:rect l="l" t="t" r="r" b="b"/>
            <a:pathLst>
              <a:path w="8893157" h="8893157">
                <a:moveTo>
                  <a:pt x="0" y="0"/>
                </a:moveTo>
                <a:lnTo>
                  <a:pt x="8893157" y="0"/>
                </a:lnTo>
                <a:lnTo>
                  <a:pt x="8893157" y="8893158"/>
                </a:lnTo>
                <a:lnTo>
                  <a:pt x="0" y="8893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681551" y="1346473"/>
            <a:ext cx="1421593" cy="295333"/>
            <a:chOff x="0" y="0"/>
            <a:chExt cx="1895457" cy="3937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4974" cy="381810"/>
            </a:xfrm>
            <a:custGeom>
              <a:avLst/>
              <a:gdLst/>
              <a:ahLst/>
              <a:cxnLst/>
              <a:rect l="l" t="t" r="r" b="b"/>
              <a:pathLst>
                <a:path w="504974" h="381810">
                  <a:moveTo>
                    <a:pt x="0" y="0"/>
                  </a:moveTo>
                  <a:lnTo>
                    <a:pt x="504974" y="0"/>
                  </a:lnTo>
                  <a:lnTo>
                    <a:pt x="504974" y="381810"/>
                  </a:lnTo>
                  <a:lnTo>
                    <a:pt x="0" y="381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390483" y="11967"/>
              <a:ext cx="504974" cy="381810"/>
            </a:xfrm>
            <a:custGeom>
              <a:avLst/>
              <a:gdLst/>
              <a:ahLst/>
              <a:cxnLst/>
              <a:rect l="l" t="t" r="r" b="b"/>
              <a:pathLst>
                <a:path w="504974" h="381810">
                  <a:moveTo>
                    <a:pt x="0" y="0"/>
                  </a:moveTo>
                  <a:lnTo>
                    <a:pt x="504974" y="0"/>
                  </a:lnTo>
                  <a:lnTo>
                    <a:pt x="504974" y="381810"/>
                  </a:lnTo>
                  <a:lnTo>
                    <a:pt x="0" y="381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7723827" y="7546926"/>
            <a:ext cx="2043153" cy="20431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63617" y="45143"/>
                  </a:lnTo>
                  <a:lnTo>
                    <a:pt x="531984" y="19891"/>
                  </a:lnTo>
                  <a:lnTo>
                    <a:pt x="572451" y="80505"/>
                  </a:lnTo>
                  <a:lnTo>
                    <a:pt x="645276" y="77616"/>
                  </a:lnTo>
                  <a:lnTo>
                    <a:pt x="665032" y="147768"/>
                  </a:lnTo>
                  <a:lnTo>
                    <a:pt x="735184" y="167524"/>
                  </a:lnTo>
                  <a:lnTo>
                    <a:pt x="732295" y="240349"/>
                  </a:lnTo>
                  <a:lnTo>
                    <a:pt x="792909" y="280816"/>
                  </a:lnTo>
                  <a:lnTo>
                    <a:pt x="767657" y="349183"/>
                  </a:lnTo>
                  <a:lnTo>
                    <a:pt x="812800" y="406400"/>
                  </a:lnTo>
                  <a:lnTo>
                    <a:pt x="767657" y="463617"/>
                  </a:lnTo>
                  <a:lnTo>
                    <a:pt x="792909" y="531984"/>
                  </a:lnTo>
                  <a:lnTo>
                    <a:pt x="732295" y="572451"/>
                  </a:lnTo>
                  <a:lnTo>
                    <a:pt x="735184" y="645276"/>
                  </a:lnTo>
                  <a:lnTo>
                    <a:pt x="665032" y="665032"/>
                  </a:lnTo>
                  <a:lnTo>
                    <a:pt x="645276" y="735184"/>
                  </a:lnTo>
                  <a:lnTo>
                    <a:pt x="572451" y="732295"/>
                  </a:lnTo>
                  <a:lnTo>
                    <a:pt x="531984" y="792909"/>
                  </a:lnTo>
                  <a:lnTo>
                    <a:pt x="463617" y="767657"/>
                  </a:lnTo>
                  <a:lnTo>
                    <a:pt x="406400" y="812800"/>
                  </a:lnTo>
                  <a:lnTo>
                    <a:pt x="349183" y="767657"/>
                  </a:lnTo>
                  <a:lnTo>
                    <a:pt x="280816" y="792909"/>
                  </a:lnTo>
                  <a:lnTo>
                    <a:pt x="240349" y="732295"/>
                  </a:lnTo>
                  <a:lnTo>
                    <a:pt x="167524" y="735184"/>
                  </a:lnTo>
                  <a:lnTo>
                    <a:pt x="147768" y="665032"/>
                  </a:lnTo>
                  <a:lnTo>
                    <a:pt x="77616" y="645276"/>
                  </a:lnTo>
                  <a:lnTo>
                    <a:pt x="80505" y="572451"/>
                  </a:lnTo>
                  <a:lnTo>
                    <a:pt x="19891" y="531984"/>
                  </a:lnTo>
                  <a:lnTo>
                    <a:pt x="45143" y="463617"/>
                  </a:lnTo>
                  <a:lnTo>
                    <a:pt x="0" y="406400"/>
                  </a:lnTo>
                  <a:lnTo>
                    <a:pt x="45143" y="349183"/>
                  </a:lnTo>
                  <a:lnTo>
                    <a:pt x="19891" y="280816"/>
                  </a:lnTo>
                  <a:lnTo>
                    <a:pt x="80505" y="240349"/>
                  </a:lnTo>
                  <a:lnTo>
                    <a:pt x="77616" y="167524"/>
                  </a:lnTo>
                  <a:lnTo>
                    <a:pt x="147768" y="147768"/>
                  </a:lnTo>
                  <a:lnTo>
                    <a:pt x="167524" y="77616"/>
                  </a:lnTo>
                  <a:lnTo>
                    <a:pt x="240349" y="80505"/>
                  </a:lnTo>
                  <a:lnTo>
                    <a:pt x="280816" y="19891"/>
                  </a:lnTo>
                  <a:lnTo>
                    <a:pt x="349183" y="4514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88900" y="50800"/>
              <a:ext cx="635000" cy="673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761066">
            <a:off x="17139131" y="5394642"/>
            <a:ext cx="1839063" cy="1641363"/>
          </a:xfrm>
          <a:custGeom>
            <a:avLst/>
            <a:gdLst/>
            <a:ahLst/>
            <a:cxnLst/>
            <a:rect l="l" t="t" r="r" b="b"/>
            <a:pathLst>
              <a:path w="1839063" h="1641363">
                <a:moveTo>
                  <a:pt x="0" y="0"/>
                </a:moveTo>
                <a:lnTo>
                  <a:pt x="1839062" y="0"/>
                </a:lnTo>
                <a:lnTo>
                  <a:pt x="1839062" y="1641363"/>
                </a:lnTo>
                <a:lnTo>
                  <a:pt x="0" y="16413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095362" y="3107186"/>
            <a:ext cx="6886004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</a:rPr>
              <a:t>Enable users to input and organize their resume content, such as education, work experience, skills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95362" y="968978"/>
            <a:ext cx="5434718" cy="106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01"/>
              </a:lnSpc>
              <a:spcBef>
                <a:spcPct val="0"/>
              </a:spcBef>
            </a:pPr>
            <a:r>
              <a:rPr lang="en-US" sz="6143">
                <a:solidFill>
                  <a:srgbClr val="FFFFFF"/>
                </a:solidFill>
                <a:latin typeface="Anantason UltraExpanded Bold"/>
              </a:rPr>
              <a:t>FEATURES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95362" y="1984505"/>
            <a:ext cx="3443002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A100"/>
                </a:solidFill>
                <a:latin typeface="Anantason UltraExpanded Bold"/>
              </a:rPr>
              <a:t>CONTENT MANAGEMENT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95362" y="5345561"/>
            <a:ext cx="6886004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</a:rPr>
              <a:t>Implement functionality to generate resumes in both PDF and plain text (TXT) formats based on the selected template and content.</a:t>
            </a:r>
          </a:p>
          <a:p>
            <a:pPr marL="474979" lvl="1" indent="-237490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Poppins"/>
              </a:rPr>
              <a:t>Allow users to download or save their resumes in PDF and TXT files for offline access and sharing.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095362" y="4622931"/>
            <a:ext cx="4578808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A100"/>
                </a:solidFill>
                <a:latin typeface="Anantason UltraExpanded Bold"/>
              </a:rPr>
              <a:t>PDF AND TXT EXPORT: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095362" y="7862066"/>
            <a:ext cx="6006679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FFA100"/>
                </a:solidFill>
                <a:latin typeface="Anantason UltraExpanded Bold"/>
              </a:rPr>
              <a:t> DATABASE INTEGRATION:</a:t>
            </a:r>
          </a:p>
          <a:p>
            <a:pPr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FFA100"/>
              </a:solidFill>
              <a:latin typeface="Anantason UltraExpanded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095362" y="8501827"/>
            <a:ext cx="6886004" cy="115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6491" lvl="1" indent="-233246">
              <a:lnSpc>
                <a:spcPts val="3024"/>
              </a:lnSpc>
              <a:buFont typeface="Arial"/>
              <a:buChar char="•"/>
            </a:pPr>
            <a:r>
              <a:rPr lang="en-US" sz="2160">
                <a:solidFill>
                  <a:srgbClr val="FFFFFF"/>
                </a:solidFill>
                <a:latin typeface="Poppins"/>
              </a:rPr>
              <a:t>Design and implement an efficient database schema to store and organize candidate data effectively.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845" y="2923812"/>
            <a:ext cx="8049078" cy="302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96921"/>
            <a:ext cx="16230600" cy="8893157"/>
            <a:chOff x="0" y="0"/>
            <a:chExt cx="21640800" cy="118575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783257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5473190" y="1494139"/>
            <a:ext cx="8362004" cy="8362004"/>
            <a:chOff x="0" y="0"/>
            <a:chExt cx="5615940" cy="5615940"/>
          </a:xfrm>
        </p:grpSpPr>
        <p:sp>
          <p:nvSpPr>
            <p:cNvPr id="6" name="Freeform 6"/>
            <p:cNvSpPr/>
            <p:nvPr/>
          </p:nvSpPr>
          <p:spPr>
            <a:xfrm>
              <a:off x="16510" y="16510"/>
              <a:ext cx="5584190" cy="5584190"/>
            </a:xfrm>
            <a:custGeom>
              <a:avLst/>
              <a:gdLst/>
              <a:ahLst/>
              <a:cxnLst/>
              <a:rect l="l" t="t" r="r" b="b"/>
              <a:pathLst>
                <a:path w="5584190" h="5584190">
                  <a:moveTo>
                    <a:pt x="5584190" y="5584190"/>
                  </a:moveTo>
                  <a:lnTo>
                    <a:pt x="1143000" y="5584190"/>
                  </a:lnTo>
                  <a:cubicBezTo>
                    <a:pt x="511810" y="5584190"/>
                    <a:pt x="0" y="5072380"/>
                    <a:pt x="0" y="4441190"/>
                  </a:cubicBezTo>
                  <a:lnTo>
                    <a:pt x="0" y="0"/>
                  </a:lnTo>
                  <a:lnTo>
                    <a:pt x="4441190" y="0"/>
                  </a:lnTo>
                  <a:cubicBezTo>
                    <a:pt x="5072380" y="0"/>
                    <a:pt x="5584190" y="511810"/>
                    <a:pt x="5584190" y="1143000"/>
                  </a:cubicBezTo>
                  <a:lnTo>
                    <a:pt x="5584190" y="558419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ln w="12700">
              <a:solidFill>
                <a:srgbClr val="000000"/>
              </a:solidFill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5615940" cy="5615940"/>
            </a:xfrm>
            <a:custGeom>
              <a:avLst/>
              <a:gdLst/>
              <a:ahLst/>
              <a:cxnLst/>
              <a:rect l="l" t="t" r="r" b="b"/>
              <a:pathLst>
                <a:path w="5615940" h="5615940">
                  <a:moveTo>
                    <a:pt x="5615940" y="5615940"/>
                  </a:moveTo>
                  <a:lnTo>
                    <a:pt x="1158240" y="5615940"/>
                  </a:lnTo>
                  <a:cubicBezTo>
                    <a:pt x="519430" y="5615940"/>
                    <a:pt x="0" y="5096510"/>
                    <a:pt x="0" y="4457700"/>
                  </a:cubicBezTo>
                  <a:lnTo>
                    <a:pt x="0" y="0"/>
                  </a:lnTo>
                  <a:lnTo>
                    <a:pt x="4457700" y="0"/>
                  </a:lnTo>
                  <a:cubicBezTo>
                    <a:pt x="5096510" y="0"/>
                    <a:pt x="5615940" y="519430"/>
                    <a:pt x="5615940" y="1158240"/>
                  </a:cubicBezTo>
                  <a:lnTo>
                    <a:pt x="5615940" y="5615940"/>
                  </a:lnTo>
                  <a:close/>
                  <a:moveTo>
                    <a:pt x="31750" y="31750"/>
                  </a:moveTo>
                  <a:lnTo>
                    <a:pt x="31750" y="4457700"/>
                  </a:lnTo>
                  <a:cubicBezTo>
                    <a:pt x="31750" y="5078730"/>
                    <a:pt x="537210" y="5585460"/>
                    <a:pt x="1159510" y="5585460"/>
                  </a:cubicBezTo>
                  <a:lnTo>
                    <a:pt x="5585460" y="5585460"/>
                  </a:lnTo>
                  <a:lnTo>
                    <a:pt x="5585460" y="1158240"/>
                  </a:lnTo>
                  <a:cubicBezTo>
                    <a:pt x="5585460" y="537210"/>
                    <a:pt x="5080000" y="30480"/>
                    <a:pt x="4457700" y="30480"/>
                  </a:cubicBezTo>
                  <a:lnTo>
                    <a:pt x="31750" y="30480"/>
                  </a:lnTo>
                  <a:lnTo>
                    <a:pt x="31750" y="31750"/>
                  </a:lnTo>
                  <a:close/>
                </a:path>
              </a:pathLst>
            </a:custGeom>
            <a:solidFill>
              <a:srgbClr val="FFA100"/>
            </a:solidFill>
          </p:spPr>
        </p:sp>
      </p:grpSp>
      <p:sp>
        <p:nvSpPr>
          <p:cNvPr id="9" name="Freeform 9"/>
          <p:cNvSpPr/>
          <p:nvPr/>
        </p:nvSpPr>
        <p:spPr>
          <a:xfrm flipH="1">
            <a:off x="1028700" y="9590079"/>
            <a:ext cx="5246370" cy="327898"/>
          </a:xfrm>
          <a:custGeom>
            <a:avLst/>
            <a:gdLst/>
            <a:ahLst/>
            <a:cxnLst/>
            <a:rect l="l" t="t" r="r" b="b"/>
            <a:pathLst>
              <a:path w="5246370" h="327898">
                <a:moveTo>
                  <a:pt x="5246370" y="0"/>
                </a:moveTo>
                <a:lnTo>
                  <a:pt x="0" y="0"/>
                </a:lnTo>
                <a:lnTo>
                  <a:pt x="0" y="327898"/>
                </a:lnTo>
                <a:lnTo>
                  <a:pt x="5246370" y="327898"/>
                </a:lnTo>
                <a:lnTo>
                  <a:pt x="524637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83734" r="-9428" b="-9316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729526" y="3717867"/>
            <a:ext cx="7664843" cy="4475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 dirty="0">
                <a:solidFill>
                  <a:srgbClr val="FFFFFF"/>
                </a:solidFill>
                <a:latin typeface="Poppins"/>
              </a:rPr>
              <a:t>Through </a:t>
            </a:r>
            <a:r>
              <a:rPr lang="en-US" sz="2299" dirty="0" smtClean="0">
                <a:solidFill>
                  <a:srgbClr val="FFFFFF"/>
                </a:solidFill>
                <a:latin typeface="Poppins"/>
              </a:rPr>
              <a:t>GUI interface interactions will be easy, </a:t>
            </a:r>
            <a:r>
              <a:rPr lang="en-US" sz="2299" dirty="0">
                <a:solidFill>
                  <a:srgbClr val="FFFFFF"/>
                </a:solidFill>
                <a:latin typeface="Poppins"/>
              </a:rPr>
              <a:t>candidates provide details on their education, work experience, </a:t>
            </a:r>
            <a:r>
              <a:rPr lang="en-US" sz="2299" dirty="0" smtClean="0">
                <a:solidFill>
                  <a:srgbClr val="FFFFFF"/>
                </a:solidFill>
                <a:latin typeface="Poppins"/>
              </a:rPr>
              <a:t>skills, qualification </a:t>
            </a:r>
            <a:r>
              <a:rPr lang="en-US" sz="2299" dirty="0">
                <a:solidFill>
                  <a:srgbClr val="FFFFFF"/>
                </a:solidFill>
                <a:latin typeface="Poppins"/>
              </a:rPr>
              <a:t>and other relevant data.</a:t>
            </a:r>
          </a:p>
          <a:p>
            <a:pPr algn="just">
              <a:lnSpc>
                <a:spcPts val="2940"/>
              </a:lnSpc>
            </a:pPr>
            <a:endParaRPr lang="en-US" sz="2299" dirty="0">
              <a:solidFill>
                <a:srgbClr val="FFFFFF"/>
              </a:solidFill>
              <a:latin typeface="Poppins"/>
            </a:endParaRPr>
          </a:p>
          <a:p>
            <a:pPr algn="just">
              <a:lnSpc>
                <a:spcPts val="3219"/>
              </a:lnSpc>
            </a:pPr>
            <a:endParaRPr lang="en-US" sz="2299" dirty="0">
              <a:solidFill>
                <a:srgbClr val="FFFFFF"/>
              </a:solidFill>
              <a:latin typeface="Poppins"/>
            </a:endParaRP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 dirty="0">
                <a:solidFill>
                  <a:srgbClr val="FFFFFF"/>
                </a:solidFill>
                <a:latin typeface="Poppins"/>
              </a:rPr>
              <a:t>Insert The proper details 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 dirty="0">
                <a:solidFill>
                  <a:srgbClr val="FFFFFF"/>
                </a:solidFill>
                <a:latin typeface="Poppins"/>
              </a:rPr>
              <a:t>select suitable options from Option menu.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 dirty="0">
                <a:solidFill>
                  <a:srgbClr val="FFFFFF"/>
                </a:solidFill>
                <a:latin typeface="Poppins"/>
              </a:rPr>
              <a:t>Upload profile picture 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 dirty="0">
                <a:solidFill>
                  <a:srgbClr val="FFFFFF"/>
                </a:solidFill>
                <a:latin typeface="Poppins"/>
              </a:rPr>
              <a:t>Click Generate Button </a:t>
            </a:r>
          </a:p>
          <a:p>
            <a:pPr marL="496569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 dirty="0">
                <a:solidFill>
                  <a:srgbClr val="FFFFFF"/>
                </a:solidFill>
                <a:latin typeface="Poppins"/>
              </a:rPr>
              <a:t>Resume is Ready.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18945" y="1862178"/>
            <a:ext cx="7596801" cy="156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706"/>
              </a:lnSpc>
              <a:spcBef>
                <a:spcPct val="0"/>
              </a:spcBef>
            </a:pPr>
            <a:r>
              <a:rPr lang="en-US" sz="9075">
                <a:solidFill>
                  <a:srgbClr val="FFA100"/>
                </a:solidFill>
                <a:latin typeface="Anantason UltraExpanded Bold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96921"/>
            <a:ext cx="16230600" cy="8893157"/>
            <a:chOff x="0" y="0"/>
            <a:chExt cx="21640800" cy="118575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783257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5681551" y="1346473"/>
            <a:ext cx="1421593" cy="295333"/>
            <a:chOff x="0" y="0"/>
            <a:chExt cx="1895457" cy="3937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4974" cy="381810"/>
            </a:xfrm>
            <a:custGeom>
              <a:avLst/>
              <a:gdLst/>
              <a:ahLst/>
              <a:cxnLst/>
              <a:rect l="l" t="t" r="r" b="b"/>
              <a:pathLst>
                <a:path w="504974" h="381810">
                  <a:moveTo>
                    <a:pt x="0" y="0"/>
                  </a:moveTo>
                  <a:lnTo>
                    <a:pt x="504974" y="0"/>
                  </a:lnTo>
                  <a:lnTo>
                    <a:pt x="504974" y="381810"/>
                  </a:lnTo>
                  <a:lnTo>
                    <a:pt x="0" y="381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695009" y="11967"/>
              <a:ext cx="504974" cy="381810"/>
            </a:xfrm>
            <a:custGeom>
              <a:avLst/>
              <a:gdLst/>
              <a:ahLst/>
              <a:cxnLst/>
              <a:rect l="l" t="t" r="r" b="b"/>
              <a:pathLst>
                <a:path w="504974" h="381810">
                  <a:moveTo>
                    <a:pt x="0" y="0"/>
                  </a:moveTo>
                  <a:lnTo>
                    <a:pt x="504974" y="0"/>
                  </a:lnTo>
                  <a:lnTo>
                    <a:pt x="504974" y="381810"/>
                  </a:lnTo>
                  <a:lnTo>
                    <a:pt x="0" y="381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390483" y="11967"/>
              <a:ext cx="504974" cy="381810"/>
            </a:xfrm>
            <a:custGeom>
              <a:avLst/>
              <a:gdLst/>
              <a:ahLst/>
              <a:cxnLst/>
              <a:rect l="l" t="t" r="r" b="b"/>
              <a:pathLst>
                <a:path w="504974" h="381810">
                  <a:moveTo>
                    <a:pt x="0" y="0"/>
                  </a:moveTo>
                  <a:lnTo>
                    <a:pt x="504974" y="0"/>
                  </a:lnTo>
                  <a:lnTo>
                    <a:pt x="504974" y="381810"/>
                  </a:lnTo>
                  <a:lnTo>
                    <a:pt x="0" y="381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5473190" y="1494139"/>
            <a:ext cx="8362004" cy="8362004"/>
            <a:chOff x="0" y="0"/>
            <a:chExt cx="5615940" cy="5615940"/>
          </a:xfrm>
        </p:grpSpPr>
        <p:sp>
          <p:nvSpPr>
            <p:cNvPr id="10" name="Freeform 10"/>
            <p:cNvSpPr/>
            <p:nvPr/>
          </p:nvSpPr>
          <p:spPr>
            <a:xfrm>
              <a:off x="16510" y="16510"/>
              <a:ext cx="5584190" cy="5584190"/>
            </a:xfrm>
            <a:custGeom>
              <a:avLst/>
              <a:gdLst/>
              <a:ahLst/>
              <a:cxnLst/>
              <a:rect l="l" t="t" r="r" b="b"/>
              <a:pathLst>
                <a:path w="5584190" h="5584190">
                  <a:moveTo>
                    <a:pt x="5584190" y="5584190"/>
                  </a:moveTo>
                  <a:lnTo>
                    <a:pt x="1143000" y="5584190"/>
                  </a:lnTo>
                  <a:cubicBezTo>
                    <a:pt x="511810" y="5584190"/>
                    <a:pt x="0" y="5072380"/>
                    <a:pt x="0" y="4441190"/>
                  </a:cubicBezTo>
                  <a:lnTo>
                    <a:pt x="0" y="0"/>
                  </a:lnTo>
                  <a:lnTo>
                    <a:pt x="4441190" y="0"/>
                  </a:lnTo>
                  <a:cubicBezTo>
                    <a:pt x="5072380" y="0"/>
                    <a:pt x="5584190" y="511810"/>
                    <a:pt x="5584190" y="1143000"/>
                  </a:cubicBezTo>
                  <a:lnTo>
                    <a:pt x="5584190" y="558419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ln w="12700">
              <a:solidFill>
                <a:srgbClr val="000000"/>
              </a:solidFill>
            </a:ln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5615940" cy="5615940"/>
            </a:xfrm>
            <a:custGeom>
              <a:avLst/>
              <a:gdLst/>
              <a:ahLst/>
              <a:cxnLst/>
              <a:rect l="l" t="t" r="r" b="b"/>
              <a:pathLst>
                <a:path w="5615940" h="5615940">
                  <a:moveTo>
                    <a:pt x="5615940" y="5615940"/>
                  </a:moveTo>
                  <a:lnTo>
                    <a:pt x="1158240" y="5615940"/>
                  </a:lnTo>
                  <a:cubicBezTo>
                    <a:pt x="519430" y="5615940"/>
                    <a:pt x="0" y="5096510"/>
                    <a:pt x="0" y="4457700"/>
                  </a:cubicBezTo>
                  <a:lnTo>
                    <a:pt x="0" y="0"/>
                  </a:lnTo>
                  <a:lnTo>
                    <a:pt x="4457700" y="0"/>
                  </a:lnTo>
                  <a:cubicBezTo>
                    <a:pt x="5096510" y="0"/>
                    <a:pt x="5615940" y="519430"/>
                    <a:pt x="5615940" y="1158240"/>
                  </a:cubicBezTo>
                  <a:lnTo>
                    <a:pt x="5615940" y="5615940"/>
                  </a:lnTo>
                  <a:close/>
                  <a:moveTo>
                    <a:pt x="31750" y="31750"/>
                  </a:moveTo>
                  <a:lnTo>
                    <a:pt x="31750" y="4457700"/>
                  </a:lnTo>
                  <a:cubicBezTo>
                    <a:pt x="31750" y="5078730"/>
                    <a:pt x="537210" y="5585460"/>
                    <a:pt x="1159510" y="5585460"/>
                  </a:cubicBezTo>
                  <a:lnTo>
                    <a:pt x="5585460" y="5585460"/>
                  </a:lnTo>
                  <a:lnTo>
                    <a:pt x="5585460" y="1158240"/>
                  </a:lnTo>
                  <a:cubicBezTo>
                    <a:pt x="5585460" y="537210"/>
                    <a:pt x="5080000" y="30480"/>
                    <a:pt x="4457700" y="30480"/>
                  </a:cubicBezTo>
                  <a:lnTo>
                    <a:pt x="31750" y="30480"/>
                  </a:lnTo>
                  <a:lnTo>
                    <a:pt x="31750" y="31750"/>
                  </a:lnTo>
                  <a:close/>
                </a:path>
              </a:pathLst>
            </a:custGeom>
            <a:solidFill>
              <a:srgbClr val="FFA100"/>
            </a:solidFill>
          </p:spPr>
        </p:sp>
      </p:grpSp>
      <p:sp>
        <p:nvSpPr>
          <p:cNvPr id="13" name="Freeform 13"/>
          <p:cNvSpPr/>
          <p:nvPr/>
        </p:nvSpPr>
        <p:spPr>
          <a:xfrm flipH="1">
            <a:off x="1028700" y="9590079"/>
            <a:ext cx="5246370" cy="327898"/>
          </a:xfrm>
          <a:custGeom>
            <a:avLst/>
            <a:gdLst/>
            <a:ahLst/>
            <a:cxnLst/>
            <a:rect l="l" t="t" r="r" b="b"/>
            <a:pathLst>
              <a:path w="5246370" h="327898">
                <a:moveTo>
                  <a:pt x="5246370" y="0"/>
                </a:moveTo>
                <a:lnTo>
                  <a:pt x="0" y="0"/>
                </a:lnTo>
                <a:lnTo>
                  <a:pt x="0" y="327898"/>
                </a:lnTo>
                <a:lnTo>
                  <a:pt x="5246370" y="327898"/>
                </a:lnTo>
                <a:lnTo>
                  <a:pt x="524637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83734" r="-9428" b="-9316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729526" y="3717867"/>
            <a:ext cx="7664843" cy="409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Poppins"/>
              </a:rPr>
              <a:t>The envisioned system offers a seamless experience for candidates to input their professional and personal information through an intuitive and user-friendly graphical user interface (GUI). Users can effortlessly navigate the platform, providing details such as education, work experience, skills, certifications, and more, all in a structured manner. 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Poppins"/>
              </a:rPr>
              <a:t>This streamlined solution empowers users to create impressive resumes while maintaining a centralized database of candidate profiles, optimizing efficiency in the hiring process.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18945" y="1919328"/>
            <a:ext cx="7596801" cy="116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26"/>
              </a:lnSpc>
              <a:spcBef>
                <a:spcPct val="0"/>
              </a:spcBef>
            </a:pPr>
            <a:r>
              <a:rPr lang="en-US" sz="6876">
                <a:solidFill>
                  <a:srgbClr val="FFA100"/>
                </a:solidFill>
                <a:latin typeface="Anantason UltraExpanded Bold"/>
              </a:rPr>
              <a:t>CONCLUTION</a:t>
            </a:r>
          </a:p>
        </p:txBody>
      </p:sp>
      <p:sp>
        <p:nvSpPr>
          <p:cNvPr id="23" name="Freeform 23"/>
          <p:cNvSpPr/>
          <p:nvPr/>
        </p:nvSpPr>
        <p:spPr>
          <a:xfrm>
            <a:off x="10863699" y="8751731"/>
            <a:ext cx="2846241" cy="838347"/>
          </a:xfrm>
          <a:custGeom>
            <a:avLst/>
            <a:gdLst/>
            <a:ahLst/>
            <a:cxnLst/>
            <a:rect l="l" t="t" r="r" b="b"/>
            <a:pathLst>
              <a:path w="2846241" h="838347">
                <a:moveTo>
                  <a:pt x="0" y="0"/>
                </a:moveTo>
                <a:lnTo>
                  <a:pt x="2846241" y="0"/>
                </a:lnTo>
                <a:lnTo>
                  <a:pt x="2846241" y="838347"/>
                </a:lnTo>
                <a:lnTo>
                  <a:pt x="0" y="8383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96921"/>
            <a:ext cx="8893157" cy="8893157"/>
          </a:xfrm>
          <a:custGeom>
            <a:avLst/>
            <a:gdLst/>
            <a:ahLst/>
            <a:cxnLst/>
            <a:rect l="l" t="t" r="r" b="b"/>
            <a:pathLst>
              <a:path w="8893157" h="8893157">
                <a:moveTo>
                  <a:pt x="0" y="0"/>
                </a:moveTo>
                <a:lnTo>
                  <a:pt x="8893157" y="0"/>
                </a:lnTo>
                <a:lnTo>
                  <a:pt x="8893157" y="8893158"/>
                </a:lnTo>
                <a:lnTo>
                  <a:pt x="0" y="8893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66143" y="696921"/>
            <a:ext cx="8893157" cy="8893157"/>
          </a:xfrm>
          <a:custGeom>
            <a:avLst/>
            <a:gdLst/>
            <a:ahLst/>
            <a:cxnLst/>
            <a:rect l="l" t="t" r="r" b="b"/>
            <a:pathLst>
              <a:path w="8893157" h="8893157">
                <a:moveTo>
                  <a:pt x="0" y="0"/>
                </a:moveTo>
                <a:lnTo>
                  <a:pt x="8893157" y="0"/>
                </a:lnTo>
                <a:lnTo>
                  <a:pt x="8893157" y="8893158"/>
                </a:lnTo>
                <a:lnTo>
                  <a:pt x="0" y="8893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5681551" y="1346473"/>
            <a:ext cx="1421593" cy="295333"/>
            <a:chOff x="0" y="0"/>
            <a:chExt cx="1895457" cy="39377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4974" cy="381810"/>
            </a:xfrm>
            <a:custGeom>
              <a:avLst/>
              <a:gdLst/>
              <a:ahLst/>
              <a:cxnLst/>
              <a:rect l="l" t="t" r="r" b="b"/>
              <a:pathLst>
                <a:path w="504974" h="381810">
                  <a:moveTo>
                    <a:pt x="0" y="0"/>
                  </a:moveTo>
                  <a:lnTo>
                    <a:pt x="504974" y="0"/>
                  </a:lnTo>
                  <a:lnTo>
                    <a:pt x="504974" y="381810"/>
                  </a:lnTo>
                  <a:lnTo>
                    <a:pt x="0" y="381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695009" y="11967"/>
              <a:ext cx="504974" cy="381810"/>
            </a:xfrm>
            <a:custGeom>
              <a:avLst/>
              <a:gdLst/>
              <a:ahLst/>
              <a:cxnLst/>
              <a:rect l="l" t="t" r="r" b="b"/>
              <a:pathLst>
                <a:path w="504974" h="381810">
                  <a:moveTo>
                    <a:pt x="0" y="0"/>
                  </a:moveTo>
                  <a:lnTo>
                    <a:pt x="504974" y="0"/>
                  </a:lnTo>
                  <a:lnTo>
                    <a:pt x="504974" y="381810"/>
                  </a:lnTo>
                  <a:lnTo>
                    <a:pt x="0" y="381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390483" y="11967"/>
              <a:ext cx="504974" cy="381810"/>
            </a:xfrm>
            <a:custGeom>
              <a:avLst/>
              <a:gdLst/>
              <a:ahLst/>
              <a:cxnLst/>
              <a:rect l="l" t="t" r="r" b="b"/>
              <a:pathLst>
                <a:path w="504974" h="381810">
                  <a:moveTo>
                    <a:pt x="0" y="0"/>
                  </a:moveTo>
                  <a:lnTo>
                    <a:pt x="504974" y="0"/>
                  </a:lnTo>
                  <a:lnTo>
                    <a:pt x="504974" y="381810"/>
                  </a:lnTo>
                  <a:lnTo>
                    <a:pt x="0" y="3818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0" name="Group 39"/>
          <p:cNvGrpSpPr/>
          <p:nvPr/>
        </p:nvGrpSpPr>
        <p:grpSpPr>
          <a:xfrm>
            <a:off x="5838853" y="1849318"/>
            <a:ext cx="5408604" cy="1489059"/>
            <a:chOff x="1028700" y="3908951"/>
            <a:chExt cx="5408604" cy="1489059"/>
          </a:xfrm>
        </p:grpSpPr>
        <p:sp>
          <p:nvSpPr>
            <p:cNvPr id="14" name="Freeform 14"/>
            <p:cNvSpPr/>
            <p:nvPr/>
          </p:nvSpPr>
          <p:spPr>
            <a:xfrm flipH="1">
              <a:off x="1463148" y="5091014"/>
              <a:ext cx="4911934" cy="306996"/>
            </a:xfrm>
            <a:custGeom>
              <a:avLst/>
              <a:gdLst/>
              <a:ahLst/>
              <a:cxnLst/>
              <a:rect l="l" t="t" r="r" b="b"/>
              <a:pathLst>
                <a:path w="4911934" h="306996">
                  <a:moveTo>
                    <a:pt x="4911934" y="0"/>
                  </a:moveTo>
                  <a:lnTo>
                    <a:pt x="0" y="0"/>
                  </a:lnTo>
                  <a:lnTo>
                    <a:pt x="0" y="306996"/>
                  </a:lnTo>
                  <a:lnTo>
                    <a:pt x="4911934" y="306996"/>
                  </a:lnTo>
                  <a:lnTo>
                    <a:pt x="4911934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 l="-83734" r="-9428" b="-93162"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1028700" y="3908951"/>
              <a:ext cx="5408604" cy="1095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057"/>
                </a:lnSpc>
                <a:spcBef>
                  <a:spcPct val="0"/>
                </a:spcBef>
              </a:pPr>
              <a:r>
                <a:rPr lang="en-US" sz="6469" dirty="0">
                  <a:solidFill>
                    <a:srgbClr val="FFFFFF"/>
                  </a:solidFill>
                  <a:latin typeface="Anantason UltraExpanded Bold"/>
                </a:rPr>
                <a:t>CONTACT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63880" y="4280740"/>
            <a:ext cx="7311931" cy="2920160"/>
            <a:chOff x="10164393" y="4774520"/>
            <a:chExt cx="7311931" cy="2920160"/>
          </a:xfrm>
        </p:grpSpPr>
        <p:sp>
          <p:nvSpPr>
            <p:cNvPr id="15" name="Freeform 15"/>
            <p:cNvSpPr/>
            <p:nvPr/>
          </p:nvSpPr>
          <p:spPr>
            <a:xfrm>
              <a:off x="10164393" y="4774520"/>
              <a:ext cx="7067617" cy="2920160"/>
            </a:xfrm>
            <a:custGeom>
              <a:avLst/>
              <a:gdLst/>
              <a:ahLst/>
              <a:cxnLst/>
              <a:rect l="l" t="t" r="r" b="b"/>
              <a:pathLst>
                <a:path w="7067617" h="3579748">
                  <a:moveTo>
                    <a:pt x="0" y="0"/>
                  </a:moveTo>
                  <a:lnTo>
                    <a:pt x="7067617" y="0"/>
                  </a:lnTo>
                  <a:lnTo>
                    <a:pt x="7067617" y="3579747"/>
                  </a:lnTo>
                  <a:lnTo>
                    <a:pt x="0" y="3579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 l="-40887" t="-44310" r="-10297" b="-114255"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12796863" y="6333955"/>
              <a:ext cx="3195353" cy="35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 lang="en-US" sz="1800" spc="-61" dirty="0">
                <a:solidFill>
                  <a:srgbClr val="000000"/>
                </a:solidFill>
                <a:latin typeface="Poppins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2796863" y="5787352"/>
              <a:ext cx="2475360" cy="35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-61" dirty="0" smtClean="0">
                  <a:solidFill>
                    <a:srgbClr val="000000"/>
                  </a:solidFill>
                  <a:latin typeface="Poppins"/>
                </a:rPr>
                <a:t>+91 9054401780</a:t>
              </a:r>
              <a:endParaRPr lang="en-US" sz="1800" spc="-61" dirty="0">
                <a:solidFill>
                  <a:srgbClr val="000000"/>
                </a:solidFill>
                <a:latin typeface="Poppins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2631795" y="6892758"/>
              <a:ext cx="4844529" cy="35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-61" dirty="0" smtClean="0">
                  <a:solidFill>
                    <a:srgbClr val="000000"/>
                  </a:solidFill>
                  <a:latin typeface="Poppins"/>
                </a:rPr>
                <a:t> Mansa</a:t>
              </a:r>
              <a:endParaRPr lang="en-US" sz="1800" spc="-61" dirty="0">
                <a:solidFill>
                  <a:srgbClr val="000000"/>
                </a:solidFill>
                <a:latin typeface="Poppins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700468" y="6333955"/>
              <a:ext cx="1290321" cy="35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 lang="en-US" sz="1800" spc="-61" dirty="0">
                <a:solidFill>
                  <a:srgbClr val="000000"/>
                </a:solidFill>
                <a:latin typeface="Poppins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717596" y="6349918"/>
              <a:ext cx="1290321" cy="35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-61" dirty="0">
                  <a:solidFill>
                    <a:srgbClr val="000000"/>
                  </a:solidFill>
                  <a:latin typeface="Poppins"/>
                </a:rPr>
                <a:t>Email :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0700468" y="5787352"/>
              <a:ext cx="1944625" cy="35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-61" dirty="0">
                  <a:solidFill>
                    <a:srgbClr val="000000"/>
                  </a:solidFill>
                  <a:latin typeface="Poppins"/>
                </a:rPr>
                <a:t>Phone Number :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0586982" y="6870741"/>
              <a:ext cx="1290321" cy="37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-61" dirty="0" smtClean="0">
                  <a:solidFill>
                    <a:srgbClr val="000000"/>
                  </a:solidFill>
                  <a:latin typeface="Poppins"/>
                </a:rPr>
                <a:t> Address </a:t>
              </a:r>
              <a:r>
                <a:rPr lang="en-US" sz="1800" spc="-61" dirty="0">
                  <a:solidFill>
                    <a:srgbClr val="000000"/>
                  </a:solidFill>
                  <a:latin typeface="Poppins"/>
                </a:rPr>
                <a:t>: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0700468" y="5244512"/>
              <a:ext cx="1869171" cy="35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-61" dirty="0">
                  <a:solidFill>
                    <a:srgbClr val="000000"/>
                  </a:solidFill>
                  <a:latin typeface="Poppins"/>
                </a:rPr>
                <a:t>Social Media :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2694671" y="6330533"/>
              <a:ext cx="3368538" cy="35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-61" dirty="0" smtClean="0">
                  <a:solidFill>
                    <a:srgbClr val="000000"/>
                  </a:solidFill>
                  <a:latin typeface="Poppins"/>
                </a:rPr>
                <a:t>srjtheinfinity1035@gmail.com</a:t>
              </a:r>
              <a:endParaRPr lang="en-US" sz="1800" spc="-61" dirty="0">
                <a:solidFill>
                  <a:srgbClr val="000000"/>
                </a:solidFill>
                <a:latin typeface="Poppins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2796863" y="5244512"/>
              <a:ext cx="3368538" cy="35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r>
                <a:rPr lang="en-US" sz="1800" spc="-61" dirty="0" smtClean="0">
                  <a:solidFill>
                    <a:srgbClr val="000000"/>
                  </a:solidFill>
                  <a:latin typeface="Poppins"/>
                </a:rPr>
                <a:t>@shivamrj_1035</a:t>
              </a:r>
              <a:endParaRPr lang="en-US" sz="1800" spc="-61" dirty="0">
                <a:solidFill>
                  <a:srgbClr val="000000"/>
                </a:solidFill>
                <a:latin typeface="Poppins"/>
              </a:endParaRPr>
            </a:p>
          </p:txBody>
        </p:sp>
      </p:grpSp>
      <p:sp>
        <p:nvSpPr>
          <p:cNvPr id="30" name="Freeform 30"/>
          <p:cNvSpPr/>
          <p:nvPr/>
        </p:nvSpPr>
        <p:spPr>
          <a:xfrm rot="761066">
            <a:off x="-1465282" y="7353484"/>
            <a:ext cx="5319775" cy="4747899"/>
          </a:xfrm>
          <a:custGeom>
            <a:avLst/>
            <a:gdLst/>
            <a:ahLst/>
            <a:cxnLst/>
            <a:rect l="l" t="t" r="r" b="b"/>
            <a:pathLst>
              <a:path w="5319775" h="4747899">
                <a:moveTo>
                  <a:pt x="0" y="0"/>
                </a:moveTo>
                <a:lnTo>
                  <a:pt x="5319774" y="0"/>
                </a:lnTo>
                <a:lnTo>
                  <a:pt x="5319774" y="4747899"/>
                </a:lnTo>
                <a:lnTo>
                  <a:pt x="0" y="47478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31000"/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39" name="Group 38"/>
          <p:cNvGrpSpPr/>
          <p:nvPr/>
        </p:nvGrpSpPr>
        <p:grpSpPr>
          <a:xfrm>
            <a:off x="13140879" y="6929713"/>
            <a:ext cx="2043153" cy="2043153"/>
            <a:chOff x="10164393" y="1883642"/>
            <a:chExt cx="2043153" cy="2043153"/>
          </a:xfrm>
        </p:grpSpPr>
        <p:grpSp>
          <p:nvGrpSpPr>
            <p:cNvPr id="11" name="Group 11"/>
            <p:cNvGrpSpPr/>
            <p:nvPr/>
          </p:nvGrpSpPr>
          <p:grpSpPr>
            <a:xfrm>
              <a:off x="10164393" y="1883642"/>
              <a:ext cx="2043153" cy="2043153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63617" y="45143"/>
                    </a:lnTo>
                    <a:lnTo>
                      <a:pt x="531984" y="19891"/>
                    </a:lnTo>
                    <a:lnTo>
                      <a:pt x="572451" y="80505"/>
                    </a:lnTo>
                    <a:lnTo>
                      <a:pt x="645276" y="77616"/>
                    </a:lnTo>
                    <a:lnTo>
                      <a:pt x="665032" y="147768"/>
                    </a:lnTo>
                    <a:lnTo>
                      <a:pt x="735184" y="167524"/>
                    </a:lnTo>
                    <a:lnTo>
                      <a:pt x="732295" y="240349"/>
                    </a:lnTo>
                    <a:lnTo>
                      <a:pt x="792909" y="280816"/>
                    </a:lnTo>
                    <a:lnTo>
                      <a:pt x="767657" y="349183"/>
                    </a:lnTo>
                    <a:lnTo>
                      <a:pt x="812800" y="406400"/>
                    </a:lnTo>
                    <a:lnTo>
                      <a:pt x="767657" y="463617"/>
                    </a:lnTo>
                    <a:lnTo>
                      <a:pt x="792909" y="531984"/>
                    </a:lnTo>
                    <a:lnTo>
                      <a:pt x="732295" y="572451"/>
                    </a:lnTo>
                    <a:lnTo>
                      <a:pt x="735184" y="645276"/>
                    </a:lnTo>
                    <a:lnTo>
                      <a:pt x="665032" y="665032"/>
                    </a:lnTo>
                    <a:lnTo>
                      <a:pt x="645276" y="735184"/>
                    </a:lnTo>
                    <a:lnTo>
                      <a:pt x="572451" y="732295"/>
                    </a:lnTo>
                    <a:lnTo>
                      <a:pt x="531984" y="792909"/>
                    </a:lnTo>
                    <a:lnTo>
                      <a:pt x="463617" y="767657"/>
                    </a:lnTo>
                    <a:lnTo>
                      <a:pt x="406400" y="812800"/>
                    </a:lnTo>
                    <a:lnTo>
                      <a:pt x="349183" y="767657"/>
                    </a:lnTo>
                    <a:lnTo>
                      <a:pt x="280816" y="792909"/>
                    </a:lnTo>
                    <a:lnTo>
                      <a:pt x="240349" y="732295"/>
                    </a:lnTo>
                    <a:lnTo>
                      <a:pt x="167524" y="735184"/>
                    </a:lnTo>
                    <a:lnTo>
                      <a:pt x="147768" y="665032"/>
                    </a:lnTo>
                    <a:lnTo>
                      <a:pt x="77616" y="645276"/>
                    </a:lnTo>
                    <a:lnTo>
                      <a:pt x="80505" y="572451"/>
                    </a:lnTo>
                    <a:lnTo>
                      <a:pt x="19891" y="531984"/>
                    </a:lnTo>
                    <a:lnTo>
                      <a:pt x="45143" y="463617"/>
                    </a:lnTo>
                    <a:lnTo>
                      <a:pt x="0" y="406400"/>
                    </a:lnTo>
                    <a:lnTo>
                      <a:pt x="45143" y="349183"/>
                    </a:lnTo>
                    <a:lnTo>
                      <a:pt x="19891" y="280816"/>
                    </a:lnTo>
                    <a:lnTo>
                      <a:pt x="80505" y="240349"/>
                    </a:lnTo>
                    <a:lnTo>
                      <a:pt x="77616" y="167524"/>
                    </a:lnTo>
                    <a:lnTo>
                      <a:pt x="147768" y="147768"/>
                    </a:lnTo>
                    <a:lnTo>
                      <a:pt x="167524" y="77616"/>
                    </a:lnTo>
                    <a:lnTo>
                      <a:pt x="240349" y="80505"/>
                    </a:lnTo>
                    <a:lnTo>
                      <a:pt x="280816" y="19891"/>
                    </a:lnTo>
                    <a:lnTo>
                      <a:pt x="349183" y="45143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88900" y="50800"/>
                <a:ext cx="635000" cy="673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0457980" y="2536731"/>
              <a:ext cx="1455977" cy="641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dirty="0" smtClean="0">
                  <a:solidFill>
                    <a:srgbClr val="000000"/>
                  </a:solidFill>
                  <a:latin typeface="Anantason UltraExpanded Bold"/>
                </a:rPr>
                <a:t>QUICK</a:t>
              </a:r>
              <a:br>
                <a:rPr lang="en-US" sz="1800" dirty="0" smtClean="0">
                  <a:solidFill>
                    <a:srgbClr val="000000"/>
                  </a:solidFill>
                  <a:latin typeface="Anantason UltraExpanded Bold"/>
                </a:rPr>
              </a:br>
              <a:r>
                <a:rPr lang="en-US" sz="1800" dirty="0" smtClean="0">
                  <a:solidFill>
                    <a:srgbClr val="000000"/>
                  </a:solidFill>
                  <a:latin typeface="Anantason UltraExpanded Bold"/>
                </a:rPr>
                <a:t>RESUME</a:t>
              </a:r>
              <a:endParaRPr lang="en-US" sz="1800" dirty="0">
                <a:solidFill>
                  <a:srgbClr val="000000"/>
                </a:solidFill>
                <a:latin typeface="Anantason UltraExpanded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96921"/>
            <a:ext cx="16230600" cy="8893157"/>
            <a:chOff x="0" y="0"/>
            <a:chExt cx="21640800" cy="118575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783257" y="0"/>
              <a:ext cx="11857543" cy="11857543"/>
            </a:xfrm>
            <a:custGeom>
              <a:avLst/>
              <a:gdLst/>
              <a:ahLst/>
              <a:cxnLst/>
              <a:rect l="l" t="t" r="r" b="b"/>
              <a:pathLst>
                <a:path w="11857543" h="11857543">
                  <a:moveTo>
                    <a:pt x="0" y="0"/>
                  </a:moveTo>
                  <a:lnTo>
                    <a:pt x="11857543" y="0"/>
                  </a:lnTo>
                  <a:lnTo>
                    <a:pt x="11857543" y="11857543"/>
                  </a:lnTo>
                  <a:lnTo>
                    <a:pt x="0" y="1185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5681551" y="1346473"/>
            <a:ext cx="378731" cy="286357"/>
          </a:xfrm>
          <a:custGeom>
            <a:avLst/>
            <a:gdLst/>
            <a:ahLst/>
            <a:cxnLst/>
            <a:rect l="l" t="t" r="r" b="b"/>
            <a:pathLst>
              <a:path w="378731" h="286357">
                <a:moveTo>
                  <a:pt x="0" y="0"/>
                </a:moveTo>
                <a:lnTo>
                  <a:pt x="378731" y="0"/>
                </a:lnTo>
                <a:lnTo>
                  <a:pt x="378731" y="286357"/>
                </a:lnTo>
                <a:lnTo>
                  <a:pt x="0" y="28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202808" y="1355448"/>
            <a:ext cx="378731" cy="286357"/>
          </a:xfrm>
          <a:custGeom>
            <a:avLst/>
            <a:gdLst/>
            <a:ahLst/>
            <a:cxnLst/>
            <a:rect l="l" t="t" r="r" b="b"/>
            <a:pathLst>
              <a:path w="378731" h="286357">
                <a:moveTo>
                  <a:pt x="0" y="0"/>
                </a:moveTo>
                <a:lnTo>
                  <a:pt x="378731" y="0"/>
                </a:lnTo>
                <a:lnTo>
                  <a:pt x="378731" y="286357"/>
                </a:lnTo>
                <a:lnTo>
                  <a:pt x="0" y="28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724414" y="1355448"/>
            <a:ext cx="378731" cy="286357"/>
          </a:xfrm>
          <a:custGeom>
            <a:avLst/>
            <a:gdLst/>
            <a:ahLst/>
            <a:cxnLst/>
            <a:rect l="l" t="t" r="r" b="b"/>
            <a:pathLst>
              <a:path w="378731" h="286357">
                <a:moveTo>
                  <a:pt x="0" y="0"/>
                </a:moveTo>
                <a:lnTo>
                  <a:pt x="378730" y="0"/>
                </a:lnTo>
                <a:lnTo>
                  <a:pt x="378730" y="286357"/>
                </a:lnTo>
                <a:lnTo>
                  <a:pt x="0" y="28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5904938" y="1641805"/>
            <a:ext cx="5863793" cy="7298722"/>
            <a:chOff x="0" y="0"/>
            <a:chExt cx="510159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01590" cy="6350000"/>
            </a:xfrm>
            <a:custGeom>
              <a:avLst/>
              <a:gdLst/>
              <a:ahLst/>
              <a:cxnLst/>
              <a:rect l="l" t="t" r="r" b="b"/>
              <a:pathLst>
                <a:path w="5101590" h="6350000">
                  <a:moveTo>
                    <a:pt x="4216400" y="0"/>
                  </a:moveTo>
                  <a:lnTo>
                    <a:pt x="1838960" y="0"/>
                  </a:lnTo>
                  <a:lnTo>
                    <a:pt x="0" y="1838960"/>
                  </a:lnTo>
                  <a:lnTo>
                    <a:pt x="0" y="1913890"/>
                  </a:lnTo>
                  <a:lnTo>
                    <a:pt x="0" y="6350000"/>
                  </a:lnTo>
                  <a:lnTo>
                    <a:pt x="2209800" y="6350000"/>
                  </a:lnTo>
                  <a:lnTo>
                    <a:pt x="3263900" y="5295900"/>
                  </a:lnTo>
                  <a:lnTo>
                    <a:pt x="3263900" y="5295900"/>
                  </a:lnTo>
                  <a:lnTo>
                    <a:pt x="4047490" y="4511040"/>
                  </a:lnTo>
                  <a:lnTo>
                    <a:pt x="4047490" y="4511040"/>
                  </a:lnTo>
                  <a:lnTo>
                    <a:pt x="5101590" y="3456940"/>
                  </a:lnTo>
                  <a:lnTo>
                    <a:pt x="5101590" y="2217420"/>
                  </a:lnTo>
                  <a:lnTo>
                    <a:pt x="5101590" y="1348740"/>
                  </a:lnTo>
                  <a:close/>
                </a:path>
              </a:pathLst>
            </a:custGeom>
            <a:blipFill>
              <a:blip r:embed="rId6"/>
              <a:stretch>
                <a:fillRect l="-60640" r="-60640"/>
              </a:stretch>
            </a:blipFill>
          </p:spPr>
        </p:sp>
      </p:grpSp>
      <p:grpSp>
        <p:nvGrpSpPr>
          <p:cNvPr id="21" name="Group 20"/>
          <p:cNvGrpSpPr/>
          <p:nvPr/>
        </p:nvGrpSpPr>
        <p:grpSpPr>
          <a:xfrm>
            <a:off x="2978435" y="5690437"/>
            <a:ext cx="6348782" cy="2801038"/>
            <a:chOff x="7321292" y="6368595"/>
            <a:chExt cx="6348782" cy="2801038"/>
          </a:xfrm>
        </p:grpSpPr>
        <p:sp>
          <p:nvSpPr>
            <p:cNvPr id="10" name="TextBox 10"/>
            <p:cNvSpPr txBox="1"/>
            <p:nvPr/>
          </p:nvSpPr>
          <p:spPr>
            <a:xfrm>
              <a:off x="7321292" y="6368595"/>
              <a:ext cx="6348782" cy="1583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902"/>
                </a:lnSpc>
                <a:spcBef>
                  <a:spcPct val="0"/>
                </a:spcBef>
              </a:pPr>
              <a:r>
                <a:rPr lang="en-US" sz="9215" dirty="0">
                  <a:solidFill>
                    <a:srgbClr val="FFFFFF"/>
                  </a:solidFill>
                  <a:latin typeface="Anantason UltraExpanded Bold"/>
                </a:rPr>
                <a:t>THANK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836835" y="7437132"/>
              <a:ext cx="4833239" cy="1732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229"/>
                </a:lnSpc>
                <a:spcBef>
                  <a:spcPct val="0"/>
                </a:spcBef>
              </a:pPr>
              <a:r>
                <a:rPr lang="en-US" sz="10163" dirty="0">
                  <a:solidFill>
                    <a:srgbClr val="FFA100"/>
                  </a:solidFill>
                  <a:latin typeface="Anantason UltraExpanded Bold"/>
                </a:rPr>
                <a:t>YOU</a:t>
              </a:r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-255233" y="9939941"/>
            <a:ext cx="6467337" cy="404209"/>
          </a:xfrm>
          <a:custGeom>
            <a:avLst/>
            <a:gdLst/>
            <a:ahLst/>
            <a:cxnLst/>
            <a:rect l="l" t="t" r="r" b="b"/>
            <a:pathLst>
              <a:path w="6467337" h="404209">
                <a:moveTo>
                  <a:pt x="6467336" y="0"/>
                </a:moveTo>
                <a:lnTo>
                  <a:pt x="0" y="0"/>
                </a:lnTo>
                <a:lnTo>
                  <a:pt x="0" y="404209"/>
                </a:lnTo>
                <a:lnTo>
                  <a:pt x="6467336" y="404209"/>
                </a:lnTo>
                <a:lnTo>
                  <a:pt x="646733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 l="-83734" r="-9428" b="-93162"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2075897" y="0"/>
            <a:ext cx="6467337" cy="404209"/>
          </a:xfrm>
          <a:custGeom>
            <a:avLst/>
            <a:gdLst/>
            <a:ahLst/>
            <a:cxnLst/>
            <a:rect l="l" t="t" r="r" b="b"/>
            <a:pathLst>
              <a:path w="6467337" h="404209">
                <a:moveTo>
                  <a:pt x="6467336" y="0"/>
                </a:moveTo>
                <a:lnTo>
                  <a:pt x="0" y="0"/>
                </a:lnTo>
                <a:lnTo>
                  <a:pt x="0" y="404209"/>
                </a:lnTo>
                <a:lnTo>
                  <a:pt x="6467336" y="404209"/>
                </a:lnTo>
                <a:lnTo>
                  <a:pt x="646733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 l="-83734" r="-9428" b="-93162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413059" y="8751731"/>
            <a:ext cx="2846241" cy="838347"/>
          </a:xfrm>
          <a:custGeom>
            <a:avLst/>
            <a:gdLst/>
            <a:ahLst/>
            <a:cxnLst/>
            <a:rect l="l" t="t" r="r" b="b"/>
            <a:pathLst>
              <a:path w="2846241" h="838347">
                <a:moveTo>
                  <a:pt x="0" y="0"/>
                </a:moveTo>
                <a:lnTo>
                  <a:pt x="2846241" y="0"/>
                </a:lnTo>
                <a:lnTo>
                  <a:pt x="2846241" y="838348"/>
                </a:lnTo>
                <a:lnTo>
                  <a:pt x="0" y="8383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294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Poppins</vt:lpstr>
      <vt:lpstr>Calibri</vt:lpstr>
      <vt:lpstr>Anantason UltraExpanded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Black Modern Streetwear Presentation</dc:title>
  <cp:lastModifiedBy>DELL</cp:lastModifiedBy>
  <cp:revision>6</cp:revision>
  <dcterms:created xsi:type="dcterms:W3CDTF">2006-08-16T00:00:00Z</dcterms:created>
  <dcterms:modified xsi:type="dcterms:W3CDTF">2023-10-07T05:53:27Z</dcterms:modified>
  <dc:identifier>DAFwi0ms5H0</dc:identifier>
</cp:coreProperties>
</file>