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3450" y="449580"/>
            <a:ext cx="2420823" cy="7309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1700" y="6810275"/>
            <a:ext cx="58426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ADIYECHA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TIRTH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VINODBHAI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MODI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SHUBHAMKUMAR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NIMESHKUMAR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MOURYA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ROHIT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MAHENDRA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PANDEY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ANTIMA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SANDEEP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PATHAK</a:t>
                      </a:r>
                      <a:r>
                        <a:rPr dirty="0" sz="120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SATYAM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RAMCHANDRA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PATIL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MAHESH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SURESH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ASHISHKUMAR PARESHBHAI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HIREN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ARVINDBHAI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HARSHKUMAR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NAVINBHAI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BHARGAVKUMAR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GUNVANTBHAI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KARAN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RAJESH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BHATVASIYA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UMANGKUMAR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NARESHBHAI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KUNAL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PRAKASHBHAI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MAHARSHI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AJAYBHAI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MAYANKKUMAR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ASHOKKUMAR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PINKALKUMAR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SURESHBHAI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VISHAL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DILIPBHAI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PARMAR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PINALBEN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RAMESHBHAI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POKIYA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ANANTA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BHARATBHAI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SHAH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SARJANKUMAR MANISHKUMAR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SHARMA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ANMOL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AVADHESHBHAI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SINGH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MADHUKUMARI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RAJIVKUMAR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CHAUHAN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HEMINKUMAR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DENISHKUMAR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SINGH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NICKY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ASHOK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SINGH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NITINKUMAR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DEVENDRA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SINGH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SAKSHI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NILESH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SHELADIYA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MEET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PRAVINBHAI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SORATHIYA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NIKHIL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HARESHBHAI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UPADHYAY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SHIVANI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SURESH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USDADIYA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VIVEK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DINESHBHAI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VADERA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MAHESHVAREE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RAJENDRABHAI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220621141039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VASAVA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BHUVANKUMAR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DALPATBHAI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YADAV</a:t>
                      </a:r>
                      <a:r>
                        <a:rPr dirty="0" sz="12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ADARSH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HARIOM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CHAUHAN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VISHAL</a:t>
                      </a:r>
                      <a:r>
                        <a:rPr dirty="0" sz="1200" spc="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PRITHVIRAJ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YADAV</a:t>
                      </a:r>
                      <a:r>
                        <a:rPr dirty="0" sz="1200" spc="2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ADITYA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SATYADHARAM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YADAV</a:t>
                      </a:r>
                      <a:r>
                        <a:rPr dirty="0" sz="12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MANISHA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UMESHKUMAR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SURYAVANSHI</a:t>
                      </a:r>
                      <a:r>
                        <a:rPr dirty="0" sz="12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RADHABEN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DINESHBHAI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KUTE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ATUL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DNYANESHWAR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BISWAJIT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SAHU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GIRNARE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ANIKET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RAM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JADAV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VINITKUMAR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MAHESHBHAI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PARMAR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DISHA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JAYESHBHAI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220621141050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PRAJAPATI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SURAJ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SURESH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RAJ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HARDEEPSINH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DEVENDRASINH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220621141053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GOTI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VEDANT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JITENDRABHAI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SUTHAR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LOKESH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JAGDISH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CHANDRA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JADAV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KRISH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TEJASHBHAI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PATEL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RIYA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ALPESHBHAI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12612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230621141056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KABARIYA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HARSH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KIRITBHAI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KUSHWAHA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ASHISH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BHOLANATH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MAHAJAN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HARSH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GANESHBHAI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A+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1154684"/>
            <a:ext cx="26543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Vidhyadeep</a:t>
            </a:r>
            <a:r>
              <a:rPr dirty="0" spc="-40"/>
              <a:t> </a:t>
            </a:r>
            <a:r>
              <a:rPr dirty="0" spc="-10"/>
              <a:t>University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Generated</a:t>
            </a:r>
            <a:r>
              <a:rPr dirty="0" spc="-10"/>
              <a:t> </a:t>
            </a:r>
            <a:r>
              <a:rPr dirty="0"/>
              <a:t>statement</a:t>
            </a:r>
            <a:r>
              <a:rPr dirty="0" spc="-10"/>
              <a:t> </a:t>
            </a:r>
            <a:r>
              <a:rPr dirty="0"/>
              <a:t>showing</a:t>
            </a:r>
            <a:r>
              <a:rPr dirty="0" spc="-25"/>
              <a:t> </a:t>
            </a:r>
            <a:r>
              <a:rPr dirty="0"/>
              <a:t>Grades,</a:t>
            </a:r>
            <a:r>
              <a:rPr dirty="0" spc="-15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considered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Marksheet/Grade</a:t>
            </a:r>
            <a:r>
              <a:rPr dirty="0" spc="-15"/>
              <a:t> </a:t>
            </a:r>
            <a:r>
              <a:rPr dirty="0" spc="-10"/>
              <a:t>Card.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2660" y="1497584"/>
            <a:ext cx="2292350" cy="521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b="1">
                <a:latin typeface="Calibri"/>
                <a:cs typeface="Calibri"/>
              </a:rPr>
              <a:t>B.C.A.</a:t>
            </a:r>
            <a:r>
              <a:rPr dirty="0" sz="1400" spc="-10" b="1">
                <a:latin typeface="Calibri"/>
                <a:cs typeface="Calibri"/>
              </a:rPr>
              <a:t> Sem-</a:t>
            </a:r>
            <a:r>
              <a:rPr dirty="0" sz="1400" b="1">
                <a:latin typeface="Calibri"/>
                <a:cs typeface="Calibri"/>
              </a:rPr>
              <a:t>III,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Exam: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Dec-</a:t>
            </a:r>
            <a:r>
              <a:rPr dirty="0" sz="1400" spc="-20" b="1"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91177" y="2125973"/>
          <a:ext cx="566356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4140835"/>
              </a:tblGrid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Student: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MEEL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NIKITA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SURESHKUMAR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Seat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12569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Enrollment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No: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220621141010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81532" y="287527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Subject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Wise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Result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Sheet: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91183" y="3081521"/>
          <a:ext cx="7961630" cy="15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989330"/>
                <a:gridCol w="4459605"/>
                <a:gridCol w="901065"/>
                <a:gridCol w="89979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Sub.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Subject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Sub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Obtained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20" b="1">
                          <a:latin typeface="Calibri"/>
                          <a:cs typeface="Calibri"/>
                        </a:rPr>
                        <a:t>Grade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1141301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Behavior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Engineering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Python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SQ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Lite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Structure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OOP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1142305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Designing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Theory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1145306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Practical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B+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901700" y="4786376"/>
            <a:ext cx="1442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Classification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Grade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091177" y="5100828"/>
          <a:ext cx="6600825" cy="126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990600"/>
                <a:gridCol w="719455"/>
                <a:gridCol w="631189"/>
                <a:gridCol w="539750"/>
                <a:gridCol w="719454"/>
                <a:gridCol w="720725"/>
                <a:gridCol w="567054"/>
                <a:gridCol w="457200"/>
              </a:tblGrid>
              <a:tr h="2355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LetterGrade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A+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B+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F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GradePoints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200" spc="-50">
                          <a:latin typeface="Cambria"/>
                          <a:cs typeface="Cambria"/>
                        </a:rPr>
                        <a:t>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Description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Outstanding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Excellent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 marR="105410" indent="3048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Very 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Good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84455" indent="62230">
                        <a:lnSpc>
                          <a:spcPts val="1400"/>
                        </a:lnSpc>
                        <a:spcBef>
                          <a:spcPts val="175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Above </a:t>
                      </a: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Average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Pass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1200" spc="-20">
                          <a:latin typeface="Cambria"/>
                          <a:cs typeface="Cambria"/>
                        </a:rPr>
                        <a:t>Fail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16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229870" marR="157480" indent="8890">
                        <a:lnSpc>
                          <a:spcPts val="1400"/>
                        </a:lnSpc>
                        <a:spcBef>
                          <a:spcPts val="40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Normalized </a:t>
                      </a:r>
                      <a:r>
                        <a:rPr dirty="0" sz="1200">
                          <a:latin typeface="Cambria"/>
                          <a:cs typeface="Cambria"/>
                        </a:rPr>
                        <a:t>Mark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200" spc="-20">
                          <a:latin typeface="Cambria"/>
                          <a:cs typeface="Cambria"/>
                        </a:rPr>
                        <a:t>Range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90-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100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80-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89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271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70-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79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60-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69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50-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59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49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>
                          <a:latin typeface="Cambria"/>
                          <a:cs typeface="Cambria"/>
                        </a:rPr>
                        <a:t>40-</a:t>
                      </a:r>
                      <a:r>
                        <a:rPr dirty="0" sz="1200" spc="-25">
                          <a:latin typeface="Cambria"/>
                          <a:cs typeface="Cambria"/>
                        </a:rPr>
                        <a:t>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mbria"/>
                          <a:cs typeface="Cambria"/>
                        </a:rPr>
                        <a:t>&lt;36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xyz</dc:creator>
  <dcterms:created xsi:type="dcterms:W3CDTF">2024-03-19T08:50:13Z</dcterms:created>
  <dcterms:modified xsi:type="dcterms:W3CDTF">2024-03-19T08:50:13Z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2024-01-24T00:00:00Z</vt:filetime>
  </property>
  <property fmtid="{D5CDD505-2E9C-101B-9397-08002B2CF9AE}" pid="3" name="Creator">
    <vt:lpwstr>Acrobat PDFMaker 11 for Word</vt:lpwstr>
  </property>
  <property fmtid="{D5CDD505-2E9C-101B-9397-08002B2CF9AE}" pid="4" name="LastSaved">
    <vt:filetime>2024-03-19T00:00:00Z</vt:filetime>
  </property>
  <property fmtid="{D5CDD505-2E9C-101B-9397-08002B2CF9AE}" pid="5" name="Producer">
    <vt:lpwstr>Adobe PDF Library 11.0</vt:lpwstr>
  </property>
  <property fmtid="{D5CDD505-2E9C-101B-9397-08002B2CF9AE}" pid="6" name="SourceModified">
    <vt:lpwstr>D:20240124045105</vt:lpwstr>
  </property>
</Properties>
</file>