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2" r:id="rId7"/>
    <p:sldId id="263" r:id="rId8"/>
    <p:sldId id="265" r:id="rId9"/>
    <p:sldId id="268" r:id="rId10"/>
    <p:sldId id="26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5/26/2025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5/26/2025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1307183" y="3555548"/>
            <a:ext cx="4905080" cy="2056516"/>
          </a:xfrm>
        </p:spPr>
        <p:txBody>
          <a:bodyPr>
            <a:normAutofit/>
          </a:bodyPr>
          <a:lstStyle/>
          <a:p>
            <a:br>
              <a:rPr lang="en-US" dirty="0"/>
            </a:br>
            <a:r>
              <a:rPr lang="en-US" b="1" dirty="0"/>
              <a:t>GROUP:MCA 2161</a:t>
            </a:r>
            <a:br>
              <a:rPr lang="en-US" dirty="0"/>
            </a:br>
            <a:r>
              <a:rPr lang="en-US" sz="2000" dirty="0"/>
              <a:t>SHIVAM KUMAR-23SCSE2030112</a:t>
            </a:r>
            <a:br>
              <a:rPr lang="en-US" sz="2000" dirty="0"/>
            </a:br>
            <a:r>
              <a:rPr lang="en-US" sz="2000" dirty="0"/>
              <a:t>SATISH KUMAR-23SCSE2030010</a:t>
            </a:r>
            <a:br>
              <a:rPr lang="en-US" sz="2000" dirty="0"/>
            </a:br>
            <a:r>
              <a:rPr lang="en-US" sz="2000" dirty="0"/>
              <a:t>RAOSHAN KUMAR-23SCSE2030082</a:t>
            </a:r>
            <a:endParaRPr lang="en-US" dirty="0"/>
          </a:p>
        </p:txBody>
      </p:sp>
      <p:sp>
        <p:nvSpPr>
          <p:cNvPr id="8" name="TextBox 7">
            <a:extLst>
              <a:ext uri="{FF2B5EF4-FFF2-40B4-BE49-F238E27FC236}">
                <a16:creationId xmlns:a16="http://schemas.microsoft.com/office/drawing/2014/main" id="{FBFBF161-CE22-325C-47F5-221EA090B061}"/>
              </a:ext>
            </a:extLst>
          </p:cNvPr>
          <p:cNvSpPr txBox="1"/>
          <p:nvPr/>
        </p:nvSpPr>
        <p:spPr>
          <a:xfrm>
            <a:off x="7249212" y="3829754"/>
            <a:ext cx="3550763" cy="1231106"/>
          </a:xfrm>
          <a:prstGeom prst="rect">
            <a:avLst/>
          </a:prstGeom>
          <a:noFill/>
        </p:spPr>
        <p:txBody>
          <a:bodyPr wrap="square" rtlCol="0">
            <a:spAutoFit/>
          </a:bodyPr>
          <a:lstStyle/>
          <a:p>
            <a:pPr algn="ctr"/>
            <a:r>
              <a:rPr lang="en-US" sz="2000" b="1" dirty="0"/>
              <a:t>SUPERVISOR</a:t>
            </a:r>
          </a:p>
          <a:p>
            <a:pPr algn="ctr"/>
            <a:r>
              <a:rPr lang="en-US" dirty="0"/>
              <a:t>MR. RAJESH SHARMA</a:t>
            </a:r>
          </a:p>
          <a:p>
            <a:pPr algn="ctr"/>
            <a:r>
              <a:rPr lang="en-US" dirty="0"/>
              <a:t>LECTURER</a:t>
            </a:r>
          </a:p>
          <a:p>
            <a:pPr algn="ctr"/>
            <a:r>
              <a:rPr lang="en-US" dirty="0"/>
              <a:t>GALGOTIAS UNIVERSITY</a:t>
            </a:r>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a:t>
            </a:r>
            <a:r>
              <a:rPr lang="en-US" sz="18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dataset was retrieved from an open-source website, Kaggle.com. It con- </a:t>
            </a:r>
            <a:r>
              <a:rPr lang="en-US" sz="1600" dirty="0" err="1">
                <a:latin typeface="Times New Roman" panose="02020603050405020304" pitchFamily="18" charset="0"/>
                <a:cs typeface="Times New Roman" panose="02020603050405020304" pitchFamily="18" charset="0"/>
              </a:rPr>
              <a:t>tains</a:t>
            </a:r>
            <a:r>
              <a:rPr lang="en-US" sz="16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8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4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400" dirty="0">
                <a:latin typeface="Times New Roman" panose="02020603050405020304" pitchFamily="18" charset="0"/>
                <a:cs typeface="Times New Roman" panose="02020603050405020304" pitchFamily="18" charset="0"/>
              </a:rPr>
              <a:t>Amount : Which is the amount of each transaction</a:t>
            </a:r>
          </a:p>
          <a:p>
            <a:pPr lvl="1"/>
            <a:r>
              <a:rPr lang="en-US" sz="1400" dirty="0">
                <a:latin typeface="Times New Roman" panose="02020603050405020304" pitchFamily="18" charset="0"/>
                <a:cs typeface="Times New Roman" panose="02020603050405020304" pitchFamily="18" charset="0"/>
              </a:rPr>
              <a:t>Class : which contains binary variables where</a:t>
            </a:r>
            <a:r>
              <a:rPr lang="en-US" sz="1400" b="1" dirty="0">
                <a:latin typeface="Times New Roman" panose="02020603050405020304" pitchFamily="18" charset="0"/>
                <a:cs typeface="Times New Roman" panose="02020603050405020304" pitchFamily="18" charset="0"/>
              </a:rPr>
              <a:t> 1 </a:t>
            </a:r>
            <a:r>
              <a:rPr lang="en-US" sz="1400" dirty="0">
                <a:latin typeface="Times New Roman" panose="02020603050405020304" pitchFamily="18" charset="0"/>
                <a:cs typeface="Times New Roman" panose="02020603050405020304" pitchFamily="18" charset="0"/>
              </a:rPr>
              <a:t>is a case of fraudulent transaction, and </a:t>
            </a:r>
            <a:r>
              <a:rPr lang="en-US" sz="1400" b="1"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not as case of fraudulent transaction</a:t>
            </a:r>
            <a:r>
              <a:rPr lang="en-US" sz="1200" dirty="0">
                <a:latin typeface="Times New Roman" panose="02020603050405020304" pitchFamily="18" charset="0"/>
                <a:cs typeface="Times New Roman" panose="02020603050405020304" pitchFamily="18" charset="0"/>
              </a:rPr>
              <a:t>.</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930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Continue</vt:lpstr>
      <vt:lpstr>Continue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SHIVAM KUMAR 23SCSE2030112</cp:lastModifiedBy>
  <cp:revision>2</cp:revision>
  <dcterms:created xsi:type="dcterms:W3CDTF">2023-11-01T12:10:59Z</dcterms:created>
  <dcterms:modified xsi:type="dcterms:W3CDTF">2025-05-26T07:40:14Z</dcterms:modified>
</cp:coreProperties>
</file>