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27432000" cy="402336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76" autoAdjust="0"/>
  </p:normalViewPr>
  <p:slideViewPr>
    <p:cSldViewPr>
      <p:cViewPr>
        <p:scale>
          <a:sx n="25" d="100"/>
          <a:sy n="25" d="100"/>
        </p:scale>
        <p:origin x="2250" y="-522"/>
      </p:cViewPr>
      <p:guideLst>
        <p:guide orient="horz" pos="12672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1DC7-FC35-4849-B8C7-EEDF8987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6584530"/>
            <a:ext cx="20574000" cy="14007253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759C-B52C-4F67-ABB0-67C58651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21131956"/>
            <a:ext cx="20574000" cy="9713804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C245-290D-49B3-87A2-5DF69F1A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046-DD40-4637-81A0-D45B6C6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C63F-6B8F-4F59-9039-4979BE30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7348-EF46-4390-91D5-EB2565D1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AD6DB-A3F6-47CA-8E71-7536C094C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746D-D437-4732-9E77-EFC695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ACFD-4E35-4AA7-8328-3C7374ED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02EB-D215-44FF-B42E-ADC50D3E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E9A4F-1815-43E8-A521-8BA797BB7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631025" y="2142067"/>
            <a:ext cx="5915025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31A3-8E34-4AFF-BF20-72A67801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85950" y="2142067"/>
            <a:ext cx="17402175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90FB-8F4E-4E40-B3E9-5D590FD8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BFE-7206-4620-B6CA-CDEB411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74FB-97E1-453C-B90A-BEA1588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70048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2743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5661600"/>
            <a:ext cx="27432000" cy="45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3716000" y="0"/>
            <a:ext cx="128016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400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8346400" y="0"/>
            <a:ext cx="12801600" cy="402336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18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180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399288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8B89-D93F-4394-8D75-03B3FA5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8426-7658-47F7-9193-28200AE3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BD3D-38BA-4E6B-B71C-863FBD92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B70E-1536-448A-A76A-699E8969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FFE-C759-4624-AD14-3B47AD9F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E2DF-CC63-404F-83E5-BC74B83B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10030466"/>
            <a:ext cx="23660100" cy="16736057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162D-7B4B-4445-A485-2B6B89BD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26924853"/>
            <a:ext cx="23660100" cy="8801097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EA8A-F22C-41D7-8490-1BBDFAE8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D495-A011-4ADE-B7A2-72B5D77C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A84B-1B2C-45EC-B490-59B0BFDA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5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65D9-DA60-493B-A8FD-107C6CE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E69B-8E48-420B-9900-FF25268F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5950" y="10710333"/>
            <a:ext cx="116586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4B964-100E-4878-9C8A-2C183E19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7450" y="10710333"/>
            <a:ext cx="1165860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AF6B-CD0C-4C75-93A2-06A0D295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3998C-88E9-4157-B622-9AA4509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0108-5D7F-4587-8AA9-E7B3F10B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8FFA-B521-4C8B-8C74-7C6CAF50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3" y="2142070"/>
            <a:ext cx="2366010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678F-1DD1-48E7-84EA-59CD80AF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524" y="9862823"/>
            <a:ext cx="11605021" cy="4833617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FD66-B2AB-4883-BA7B-FEEA4D90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9524" y="14696440"/>
            <a:ext cx="11605021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C1EE-D15F-4943-B36D-CC876FA3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87450" y="9862823"/>
            <a:ext cx="11662173" cy="4833617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1F7A0-E5C7-433C-8ABA-0768D0FAC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87450" y="14696440"/>
            <a:ext cx="11662173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755D7-ECCF-403A-B6A8-975ED9A2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7B1B6-E1ED-4B7A-B2ED-4E06A637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CC9B2-583C-46AE-B651-0BB7C6F7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5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BD50-1B26-45EB-A870-4FE1A3AC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165AB-3B6F-4CAE-958F-5EE80EE0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F596-4417-4DAD-99E3-048236F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252A5-623F-4C43-81FC-678FDC0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8FC5C-A8EC-4A85-B407-D69516FD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79C1D-05C8-44A8-AD6C-EE136ABD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404A-2714-494B-BFCA-173CE729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736-6BE8-4A89-92E0-4FBA4A40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82240"/>
            <a:ext cx="8847533" cy="938784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4A34-D1B7-4E26-BE61-5B5958F4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173" y="5792896"/>
            <a:ext cx="13887450" cy="2859193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6BABC-41F1-4656-A0DA-594C7814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2070080"/>
            <a:ext cx="8847533" cy="22361316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1BAB2-9C67-4E5A-8B45-3E2FC46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FE875-F44F-457F-8C5E-5A9FE1F5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044B-73A4-4CD8-8DAF-567B30DE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BC1A-10DC-4C09-8C94-D80495E4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82240"/>
            <a:ext cx="8847533" cy="938784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3929-B57A-4277-A26E-C97DB0D3D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662173" y="5792896"/>
            <a:ext cx="13887450" cy="2859193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ED32-E893-4621-AB2D-64E6779F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2070080"/>
            <a:ext cx="8847533" cy="22361316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4A963-E511-4609-B88C-871E5986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A76B6-DB82-429A-B493-6DE7FEE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3B640-C664-4863-BDDF-D3FE23B3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A2320-7051-4086-BE30-05F3CED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2142070"/>
            <a:ext cx="2366010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650-51D1-4FB7-8D77-2EAACEEA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0710333"/>
            <a:ext cx="2366010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E7C8-7FF9-4C9C-8025-3CCF1F5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5950" y="37290589"/>
            <a:ext cx="61722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6B8D-9A00-4784-BBA0-627D012C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86850" y="37290589"/>
            <a:ext cx="92583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2DF0-F4C0-44E8-9F72-FFC4534F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73850" y="37290589"/>
            <a:ext cx="617220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4486397" y="703665"/>
            <a:ext cx="171450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182880" rIns="91440" bIns="9144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anitation Xpress</a:t>
            </a:r>
            <a:endParaRPr lang="en-US" sz="9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hangingPunct="1"/>
            <a:endParaRPr 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4572000" y="2888158"/>
            <a:ext cx="182880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91440" rIns="91440" bIns="9144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ORIENTAL INSTITUTE OF SCIENCE AND TECHNOLOGY </a:t>
            </a:r>
            <a:endParaRPr lang="en-US" sz="2800" dirty="0">
              <a:solidFill>
                <a:schemeClr val="bg1"/>
              </a:solidFill>
            </a:endParaRPr>
          </a:p>
          <a:p>
            <a:pPr algn="ctr" eaLnBrk="1" hangingPunct="1"/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3040" y="36941760"/>
            <a:ext cx="51760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Shivam</a:t>
            </a:r>
            <a:r>
              <a:rPr lang="en-US" sz="4800" dirty="0"/>
              <a:t> Sen</a:t>
            </a:r>
          </a:p>
          <a:p>
            <a:r>
              <a:rPr lang="en-US" sz="4800" dirty="0" err="1"/>
              <a:t>Shubhi</a:t>
            </a:r>
            <a:r>
              <a:rPr lang="en-US" sz="4800" dirty="0"/>
              <a:t> Patel</a:t>
            </a:r>
          </a:p>
          <a:p>
            <a:r>
              <a:rPr lang="en-US" sz="4800" dirty="0"/>
              <a:t>Amisha Chandel</a:t>
            </a:r>
          </a:p>
          <a:p>
            <a:r>
              <a:rPr lang="en-US" sz="4800" dirty="0"/>
              <a:t>Aastha </a:t>
            </a:r>
            <a:r>
              <a:rPr lang="en-US" sz="4800" dirty="0" err="1"/>
              <a:t>Suryawanshi</a:t>
            </a:r>
            <a:endParaRPr lang="en-US" sz="4800" dirty="0"/>
          </a:p>
        </p:txBody>
      </p:sp>
      <p:sp>
        <p:nvSpPr>
          <p:cNvPr id="42" name="TextBox 41"/>
          <p:cNvSpPr txBox="1"/>
          <p:nvPr/>
        </p:nvSpPr>
        <p:spPr>
          <a:xfrm>
            <a:off x="1501140" y="35987263"/>
            <a:ext cx="452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Team Members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440180" y="5760721"/>
            <a:ext cx="11853154" cy="5109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sz="4400" dirty="0">
                <a:latin typeface="Georgia" panose="02040502050405020303" pitchFamily="18" charset="0"/>
              </a:rPr>
              <a:t>Government is building water and sanitation infrastructure in rural areas but its operation and maintenance will be challenge in the long term . Sustainable model to be developed for providing operation and maintenance service to local populations.</a:t>
            </a:r>
          </a:p>
          <a:p>
            <a:pPr eaLnBrk="1" hangingPunct="1"/>
            <a:endParaRPr lang="en-US" sz="44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63040" y="5120640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54" name="Text Box 194"/>
          <p:cNvSpPr txBox="1">
            <a:spLocks noChangeArrowheads="1"/>
          </p:cNvSpPr>
          <p:nvPr/>
        </p:nvSpPr>
        <p:spPr bwMode="auto">
          <a:xfrm>
            <a:off x="14104620" y="5935563"/>
            <a:ext cx="11887200" cy="5109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web application has very lots of scope. This Project can be used by any sanitization company for keeping record of users. </a:t>
            </a:r>
            <a:r>
              <a:rPr lang="en-US" sz="4400" b="0" i="0" u="none" strike="noStrike" baseline="0" dirty="0">
                <a:solidFill>
                  <a:srgbClr val="282828"/>
                </a:solidFill>
                <a:latin typeface="Calibri" panose="020F0502020204030204" pitchFamily="34" charset="0"/>
              </a:rPr>
              <a:t>This project is easy, fast and accurate. It requires less disk space. 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“Sanitization Managements System” </a:t>
            </a:r>
            <a:r>
              <a:rPr lang="en-US" sz="4400" b="0" i="0" u="none" strike="noStrike" baseline="0" dirty="0">
                <a:solidFill>
                  <a:srgbClr val="282828"/>
                </a:solidFill>
                <a:latin typeface="Calibri" panose="020F0502020204030204" pitchFamily="34" charset="0"/>
              </a:rPr>
              <a:t>uses </a:t>
            </a:r>
            <a:r>
              <a:rPr lang="en-US" sz="4400" b="0" i="0" u="none" strike="noStrike" baseline="0" dirty="0" err="1">
                <a:solidFill>
                  <a:srgbClr val="282828"/>
                </a:solidFill>
                <a:latin typeface="Calibri" panose="020F0502020204030204" pitchFamily="34" charset="0"/>
              </a:rPr>
              <a:t>Sqlite</a:t>
            </a:r>
            <a:r>
              <a:rPr lang="en-US" sz="4400" b="0" i="0" u="none" strike="noStrike" baseline="0" dirty="0">
                <a:solidFill>
                  <a:srgbClr val="282828"/>
                </a:solidFill>
                <a:latin typeface="Calibri" panose="020F0502020204030204" pitchFamily="34" charset="0"/>
              </a:rPr>
              <a:t> database as backend so there is not any chance of data loss or data security </a:t>
            </a:r>
            <a:endParaRPr lang="en-US" sz="4400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63040" y="16577997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Abstraction</a:t>
            </a:r>
          </a:p>
        </p:txBody>
      </p:sp>
      <p:sp>
        <p:nvSpPr>
          <p:cNvPr id="56" name="Text Box 192"/>
          <p:cNvSpPr txBox="1">
            <a:spLocks noChangeArrowheads="1"/>
          </p:cNvSpPr>
          <p:nvPr/>
        </p:nvSpPr>
        <p:spPr bwMode="auto">
          <a:xfrm>
            <a:off x="1294476" y="28184862"/>
            <a:ext cx="11887200" cy="5109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/>
            <a:r>
              <a:rPr lang="en-IN" sz="44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I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Java Server Package(JSP)</a:t>
            </a:r>
          </a:p>
          <a:p>
            <a:pPr marL="457200" algn="ctr"/>
            <a:endParaRPr lang="en-IN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/>
            <a:r>
              <a:rPr lang="en-I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Apache Tomcat</a:t>
            </a:r>
          </a:p>
          <a:p>
            <a:pPr marL="457200" lvl="1" algn="ctr"/>
            <a:endParaRPr lang="en-IN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/>
            <a:r>
              <a:rPr lang="en-I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Eclipse</a:t>
            </a:r>
          </a:p>
          <a:p>
            <a:pPr marL="457200" lvl="1" algn="ctr"/>
            <a:endParaRPr lang="en-IN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/>
            <a:r>
              <a:rPr lang="en-I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4.My </a:t>
            </a:r>
            <a:r>
              <a:rPr lang="en-IN" sz="4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I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workbench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18863" y="27369939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Tools and Technology</a:t>
            </a:r>
          </a:p>
        </p:txBody>
      </p:sp>
      <p:sp>
        <p:nvSpPr>
          <p:cNvPr id="60" name="Text Box 193"/>
          <p:cNvSpPr txBox="1">
            <a:spLocks noChangeArrowheads="1"/>
          </p:cNvSpPr>
          <p:nvPr/>
        </p:nvSpPr>
        <p:spPr bwMode="auto">
          <a:xfrm>
            <a:off x="14104620" y="30163592"/>
            <a:ext cx="11887200" cy="5109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can be used by any sanitization companies for keeping record of users. </a:t>
            </a:r>
            <a:r>
              <a:rPr lang="en-US" sz="4400" b="0" i="0" u="none" strike="noStrike" baseline="0" dirty="0">
                <a:solidFill>
                  <a:srgbClr val="282828"/>
                </a:solidFill>
                <a:latin typeface="Calibri" panose="020F0502020204030204" pitchFamily="34" charset="0"/>
              </a:rPr>
              <a:t>This project is easy, fast and accurate. It requires less disk space. “Sanitation Xpress” uses </a:t>
            </a:r>
            <a:r>
              <a:rPr lang="en-US" sz="4400" b="0" i="0" u="none" strike="noStrike" baseline="0" dirty="0" err="1">
                <a:solidFill>
                  <a:srgbClr val="282828"/>
                </a:solidFill>
                <a:latin typeface="Calibri" panose="020F0502020204030204" pitchFamily="34" charset="0"/>
              </a:rPr>
              <a:t>Sql</a:t>
            </a:r>
            <a:r>
              <a:rPr lang="en-US" sz="4400" b="0" i="0" u="none" strike="noStrike" baseline="0" dirty="0">
                <a:solidFill>
                  <a:srgbClr val="282828"/>
                </a:solidFill>
                <a:latin typeface="Calibri" panose="020F0502020204030204" pitchFamily="34" charset="0"/>
              </a:rPr>
              <a:t> as backend so there is not any chance of data loss or data security </a:t>
            </a:r>
            <a:endParaRPr lang="en-US" sz="4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en-US" sz="4400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020800" y="29188947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63" name="Text Box 190"/>
          <p:cNvSpPr txBox="1">
            <a:spLocks noChangeArrowheads="1"/>
          </p:cNvSpPr>
          <p:nvPr/>
        </p:nvSpPr>
        <p:spPr bwMode="auto">
          <a:xfrm>
            <a:off x="1501140" y="17392920"/>
            <a:ext cx="11887200" cy="4431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Calibri" panose="020F0502020204030204" pitchFamily="34" charset="0"/>
              </a:rPr>
              <a:t>Sanitation Xpress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a web based application which is developed in JSP and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Nowadays it is very important to sanitize and disinfect each every thing. The main purpose of this system is to provide sanitization services to clean and disinfect of environment. </a:t>
            </a:r>
            <a:endParaRPr lang="en-IN" sz="4400" dirty="0">
              <a:latin typeface="Georgia" panose="02040502050405020303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081760" y="5120640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Future Scope</a:t>
            </a:r>
          </a:p>
        </p:txBody>
      </p:sp>
      <p:pic>
        <p:nvPicPr>
          <p:cNvPr id="2" name="Picture 1" descr="A picture containing text, sign, gambling house, room&#10;&#10;Description automatically generated">
            <a:extLst>
              <a:ext uri="{FF2B5EF4-FFF2-40B4-BE49-F238E27FC236}">
                <a16:creationId xmlns:a16="http://schemas.microsoft.com/office/drawing/2014/main" id="{8DA6A4C0-B758-5ABA-3F0B-2C5A5CF8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509" y="1188750"/>
            <a:ext cx="2575054" cy="2575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32A25-1BF8-2BFC-C9A6-91747FDA62B3}"/>
              </a:ext>
            </a:extLst>
          </p:cNvPr>
          <p:cNvSpPr/>
          <p:nvPr/>
        </p:nvSpPr>
        <p:spPr>
          <a:xfrm>
            <a:off x="1501140" y="22468726"/>
            <a:ext cx="11887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6392-0594-1208-DD8F-3617BF0128CB}"/>
              </a:ext>
            </a:extLst>
          </p:cNvPr>
          <p:cNvSpPr txBox="1"/>
          <p:nvPr/>
        </p:nvSpPr>
        <p:spPr>
          <a:xfrm>
            <a:off x="1501140" y="23196227"/>
            <a:ext cx="12269983" cy="290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main purposes of “</a:t>
            </a:r>
            <a:r>
              <a:rPr lang="en-US" sz="4400" dirty="0">
                <a:latin typeface="Calibri" panose="020F0502020204030204" pitchFamily="34" charset="0"/>
              </a:rPr>
              <a:t>Sanitation Xpress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to solve the problem of users who want sanitize their home or offices and also reduce the manual work for managing the details of users. </a:t>
            </a:r>
            <a:endParaRPr lang="en-I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695E1-6008-AF32-4D56-124032AB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937" y="11689623"/>
            <a:ext cx="8534400" cy="4390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5F42A-7FB4-35D3-6829-E6DCD5364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702"/>
            <a:ext cx="4762500" cy="476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37100-CF9B-E312-8E6F-4C8CC023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22740610"/>
            <a:ext cx="8798878" cy="4949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71F4BF-AD5F-34E3-1AC1-8C463C27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30" y="11379219"/>
            <a:ext cx="9743279" cy="4885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22B92-C15E-7A07-57C1-B92C378A2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30" y="17204082"/>
            <a:ext cx="9084627" cy="5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278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senshivam838@gmail.com</cp:lastModifiedBy>
  <cp:revision>81</cp:revision>
  <cp:lastPrinted>2013-02-12T02:21:55Z</cp:lastPrinted>
  <dcterms:created xsi:type="dcterms:W3CDTF">2013-02-10T21:14:48Z</dcterms:created>
  <dcterms:modified xsi:type="dcterms:W3CDTF">2023-03-20T17:14:55Z</dcterms:modified>
</cp:coreProperties>
</file>