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8/23/2018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5A1C-9700-4FB4-985C-5D819B344DBD}"/>
              </a:ext>
            </a:extLst>
          </p:cNvPr>
          <p:cNvSpPr>
            <a:spLocks noGrp="1"/>
          </p:cNvSpPr>
          <p:nvPr>
            <p:ph type="ctrTitle"/>
          </p:nvPr>
        </p:nvSpPr>
        <p:spPr/>
        <p:txBody>
          <a:bodyPr/>
          <a:lstStyle/>
          <a:p>
            <a:r>
              <a:rPr lang="en-IN" dirty="0" smtClean="0"/>
              <a:t>Online Lab Management System</a:t>
            </a:r>
            <a:endParaRPr lang="en-IN" dirty="0"/>
          </a:p>
        </p:txBody>
      </p:sp>
      <p:sp>
        <p:nvSpPr>
          <p:cNvPr id="3" name="Subtitle 2">
            <a:extLst>
              <a:ext uri="{FF2B5EF4-FFF2-40B4-BE49-F238E27FC236}">
                <a16:creationId xmlns:a16="http://schemas.microsoft.com/office/drawing/2014/main" id="{9B01157C-B424-4A23-9B2D-91381E2996A5}"/>
              </a:ext>
            </a:extLst>
          </p:cNvPr>
          <p:cNvSpPr>
            <a:spLocks noGrp="1"/>
          </p:cNvSpPr>
          <p:nvPr>
            <p:ph type="subTitle" idx="1"/>
          </p:nvPr>
        </p:nvSpPr>
        <p:spPr/>
        <p:txBody>
          <a:bodyPr/>
          <a:lstStyle/>
          <a:p>
            <a:r>
              <a:rPr lang="en-IN" dirty="0" smtClean="0"/>
              <a:t>Presented By:-Shivam Sethi(17Bce2010)</a:t>
            </a:r>
          </a:p>
          <a:p>
            <a:r>
              <a:rPr lang="en-IN" dirty="0" err="1" smtClean="0"/>
              <a:t>Darsh</a:t>
            </a:r>
            <a:r>
              <a:rPr lang="en-IN" dirty="0" smtClean="0"/>
              <a:t> </a:t>
            </a:r>
            <a:r>
              <a:rPr lang="en-IN" dirty="0" err="1" smtClean="0"/>
              <a:t>Sheth</a:t>
            </a:r>
            <a:r>
              <a:rPr lang="en-IN" dirty="0" smtClean="0"/>
              <a:t>(17BCB0014)</a:t>
            </a:r>
            <a:endParaRPr lang="en-IN" dirty="0"/>
          </a:p>
        </p:txBody>
      </p:sp>
    </p:spTree>
    <p:extLst>
      <p:ext uri="{BB962C8B-B14F-4D97-AF65-F5344CB8AC3E}">
        <p14:creationId xmlns:p14="http://schemas.microsoft.com/office/powerpoint/2010/main" val="3392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1DE6-BF3E-4B12-931C-173589E6DB38}"/>
              </a:ext>
            </a:extLst>
          </p:cNvPr>
          <p:cNvSpPr>
            <a:spLocks noGrp="1"/>
          </p:cNvSpPr>
          <p:nvPr>
            <p:ph type="title"/>
          </p:nvPr>
        </p:nvSpPr>
        <p:spPr/>
        <p:txBody>
          <a:bodyPr/>
          <a:lstStyle/>
          <a:p>
            <a:r>
              <a:rPr lang="en-IN" dirty="0" smtClean="0"/>
              <a:t>Expected Conclusion</a:t>
            </a:r>
            <a:endParaRPr lang="en-IN" dirty="0"/>
          </a:p>
        </p:txBody>
      </p:sp>
      <p:sp>
        <p:nvSpPr>
          <p:cNvPr id="3" name="Content Placeholder 2">
            <a:extLst>
              <a:ext uri="{FF2B5EF4-FFF2-40B4-BE49-F238E27FC236}">
                <a16:creationId xmlns:a16="http://schemas.microsoft.com/office/drawing/2014/main" id="{88760D45-4D50-4F4D-8F46-364D186783C5}"/>
              </a:ext>
            </a:extLst>
          </p:cNvPr>
          <p:cNvSpPr>
            <a:spLocks noGrp="1"/>
          </p:cNvSpPr>
          <p:nvPr>
            <p:ph idx="1"/>
          </p:nvPr>
        </p:nvSpPr>
        <p:spPr/>
        <p:txBody>
          <a:bodyPr/>
          <a:lstStyle/>
          <a:p>
            <a:r>
              <a:rPr lang="en-IN" dirty="0"/>
              <a:t>Online lab management is easy to use, manage and database </a:t>
            </a:r>
            <a:r>
              <a:rPr lang="en-IN" dirty="0" err="1"/>
              <a:t>retrival</a:t>
            </a:r>
            <a:r>
              <a:rPr lang="en-IN" dirty="0"/>
              <a:t> is easy too.</a:t>
            </a:r>
          </a:p>
          <a:p>
            <a:r>
              <a:rPr lang="en-IN" dirty="0"/>
              <a:t>User friendly environment.</a:t>
            </a:r>
          </a:p>
          <a:p>
            <a:r>
              <a:rPr lang="en-IN" dirty="0"/>
              <a:t>Data manipulation is easy and it is secure in the system.</a:t>
            </a:r>
          </a:p>
          <a:p>
            <a:r>
              <a:rPr lang="en-IN" dirty="0"/>
              <a:t>It saves time as it allows the computer to be able to access all students’ data and let admins control it</a:t>
            </a:r>
            <a:r>
              <a:rPr lang="en-IN" dirty="0" smtClean="0"/>
              <a:t>.</a:t>
            </a:r>
          </a:p>
          <a:p>
            <a:endParaRPr lang="en-IN" dirty="0"/>
          </a:p>
        </p:txBody>
      </p:sp>
    </p:spTree>
    <p:extLst>
      <p:ext uri="{BB962C8B-B14F-4D97-AF65-F5344CB8AC3E}">
        <p14:creationId xmlns:p14="http://schemas.microsoft.com/office/powerpoint/2010/main" val="219155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156B-6F43-4444-9680-B5B7AB9B406E}"/>
              </a:ext>
            </a:extLst>
          </p:cNvPr>
          <p:cNvSpPr>
            <a:spLocks noGrp="1"/>
          </p:cNvSpPr>
          <p:nvPr>
            <p:ph type="title"/>
          </p:nvPr>
        </p:nvSpPr>
        <p:spPr/>
        <p:txBody>
          <a:bodyPr/>
          <a:lstStyle/>
          <a:p>
            <a:r>
              <a:rPr lang="en-IN" dirty="0"/>
              <a:t>Index	</a:t>
            </a:r>
          </a:p>
        </p:txBody>
      </p:sp>
      <p:sp>
        <p:nvSpPr>
          <p:cNvPr id="3" name="Content Placeholder 2">
            <a:extLst>
              <a:ext uri="{FF2B5EF4-FFF2-40B4-BE49-F238E27FC236}">
                <a16:creationId xmlns:a16="http://schemas.microsoft.com/office/drawing/2014/main" id="{396313AC-70AC-4B0C-A03C-17A357F35314}"/>
              </a:ext>
            </a:extLst>
          </p:cNvPr>
          <p:cNvSpPr>
            <a:spLocks noGrp="1"/>
          </p:cNvSpPr>
          <p:nvPr>
            <p:ph idx="1"/>
          </p:nvPr>
        </p:nvSpPr>
        <p:spPr/>
        <p:txBody>
          <a:bodyPr>
            <a:normAutofit fontScale="92500" lnSpcReduction="20000"/>
          </a:bodyPr>
          <a:lstStyle/>
          <a:p>
            <a:r>
              <a:rPr lang="en-IN" dirty="0"/>
              <a:t>Introduction</a:t>
            </a:r>
          </a:p>
          <a:p>
            <a:r>
              <a:rPr lang="en-IN" dirty="0"/>
              <a:t>Objective</a:t>
            </a:r>
          </a:p>
          <a:p>
            <a:r>
              <a:rPr lang="en-IN" dirty="0"/>
              <a:t>Problem </a:t>
            </a:r>
            <a:r>
              <a:rPr lang="en-IN" dirty="0" smtClean="0"/>
              <a:t>definition</a:t>
            </a:r>
          </a:p>
          <a:p>
            <a:r>
              <a:rPr lang="en-IN" dirty="0" smtClean="0"/>
              <a:t>Problem </a:t>
            </a:r>
            <a:r>
              <a:rPr lang="en-IN" dirty="0"/>
              <a:t>Solution</a:t>
            </a:r>
          </a:p>
          <a:p>
            <a:r>
              <a:rPr lang="en-IN" dirty="0" smtClean="0"/>
              <a:t>Modules</a:t>
            </a:r>
            <a:endParaRPr lang="en-IN" dirty="0"/>
          </a:p>
          <a:p>
            <a:r>
              <a:rPr lang="en-IN" dirty="0" smtClean="0"/>
              <a:t>Conclusion</a:t>
            </a:r>
          </a:p>
          <a:p>
            <a:r>
              <a:rPr lang="en-IN" dirty="0" smtClean="0"/>
              <a:t>Tools</a:t>
            </a:r>
            <a:endParaRPr lang="en-IN" dirty="0"/>
          </a:p>
          <a:p>
            <a:endParaRPr lang="en-IN" dirty="0"/>
          </a:p>
        </p:txBody>
      </p:sp>
    </p:spTree>
    <p:extLst>
      <p:ext uri="{BB962C8B-B14F-4D97-AF65-F5344CB8AC3E}">
        <p14:creationId xmlns:p14="http://schemas.microsoft.com/office/powerpoint/2010/main" val="215754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5240-4963-4508-B173-1708E811114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2FB0620-034D-4DE1-A119-0A77EC7649F3}"/>
              </a:ext>
            </a:extLst>
          </p:cNvPr>
          <p:cNvSpPr>
            <a:spLocks noGrp="1"/>
          </p:cNvSpPr>
          <p:nvPr>
            <p:ph idx="1"/>
          </p:nvPr>
        </p:nvSpPr>
        <p:spPr/>
        <p:txBody>
          <a:bodyPr>
            <a:normAutofit/>
          </a:bodyPr>
          <a:lstStyle/>
          <a:p>
            <a:pPr marL="0" indent="0">
              <a:buNone/>
            </a:pPr>
            <a:r>
              <a:rPr lang="en-US" dirty="0"/>
              <a:t>Lab management system consist of list of programs about the management of the details of the students.it is platform independent web based project. The project has two module namely- Student and Admin which has facility of Lab programs Management, login Management. The staff and student can manage and do their activities in easy manner. The Administrator and all the others can communicate with the system through this project. Thus facilitating effective implementation and monitoring of various activities of the student and staffs.</a:t>
            </a:r>
            <a:endParaRPr lang="en-IN" dirty="0"/>
          </a:p>
        </p:txBody>
      </p:sp>
    </p:spTree>
    <p:extLst>
      <p:ext uri="{BB962C8B-B14F-4D97-AF65-F5344CB8AC3E}">
        <p14:creationId xmlns:p14="http://schemas.microsoft.com/office/powerpoint/2010/main" val="380956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EBBD-AD70-4405-A6D0-DBAC7A2D3AB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0282EDB-8B79-4CC5-A109-20F954D72327}"/>
              </a:ext>
            </a:extLst>
          </p:cNvPr>
          <p:cNvSpPr>
            <a:spLocks noGrp="1"/>
          </p:cNvSpPr>
          <p:nvPr>
            <p:ph idx="1"/>
          </p:nvPr>
        </p:nvSpPr>
        <p:spPr>
          <a:xfrm>
            <a:off x="1484310" y="1562099"/>
            <a:ext cx="10018713" cy="3124201"/>
          </a:xfrm>
        </p:spPr>
        <p:txBody>
          <a:bodyPr/>
          <a:lstStyle/>
          <a:p>
            <a:pPr marL="0" indent="0">
              <a:buNone/>
            </a:pPr>
            <a:r>
              <a:rPr lang="en-IN" dirty="0"/>
              <a:t>Online lab management reduces paperwork and maintains lab online. Automation of lab tasks minimizes the difficulties in maintaining the databases. Also, report generation becomes easier for the faculty.</a:t>
            </a:r>
          </a:p>
        </p:txBody>
      </p:sp>
    </p:spTree>
    <p:extLst>
      <p:ext uri="{BB962C8B-B14F-4D97-AF65-F5344CB8AC3E}">
        <p14:creationId xmlns:p14="http://schemas.microsoft.com/office/powerpoint/2010/main" val="96839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5C5C-4FE6-4A30-8EC9-868E30018D7C}"/>
              </a:ext>
            </a:extLst>
          </p:cNvPr>
          <p:cNvSpPr>
            <a:spLocks noGrp="1"/>
          </p:cNvSpPr>
          <p:nvPr>
            <p:ph type="title"/>
          </p:nvPr>
        </p:nvSpPr>
        <p:spPr/>
        <p:txBody>
          <a:bodyPr/>
          <a:lstStyle/>
          <a:p>
            <a:r>
              <a:rPr lang="en-IN" dirty="0"/>
              <a:t>Problem </a:t>
            </a:r>
            <a:r>
              <a:rPr lang="en-IN" dirty="0" smtClean="0"/>
              <a:t>Definition(Existing System)</a:t>
            </a:r>
            <a:endParaRPr lang="en-IN" dirty="0"/>
          </a:p>
        </p:txBody>
      </p:sp>
      <p:sp>
        <p:nvSpPr>
          <p:cNvPr id="3" name="Content Placeholder 2">
            <a:extLst>
              <a:ext uri="{FF2B5EF4-FFF2-40B4-BE49-F238E27FC236}">
                <a16:creationId xmlns:a16="http://schemas.microsoft.com/office/drawing/2014/main" id="{21433755-B71D-49C6-9928-78B37E53F5D8}"/>
              </a:ext>
            </a:extLst>
          </p:cNvPr>
          <p:cNvSpPr>
            <a:spLocks noGrp="1"/>
          </p:cNvSpPr>
          <p:nvPr>
            <p:ph idx="1"/>
          </p:nvPr>
        </p:nvSpPr>
        <p:spPr/>
        <p:txBody>
          <a:bodyPr>
            <a:normAutofit/>
          </a:bodyPr>
          <a:lstStyle/>
          <a:p>
            <a:r>
              <a:rPr lang="en-IN" dirty="0"/>
              <a:t>Manual maintenance is very hard.</a:t>
            </a:r>
          </a:p>
          <a:p>
            <a:r>
              <a:rPr lang="en-IN" dirty="0"/>
              <a:t>Data for students is not secure and anyone can access it.</a:t>
            </a:r>
          </a:p>
          <a:p>
            <a:r>
              <a:rPr lang="en-IN" dirty="0"/>
              <a:t>Teachers are unable to maintain the student record.</a:t>
            </a:r>
          </a:p>
          <a:p>
            <a:r>
              <a:rPr lang="en-IN" dirty="0"/>
              <a:t>Manipulation of student records is difficult for the teacher</a:t>
            </a:r>
            <a:r>
              <a:rPr lang="en-IN" dirty="0" smtClean="0"/>
              <a:t>.</a:t>
            </a:r>
          </a:p>
          <a:p>
            <a:r>
              <a:rPr lang="en-IN" dirty="0" smtClean="0"/>
              <a:t>Real-Time monitoring of Student activity cannot be performed</a:t>
            </a:r>
          </a:p>
        </p:txBody>
      </p:sp>
    </p:spTree>
    <p:extLst>
      <p:ext uri="{BB962C8B-B14F-4D97-AF65-F5344CB8AC3E}">
        <p14:creationId xmlns:p14="http://schemas.microsoft.com/office/powerpoint/2010/main" val="363437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lstStyle/>
          <a:p>
            <a:r>
              <a:rPr lang="en-IN" dirty="0" smtClean="0"/>
              <a:t>Web Framework used for </a:t>
            </a:r>
            <a:r>
              <a:rPr lang="en-IN" dirty="0" err="1" smtClean="0"/>
              <a:t>Implemenation</a:t>
            </a:r>
            <a:r>
              <a:rPr lang="en-IN" smtClean="0"/>
              <a:t>:-</a:t>
            </a:r>
            <a:r>
              <a:rPr lang="en-IN" smtClean="0"/>
              <a:t>Flask</a:t>
            </a:r>
            <a:endParaRPr lang="en-IN" smtClean="0"/>
          </a:p>
          <a:p>
            <a:r>
              <a:rPr lang="en-IN" dirty="0" smtClean="0"/>
              <a:t>Database Used for storage:-MongoDB</a:t>
            </a:r>
          </a:p>
          <a:p>
            <a:r>
              <a:rPr lang="en-IN" dirty="0" smtClean="0"/>
              <a:t>Language Used For </a:t>
            </a:r>
            <a:r>
              <a:rPr lang="en-IN" dirty="0" err="1" smtClean="0"/>
              <a:t>Implementaion</a:t>
            </a:r>
            <a:r>
              <a:rPr lang="en-IN" dirty="0" smtClean="0"/>
              <a:t>:-Python</a:t>
            </a:r>
            <a:endParaRPr lang="en-IN" dirty="0"/>
          </a:p>
        </p:txBody>
      </p:sp>
    </p:spTree>
    <p:extLst>
      <p:ext uri="{BB962C8B-B14F-4D97-AF65-F5344CB8AC3E}">
        <p14:creationId xmlns:p14="http://schemas.microsoft.com/office/powerpoint/2010/main" val="118844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0A0E-189E-4D5C-9027-664DFF813D1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CCB79B0-3A43-466B-90F9-F730F00C3EE7}"/>
              </a:ext>
            </a:extLst>
          </p:cNvPr>
          <p:cNvSpPr>
            <a:spLocks noGrp="1"/>
          </p:cNvSpPr>
          <p:nvPr>
            <p:ph idx="1"/>
          </p:nvPr>
        </p:nvSpPr>
        <p:spPr/>
        <p:txBody>
          <a:bodyPr>
            <a:normAutofit fontScale="92500"/>
          </a:bodyPr>
          <a:lstStyle/>
          <a:p>
            <a:r>
              <a:rPr lang="en-IN" dirty="0"/>
              <a:t>Online lab management is easy as it connects all systems to a common </a:t>
            </a:r>
            <a:r>
              <a:rPr lang="en-IN" dirty="0" smtClean="0"/>
              <a:t>server </a:t>
            </a:r>
            <a:r>
              <a:rPr lang="en-IN" dirty="0"/>
              <a:t>which can be manipulated only by the administrator.</a:t>
            </a:r>
          </a:p>
          <a:p>
            <a:r>
              <a:rPr lang="en-IN" dirty="0"/>
              <a:t>Userid and password are provided to students and admins which is unique due to which its data will be secured.</a:t>
            </a:r>
          </a:p>
          <a:p>
            <a:r>
              <a:rPr lang="en-IN" dirty="0"/>
              <a:t>Student problems can be reported by filing quires.</a:t>
            </a:r>
          </a:p>
          <a:p>
            <a:r>
              <a:rPr lang="en-IN" dirty="0"/>
              <a:t>Students can upload their assignments and get marks.</a:t>
            </a:r>
          </a:p>
          <a:p>
            <a:r>
              <a:rPr lang="en-IN" dirty="0"/>
              <a:t>Data of a particular student is secured and nobody can access it except the student.</a:t>
            </a:r>
          </a:p>
        </p:txBody>
      </p:sp>
    </p:spTree>
    <p:extLst>
      <p:ext uri="{BB962C8B-B14F-4D97-AF65-F5344CB8AC3E}">
        <p14:creationId xmlns:p14="http://schemas.microsoft.com/office/powerpoint/2010/main" val="168191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0DF6-C3E4-48B1-9967-E984F3965994}"/>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1D709A02-AC9B-4305-9995-EE98E578AD9C}"/>
              </a:ext>
            </a:extLst>
          </p:cNvPr>
          <p:cNvSpPr>
            <a:spLocks noGrp="1"/>
          </p:cNvSpPr>
          <p:nvPr>
            <p:ph idx="1"/>
          </p:nvPr>
        </p:nvSpPr>
        <p:spPr/>
        <p:txBody>
          <a:bodyPr/>
          <a:lstStyle/>
          <a:p>
            <a:r>
              <a:rPr lang="en-IN" dirty="0"/>
              <a:t>Admin Module</a:t>
            </a:r>
          </a:p>
          <a:p>
            <a:pPr marL="0" indent="0">
              <a:buNone/>
            </a:pPr>
            <a:r>
              <a:rPr lang="en-IN" dirty="0"/>
              <a:t>      -Admin can see all student records.</a:t>
            </a:r>
          </a:p>
          <a:p>
            <a:pPr marL="0" indent="0">
              <a:buNone/>
            </a:pPr>
            <a:r>
              <a:rPr lang="en-IN" dirty="0"/>
              <a:t>      -Admin can update and delete the student records.</a:t>
            </a:r>
          </a:p>
          <a:p>
            <a:pPr marL="0" indent="0">
              <a:buNone/>
            </a:pPr>
            <a:r>
              <a:rPr lang="en-IN" dirty="0"/>
              <a:t>      -Admin can upload student assignments.</a:t>
            </a:r>
          </a:p>
          <a:p>
            <a:pPr marL="0" indent="0">
              <a:buNone/>
            </a:pPr>
            <a:r>
              <a:rPr lang="en-IN" dirty="0"/>
              <a:t>      -Admin can upload the marks too.               </a:t>
            </a:r>
          </a:p>
          <a:p>
            <a:pPr marL="0" indent="0">
              <a:buNone/>
            </a:pPr>
            <a:r>
              <a:rPr lang="en-IN" dirty="0"/>
              <a:t>	</a:t>
            </a:r>
          </a:p>
        </p:txBody>
      </p:sp>
    </p:spTree>
    <p:extLst>
      <p:ext uri="{BB962C8B-B14F-4D97-AF65-F5344CB8AC3E}">
        <p14:creationId xmlns:p14="http://schemas.microsoft.com/office/powerpoint/2010/main" val="365194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7659-58F7-4DB5-B754-5AA106393986}"/>
              </a:ext>
            </a:extLst>
          </p:cNvPr>
          <p:cNvSpPr>
            <a:spLocks noGrp="1"/>
          </p:cNvSpPr>
          <p:nvPr>
            <p:ph type="title"/>
          </p:nvPr>
        </p:nvSpPr>
        <p:spPr/>
        <p:txBody>
          <a:bodyPr/>
          <a:lstStyle/>
          <a:p>
            <a:r>
              <a:rPr lang="en-IN" dirty="0"/>
              <a:t>Modules(contd.)</a:t>
            </a:r>
          </a:p>
        </p:txBody>
      </p:sp>
      <p:sp>
        <p:nvSpPr>
          <p:cNvPr id="3" name="Content Placeholder 2">
            <a:extLst>
              <a:ext uri="{FF2B5EF4-FFF2-40B4-BE49-F238E27FC236}">
                <a16:creationId xmlns:a16="http://schemas.microsoft.com/office/drawing/2014/main" id="{68ADE1A7-2A2E-4641-96B3-3ACEED4A5FF2}"/>
              </a:ext>
            </a:extLst>
          </p:cNvPr>
          <p:cNvSpPr>
            <a:spLocks noGrp="1"/>
          </p:cNvSpPr>
          <p:nvPr>
            <p:ph idx="1"/>
          </p:nvPr>
        </p:nvSpPr>
        <p:spPr/>
        <p:txBody>
          <a:bodyPr/>
          <a:lstStyle/>
          <a:p>
            <a:r>
              <a:rPr lang="en-IN" dirty="0"/>
              <a:t>Student module</a:t>
            </a:r>
          </a:p>
          <a:p>
            <a:pPr marL="0" indent="0">
              <a:buNone/>
            </a:pPr>
            <a:r>
              <a:rPr lang="en-IN" dirty="0"/>
              <a:t>      -Student can access his account through any lab computer with valid username and password</a:t>
            </a:r>
          </a:p>
          <a:p>
            <a:pPr marL="0" indent="0">
              <a:buNone/>
            </a:pPr>
            <a:r>
              <a:rPr lang="en-IN" dirty="0"/>
              <a:t>      -Students can upload their assignments.</a:t>
            </a:r>
          </a:p>
          <a:p>
            <a:pPr marL="0" indent="0">
              <a:buNone/>
            </a:pPr>
            <a:r>
              <a:rPr lang="en-IN" dirty="0"/>
              <a:t>      -Students can see their marks.</a:t>
            </a:r>
          </a:p>
        </p:txBody>
      </p:sp>
    </p:spTree>
    <p:extLst>
      <p:ext uri="{BB962C8B-B14F-4D97-AF65-F5344CB8AC3E}">
        <p14:creationId xmlns:p14="http://schemas.microsoft.com/office/powerpoint/2010/main" val="4187777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427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Online Lab Management System</vt:lpstr>
      <vt:lpstr>Index </vt:lpstr>
      <vt:lpstr>Introduction</vt:lpstr>
      <vt:lpstr>Objective</vt:lpstr>
      <vt:lpstr>Problem Definition(Existing System)</vt:lpstr>
      <vt:lpstr>Tools Used</vt:lpstr>
      <vt:lpstr>Solution</vt:lpstr>
      <vt:lpstr>Modules</vt:lpstr>
      <vt:lpstr>Modules(contd.)</vt:lpstr>
      <vt:lpstr>Expected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 Sheth</dc:creator>
  <cp:lastModifiedBy>Shivam Sethi</cp:lastModifiedBy>
  <cp:revision>13</cp:revision>
  <dcterms:created xsi:type="dcterms:W3CDTF">2018-08-21T15:58:43Z</dcterms:created>
  <dcterms:modified xsi:type="dcterms:W3CDTF">2018-08-23T07:17:56Z</dcterms:modified>
</cp:coreProperties>
</file>