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66" r:id="rId3"/>
    <p:sldId id="264" r:id="rId4"/>
    <p:sldId id="272" r:id="rId5"/>
    <p:sldId id="267" r:id="rId6"/>
    <p:sldId id="268" r:id="rId7"/>
    <p:sldId id="273" r:id="rId8"/>
    <p:sldId id="274" r:id="rId9"/>
    <p:sldId id="275" r:id="rId10"/>
    <p:sldId id="276" r:id="rId11"/>
    <p:sldId id="278" r:id="rId12"/>
    <p:sldId id="277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278609-C1F8-4B2C-8229-939A6DD53E92}" v="19" dt="2024-04-16T05:40:21.634"/>
  </p1510:revLst>
</p1510:revInfo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m Sharma" userId="60fd265caf731c3f" providerId="LiveId" clId="{35278609-C1F8-4B2C-8229-939A6DD53E92}"/>
    <pc:docChg chg="undo custSel addSld delSld modSld">
      <pc:chgData name="Shivam Sharma" userId="60fd265caf731c3f" providerId="LiveId" clId="{35278609-C1F8-4B2C-8229-939A6DD53E92}" dt="2024-04-17T02:27:34.229" v="590" actId="14100"/>
      <pc:docMkLst>
        <pc:docMk/>
      </pc:docMkLst>
      <pc:sldChg chg="addSp modSp mod">
        <pc:chgData name="Shivam Sharma" userId="60fd265caf731c3f" providerId="LiveId" clId="{35278609-C1F8-4B2C-8229-939A6DD53E92}" dt="2024-04-16T05:10:23.534" v="19" actId="113"/>
        <pc:sldMkLst>
          <pc:docMk/>
          <pc:sldMk cId="576090978" sldId="257"/>
        </pc:sldMkLst>
        <pc:spChg chg="mod">
          <ac:chgData name="Shivam Sharma" userId="60fd265caf731c3f" providerId="LiveId" clId="{35278609-C1F8-4B2C-8229-939A6DD53E92}" dt="2024-04-16T05:09:34.231" v="8" actId="207"/>
          <ac:spMkLst>
            <pc:docMk/>
            <pc:sldMk cId="576090978" sldId="257"/>
            <ac:spMk id="2" creationId="{00000000-0000-0000-0000-000000000000}"/>
          </ac:spMkLst>
        </pc:spChg>
        <pc:spChg chg="mod">
          <ac:chgData name="Shivam Sharma" userId="60fd265caf731c3f" providerId="LiveId" clId="{35278609-C1F8-4B2C-8229-939A6DD53E92}" dt="2024-04-16T05:10:23.534" v="19" actId="113"/>
          <ac:spMkLst>
            <pc:docMk/>
            <pc:sldMk cId="576090978" sldId="257"/>
            <ac:spMk id="3" creationId="{00000000-0000-0000-0000-000000000000}"/>
          </ac:spMkLst>
        </pc:spChg>
        <pc:spChg chg="add mod">
          <ac:chgData name="Shivam Sharma" userId="60fd265caf731c3f" providerId="LiveId" clId="{35278609-C1F8-4B2C-8229-939A6DD53E92}" dt="2024-04-16T05:08:46.984" v="2" actId="14100"/>
          <ac:spMkLst>
            <pc:docMk/>
            <pc:sldMk cId="576090978" sldId="257"/>
            <ac:spMk id="6" creationId="{62A75D7C-CEB3-B80E-F9A5-9F0FBDD05B65}"/>
          </ac:spMkLst>
        </pc:spChg>
        <pc:picChg chg="add mod ord">
          <ac:chgData name="Shivam Sharma" userId="60fd265caf731c3f" providerId="LiveId" clId="{35278609-C1F8-4B2C-8229-939A6DD53E92}" dt="2024-04-16T05:10:00.775" v="12" actId="1076"/>
          <ac:picMkLst>
            <pc:docMk/>
            <pc:sldMk cId="576090978" sldId="257"/>
            <ac:picMk id="5" creationId="{617261B4-F8EB-31B1-C501-FDA8912DB517}"/>
          </ac:picMkLst>
        </pc:picChg>
      </pc:sldChg>
      <pc:sldChg chg="addSp modSp mod">
        <pc:chgData name="Shivam Sharma" userId="60fd265caf731c3f" providerId="LiveId" clId="{35278609-C1F8-4B2C-8229-939A6DD53E92}" dt="2024-04-16T05:23:19.475" v="146" actId="1076"/>
        <pc:sldMkLst>
          <pc:docMk/>
          <pc:sldMk cId="2993111047" sldId="268"/>
        </pc:sldMkLst>
        <pc:spChg chg="add mod">
          <ac:chgData name="Shivam Sharma" userId="60fd265caf731c3f" providerId="LiveId" clId="{35278609-C1F8-4B2C-8229-939A6DD53E92}" dt="2024-04-16T05:23:19.475" v="146" actId="1076"/>
          <ac:spMkLst>
            <pc:docMk/>
            <pc:sldMk cId="2993111047" sldId="268"/>
            <ac:spMk id="4" creationId="{4813CC27-B020-5EEF-BA94-3D3D12F71757}"/>
          </ac:spMkLst>
        </pc:spChg>
        <pc:picChg chg="mod">
          <ac:chgData name="Shivam Sharma" userId="60fd265caf731c3f" providerId="LiveId" clId="{35278609-C1F8-4B2C-8229-939A6DD53E92}" dt="2024-04-16T05:23:07.794" v="141" actId="14100"/>
          <ac:picMkLst>
            <pc:docMk/>
            <pc:sldMk cId="2993111047" sldId="268"/>
            <ac:picMk id="5" creationId="{46EB759C-272F-44BD-964B-5765A55670CF}"/>
          </ac:picMkLst>
        </pc:picChg>
        <pc:picChg chg="mod">
          <ac:chgData name="Shivam Sharma" userId="60fd265caf731c3f" providerId="LiveId" clId="{35278609-C1F8-4B2C-8229-939A6DD53E92}" dt="2024-04-16T05:23:10.093" v="142" actId="1076"/>
          <ac:picMkLst>
            <pc:docMk/>
            <pc:sldMk cId="2993111047" sldId="268"/>
            <ac:picMk id="7" creationId="{362388C0-CEBD-470A-8527-016438ABFCD3}"/>
          </ac:picMkLst>
        </pc:picChg>
      </pc:sldChg>
      <pc:sldChg chg="addSp modSp add del mod">
        <pc:chgData name="Shivam Sharma" userId="60fd265caf731c3f" providerId="LiveId" clId="{35278609-C1F8-4B2C-8229-939A6DD53E92}" dt="2024-04-16T05:40:27.379" v="582" actId="14100"/>
        <pc:sldMkLst>
          <pc:docMk/>
          <pc:sldMk cId="242861733" sldId="271"/>
        </pc:sldMkLst>
        <pc:spChg chg="add mod">
          <ac:chgData name="Shivam Sharma" userId="60fd265caf731c3f" providerId="LiveId" clId="{35278609-C1F8-4B2C-8229-939A6DD53E92}" dt="2024-04-16T05:40:27.379" v="582" actId="14100"/>
          <ac:spMkLst>
            <pc:docMk/>
            <pc:sldMk cId="242861733" sldId="271"/>
            <ac:spMk id="4" creationId="{CF9E4715-9FA8-8B90-EDCF-B81B3ADB3399}"/>
          </ac:spMkLst>
        </pc:spChg>
        <pc:picChg chg="add mod">
          <ac:chgData name="Shivam Sharma" userId="60fd265caf731c3f" providerId="LiveId" clId="{35278609-C1F8-4B2C-8229-939A6DD53E92}" dt="2024-04-16T05:40:27.379" v="582" actId="14100"/>
          <ac:picMkLst>
            <pc:docMk/>
            <pc:sldMk cId="242861733" sldId="271"/>
            <ac:picMk id="3" creationId="{CDF80B1F-4C3B-FF0B-70BF-67C86F88CE1A}"/>
          </ac:picMkLst>
        </pc:picChg>
      </pc:sldChg>
      <pc:sldChg chg="addSp modSp mod">
        <pc:chgData name="Shivam Sharma" userId="60fd265caf731c3f" providerId="LiveId" clId="{35278609-C1F8-4B2C-8229-939A6DD53E92}" dt="2024-04-16T05:22:57.875" v="137" actId="1076"/>
        <pc:sldMkLst>
          <pc:docMk/>
          <pc:sldMk cId="2173314907" sldId="273"/>
        </pc:sldMkLst>
        <pc:spChg chg="add mod">
          <ac:chgData name="Shivam Sharma" userId="60fd265caf731c3f" providerId="LiveId" clId="{35278609-C1F8-4B2C-8229-939A6DD53E92}" dt="2024-04-16T05:22:57.875" v="137" actId="1076"/>
          <ac:spMkLst>
            <pc:docMk/>
            <pc:sldMk cId="2173314907" sldId="273"/>
            <ac:spMk id="2" creationId="{49C241BC-A970-3AE5-018C-270F0C79DE0B}"/>
          </ac:spMkLst>
        </pc:spChg>
        <pc:picChg chg="mod">
          <ac:chgData name="Shivam Sharma" userId="60fd265caf731c3f" providerId="LiveId" clId="{35278609-C1F8-4B2C-8229-939A6DD53E92}" dt="2024-04-16T05:22:45.525" v="132" actId="14100"/>
          <ac:picMkLst>
            <pc:docMk/>
            <pc:sldMk cId="2173314907" sldId="273"/>
            <ac:picMk id="13" creationId="{2F34B5A9-B579-46F7-9596-F10D580B63E9}"/>
          </ac:picMkLst>
        </pc:picChg>
        <pc:picChg chg="mod">
          <ac:chgData name="Shivam Sharma" userId="60fd265caf731c3f" providerId="LiveId" clId="{35278609-C1F8-4B2C-8229-939A6DD53E92}" dt="2024-04-16T05:22:50.793" v="133" actId="1076"/>
          <ac:picMkLst>
            <pc:docMk/>
            <pc:sldMk cId="2173314907" sldId="273"/>
            <ac:picMk id="15" creationId="{D9D18EF8-9669-44C7-9DA3-47B7BC31CC52}"/>
          </ac:picMkLst>
        </pc:picChg>
      </pc:sldChg>
      <pc:sldChg chg="addSp modSp mod">
        <pc:chgData name="Shivam Sharma" userId="60fd265caf731c3f" providerId="LiveId" clId="{35278609-C1F8-4B2C-8229-939A6DD53E92}" dt="2024-04-16T05:22:38.868" v="129" actId="1076"/>
        <pc:sldMkLst>
          <pc:docMk/>
          <pc:sldMk cId="1303467651" sldId="274"/>
        </pc:sldMkLst>
        <pc:spChg chg="add mod">
          <ac:chgData name="Shivam Sharma" userId="60fd265caf731c3f" providerId="LiveId" clId="{35278609-C1F8-4B2C-8229-939A6DD53E92}" dt="2024-04-16T05:22:38.868" v="129" actId="1076"/>
          <ac:spMkLst>
            <pc:docMk/>
            <pc:sldMk cId="1303467651" sldId="274"/>
            <ac:spMk id="7" creationId="{F0681CF0-D498-3EB7-9015-A9FF86B0462D}"/>
          </ac:spMkLst>
        </pc:spChg>
        <pc:picChg chg="add mod">
          <ac:chgData name="Shivam Sharma" userId="60fd265caf731c3f" providerId="LiveId" clId="{35278609-C1F8-4B2C-8229-939A6DD53E92}" dt="2024-04-16T05:12:18.961" v="21" actId="1076"/>
          <ac:picMkLst>
            <pc:docMk/>
            <pc:sldMk cId="1303467651" sldId="274"/>
            <ac:picMk id="4" creationId="{898BC87D-9F89-9B16-A5A8-0AB6FB220BC0}"/>
          </ac:picMkLst>
        </pc:picChg>
        <pc:picChg chg="add mod">
          <ac:chgData name="Shivam Sharma" userId="60fd265caf731c3f" providerId="LiveId" clId="{35278609-C1F8-4B2C-8229-939A6DD53E92}" dt="2024-04-16T05:22:33.762" v="127" actId="1076"/>
          <ac:picMkLst>
            <pc:docMk/>
            <pc:sldMk cId="1303467651" sldId="274"/>
            <ac:picMk id="6" creationId="{46274B73-41B9-B029-3C6E-75A0094DD599}"/>
          </ac:picMkLst>
        </pc:picChg>
      </pc:sldChg>
      <pc:sldChg chg="addSp modSp mod">
        <pc:chgData name="Shivam Sharma" userId="60fd265caf731c3f" providerId="LiveId" clId="{35278609-C1F8-4B2C-8229-939A6DD53E92}" dt="2024-04-16T05:22:28.542" v="126" actId="1076"/>
        <pc:sldMkLst>
          <pc:docMk/>
          <pc:sldMk cId="689993789" sldId="275"/>
        </pc:sldMkLst>
        <pc:spChg chg="mod">
          <ac:chgData name="Shivam Sharma" userId="60fd265caf731c3f" providerId="LiveId" clId="{35278609-C1F8-4B2C-8229-939A6DD53E92}" dt="2024-04-16T05:13:33.843" v="29" actId="1076"/>
          <ac:spMkLst>
            <pc:docMk/>
            <pc:sldMk cId="689993789" sldId="275"/>
            <ac:spMk id="3" creationId="{00000000-0000-0000-0000-000000000000}"/>
          </ac:spMkLst>
        </pc:spChg>
        <pc:spChg chg="add mod">
          <ac:chgData name="Shivam Sharma" userId="60fd265caf731c3f" providerId="LiveId" clId="{35278609-C1F8-4B2C-8229-939A6DD53E92}" dt="2024-04-16T05:22:28.542" v="126" actId="1076"/>
          <ac:spMkLst>
            <pc:docMk/>
            <pc:sldMk cId="689993789" sldId="275"/>
            <ac:spMk id="7" creationId="{B0F29AA7-1920-7176-9B9F-ECAC8D222C97}"/>
          </ac:spMkLst>
        </pc:spChg>
        <pc:picChg chg="add mod">
          <ac:chgData name="Shivam Sharma" userId="60fd265caf731c3f" providerId="LiveId" clId="{35278609-C1F8-4B2C-8229-939A6DD53E92}" dt="2024-04-16T05:13:36.820" v="30" actId="1076"/>
          <ac:picMkLst>
            <pc:docMk/>
            <pc:sldMk cId="689993789" sldId="275"/>
            <ac:picMk id="4" creationId="{4109701A-8A2B-F818-3F8F-C00F4DCC5E4C}"/>
          </ac:picMkLst>
        </pc:picChg>
        <pc:picChg chg="add mod">
          <ac:chgData name="Shivam Sharma" userId="60fd265caf731c3f" providerId="LiveId" clId="{35278609-C1F8-4B2C-8229-939A6DD53E92}" dt="2024-04-16T05:22:19.802" v="123" actId="1076"/>
          <ac:picMkLst>
            <pc:docMk/>
            <pc:sldMk cId="689993789" sldId="275"/>
            <ac:picMk id="6" creationId="{36482992-55D9-3632-32AF-2B31DE5FBCE7}"/>
          </ac:picMkLst>
        </pc:picChg>
      </pc:sldChg>
      <pc:sldChg chg="addSp modSp mod">
        <pc:chgData name="Shivam Sharma" userId="60fd265caf731c3f" providerId="LiveId" clId="{35278609-C1F8-4B2C-8229-939A6DD53E92}" dt="2024-04-16T05:22:08.930" v="122" actId="1076"/>
        <pc:sldMkLst>
          <pc:docMk/>
          <pc:sldMk cId="2350559603" sldId="276"/>
        </pc:sldMkLst>
        <pc:spChg chg="add mod">
          <ac:chgData name="Shivam Sharma" userId="60fd265caf731c3f" providerId="LiveId" clId="{35278609-C1F8-4B2C-8229-939A6DD53E92}" dt="2024-04-16T05:22:08.930" v="122" actId="1076"/>
          <ac:spMkLst>
            <pc:docMk/>
            <pc:sldMk cId="2350559603" sldId="276"/>
            <ac:spMk id="7" creationId="{D312AF20-FB6B-29E6-AFEB-2EDE51CE6E07}"/>
          </ac:spMkLst>
        </pc:spChg>
        <pc:picChg chg="add mod">
          <ac:chgData name="Shivam Sharma" userId="60fd265caf731c3f" providerId="LiveId" clId="{35278609-C1F8-4B2C-8229-939A6DD53E92}" dt="2024-04-16T05:14:12.020" v="33" actId="1076"/>
          <ac:picMkLst>
            <pc:docMk/>
            <pc:sldMk cId="2350559603" sldId="276"/>
            <ac:picMk id="4" creationId="{8AA2EDF9-993F-4AAF-5BDD-7AFEFDBECB95}"/>
          </ac:picMkLst>
        </pc:picChg>
        <pc:picChg chg="add mod">
          <ac:chgData name="Shivam Sharma" userId="60fd265caf731c3f" providerId="LiveId" clId="{35278609-C1F8-4B2C-8229-939A6DD53E92}" dt="2024-04-16T05:22:04.935" v="120" actId="1076"/>
          <ac:picMkLst>
            <pc:docMk/>
            <pc:sldMk cId="2350559603" sldId="276"/>
            <ac:picMk id="6" creationId="{EF561FD0-3D65-D6BE-8C36-7A88A1B8BBEA}"/>
          </ac:picMkLst>
        </pc:picChg>
      </pc:sldChg>
      <pc:sldChg chg="addSp modSp mod">
        <pc:chgData name="Shivam Sharma" userId="60fd265caf731c3f" providerId="LiveId" clId="{35278609-C1F8-4B2C-8229-939A6DD53E92}" dt="2024-04-16T05:18:04.548" v="62" actId="20577"/>
        <pc:sldMkLst>
          <pc:docMk/>
          <pc:sldMk cId="248356636" sldId="277"/>
        </pc:sldMkLst>
        <pc:spChg chg="mod">
          <ac:chgData name="Shivam Sharma" userId="60fd265caf731c3f" providerId="LiveId" clId="{35278609-C1F8-4B2C-8229-939A6DD53E92}" dt="2024-04-16T05:16:55.715" v="48" actId="1076"/>
          <ac:spMkLst>
            <pc:docMk/>
            <pc:sldMk cId="248356636" sldId="277"/>
            <ac:spMk id="3" creationId="{00000000-0000-0000-0000-000000000000}"/>
          </ac:spMkLst>
        </pc:spChg>
        <pc:spChg chg="add mod">
          <ac:chgData name="Shivam Sharma" userId="60fd265caf731c3f" providerId="LiveId" clId="{35278609-C1F8-4B2C-8229-939A6DD53E92}" dt="2024-04-16T05:18:04.548" v="62" actId="20577"/>
          <ac:spMkLst>
            <pc:docMk/>
            <pc:sldMk cId="248356636" sldId="277"/>
            <ac:spMk id="7" creationId="{F5FE4F0E-BE89-C66F-C6D1-9C795FE2497B}"/>
          </ac:spMkLst>
        </pc:spChg>
        <pc:picChg chg="add mod">
          <ac:chgData name="Shivam Sharma" userId="60fd265caf731c3f" providerId="LiveId" clId="{35278609-C1F8-4B2C-8229-939A6DD53E92}" dt="2024-04-16T05:17:01.205" v="51" actId="1076"/>
          <ac:picMkLst>
            <pc:docMk/>
            <pc:sldMk cId="248356636" sldId="277"/>
            <ac:picMk id="4" creationId="{7AA2A86A-DDE7-1E13-BD87-01D353ABAA93}"/>
          </ac:picMkLst>
        </pc:picChg>
        <pc:picChg chg="add mod">
          <ac:chgData name="Shivam Sharma" userId="60fd265caf731c3f" providerId="LiveId" clId="{35278609-C1F8-4B2C-8229-939A6DD53E92}" dt="2024-04-16T05:17:40.663" v="54" actId="1076"/>
          <ac:picMkLst>
            <pc:docMk/>
            <pc:sldMk cId="248356636" sldId="277"/>
            <ac:picMk id="6" creationId="{2094BBB9-DFD1-895F-2687-1CF54A22EF4D}"/>
          </ac:picMkLst>
        </pc:picChg>
      </pc:sldChg>
      <pc:sldChg chg="addSp delSp modSp mod">
        <pc:chgData name="Shivam Sharma" userId="60fd265caf731c3f" providerId="LiveId" clId="{35278609-C1F8-4B2C-8229-939A6DD53E92}" dt="2024-04-16T05:21:57.840" v="119" actId="1076"/>
        <pc:sldMkLst>
          <pc:docMk/>
          <pc:sldMk cId="4079391857" sldId="278"/>
        </pc:sldMkLst>
        <pc:spChg chg="add del mod">
          <ac:chgData name="Shivam Sharma" userId="60fd265caf731c3f" providerId="LiveId" clId="{35278609-C1F8-4B2C-8229-939A6DD53E92}" dt="2024-04-16T05:15:23.607" v="40" actId="478"/>
          <ac:spMkLst>
            <pc:docMk/>
            <pc:sldMk cId="4079391857" sldId="278"/>
            <ac:spMk id="4" creationId="{5282E909-C1C5-EB25-FAC1-FD82BACF9332}"/>
          </ac:spMkLst>
        </pc:spChg>
        <pc:spChg chg="add mod">
          <ac:chgData name="Shivam Sharma" userId="60fd265caf731c3f" providerId="LiveId" clId="{35278609-C1F8-4B2C-8229-939A6DD53E92}" dt="2024-04-16T05:21:57.840" v="119" actId="1076"/>
          <ac:spMkLst>
            <pc:docMk/>
            <pc:sldMk cId="4079391857" sldId="278"/>
            <ac:spMk id="9" creationId="{0D452ECB-34D8-B41E-0D08-CFF05DE0393B}"/>
          </ac:spMkLst>
        </pc:spChg>
        <pc:picChg chg="add mod">
          <ac:chgData name="Shivam Sharma" userId="60fd265caf731c3f" providerId="LiveId" clId="{35278609-C1F8-4B2C-8229-939A6DD53E92}" dt="2024-04-16T05:15:58.053" v="42" actId="1076"/>
          <ac:picMkLst>
            <pc:docMk/>
            <pc:sldMk cId="4079391857" sldId="278"/>
            <ac:picMk id="6" creationId="{E3887DEC-A4B6-C443-2807-83EA8FAC7B8A}"/>
          </ac:picMkLst>
        </pc:picChg>
        <pc:picChg chg="add mod">
          <ac:chgData name="Shivam Sharma" userId="60fd265caf731c3f" providerId="LiveId" clId="{35278609-C1F8-4B2C-8229-939A6DD53E92}" dt="2024-04-16T05:16:27.123" v="45" actId="14100"/>
          <ac:picMkLst>
            <pc:docMk/>
            <pc:sldMk cId="4079391857" sldId="278"/>
            <ac:picMk id="8" creationId="{28C318BA-965F-559B-1AE5-0D35B4F9CDD9}"/>
          </ac:picMkLst>
        </pc:picChg>
      </pc:sldChg>
      <pc:sldChg chg="addSp modSp mod">
        <pc:chgData name="Shivam Sharma" userId="60fd265caf731c3f" providerId="LiveId" clId="{35278609-C1F8-4B2C-8229-939A6DD53E92}" dt="2024-04-16T05:21:43.825" v="114" actId="1076"/>
        <pc:sldMkLst>
          <pc:docMk/>
          <pc:sldMk cId="2432636789" sldId="279"/>
        </pc:sldMkLst>
        <pc:spChg chg="mod">
          <ac:chgData name="Shivam Sharma" userId="60fd265caf731c3f" providerId="LiveId" clId="{35278609-C1F8-4B2C-8229-939A6DD53E92}" dt="2024-04-16T05:18:49.204" v="69" actId="1076"/>
          <ac:spMkLst>
            <pc:docMk/>
            <pc:sldMk cId="2432636789" sldId="279"/>
            <ac:spMk id="3" creationId="{00000000-0000-0000-0000-000000000000}"/>
          </ac:spMkLst>
        </pc:spChg>
        <pc:spChg chg="add mod">
          <ac:chgData name="Shivam Sharma" userId="60fd265caf731c3f" providerId="LiveId" clId="{35278609-C1F8-4B2C-8229-939A6DD53E92}" dt="2024-04-16T05:21:40.616" v="113" actId="1076"/>
          <ac:spMkLst>
            <pc:docMk/>
            <pc:sldMk cId="2432636789" sldId="279"/>
            <ac:spMk id="7" creationId="{C6BE2EE1-CD91-7DEF-F5BD-D89AF2599F2A}"/>
          </ac:spMkLst>
        </pc:spChg>
        <pc:picChg chg="add mod">
          <ac:chgData name="Shivam Sharma" userId="60fd265caf731c3f" providerId="LiveId" clId="{35278609-C1F8-4B2C-8229-939A6DD53E92}" dt="2024-04-16T05:19:16.364" v="73" actId="14100"/>
          <ac:picMkLst>
            <pc:docMk/>
            <pc:sldMk cId="2432636789" sldId="279"/>
            <ac:picMk id="4" creationId="{E35DEABB-9865-DC6F-8DDF-68ACD6CADF6D}"/>
          </ac:picMkLst>
        </pc:picChg>
        <pc:picChg chg="add mod">
          <ac:chgData name="Shivam Sharma" userId="60fd265caf731c3f" providerId="LiveId" clId="{35278609-C1F8-4B2C-8229-939A6DD53E92}" dt="2024-04-16T05:21:43.825" v="114" actId="1076"/>
          <ac:picMkLst>
            <pc:docMk/>
            <pc:sldMk cId="2432636789" sldId="279"/>
            <ac:picMk id="6" creationId="{9AAB7BBE-CD81-4910-4823-DE8E9B49F723}"/>
          </ac:picMkLst>
        </pc:picChg>
      </pc:sldChg>
      <pc:sldChg chg="addSp modSp mod">
        <pc:chgData name="Shivam Sharma" userId="60fd265caf731c3f" providerId="LiveId" clId="{35278609-C1F8-4B2C-8229-939A6DD53E92}" dt="2024-04-16T05:21:24.266" v="108" actId="1076"/>
        <pc:sldMkLst>
          <pc:docMk/>
          <pc:sldMk cId="2257126683" sldId="280"/>
        </pc:sldMkLst>
        <pc:spChg chg="mod">
          <ac:chgData name="Shivam Sharma" userId="60fd265caf731c3f" providerId="LiveId" clId="{35278609-C1F8-4B2C-8229-939A6DD53E92}" dt="2024-04-16T05:20:21.879" v="97" actId="14100"/>
          <ac:spMkLst>
            <pc:docMk/>
            <pc:sldMk cId="2257126683" sldId="280"/>
            <ac:spMk id="3" creationId="{00000000-0000-0000-0000-000000000000}"/>
          </ac:spMkLst>
        </pc:spChg>
        <pc:spChg chg="add mod">
          <ac:chgData name="Shivam Sharma" userId="60fd265caf731c3f" providerId="LiveId" clId="{35278609-C1F8-4B2C-8229-939A6DD53E92}" dt="2024-04-16T05:21:24.266" v="108" actId="1076"/>
          <ac:spMkLst>
            <pc:docMk/>
            <pc:sldMk cId="2257126683" sldId="280"/>
            <ac:spMk id="7" creationId="{6DB73B2D-844B-481A-1467-DDC17C735E89}"/>
          </ac:spMkLst>
        </pc:spChg>
        <pc:picChg chg="add mod">
          <ac:chgData name="Shivam Sharma" userId="60fd265caf731c3f" providerId="LiveId" clId="{35278609-C1F8-4B2C-8229-939A6DD53E92}" dt="2024-04-16T05:20:50.416" v="101" actId="1076"/>
          <ac:picMkLst>
            <pc:docMk/>
            <pc:sldMk cId="2257126683" sldId="280"/>
            <ac:picMk id="4" creationId="{1F0DCEB4-6BBE-485E-17F7-3B51019BF9B7}"/>
          </ac:picMkLst>
        </pc:picChg>
        <pc:picChg chg="add mod">
          <ac:chgData name="Shivam Sharma" userId="60fd265caf731c3f" providerId="LiveId" clId="{35278609-C1F8-4B2C-8229-939A6DD53E92}" dt="2024-04-16T05:21:15.149" v="106" actId="14100"/>
          <ac:picMkLst>
            <pc:docMk/>
            <pc:sldMk cId="2257126683" sldId="280"/>
            <ac:picMk id="6" creationId="{C1DF906E-012D-F44B-79F2-7FBFF456E527}"/>
          </ac:picMkLst>
        </pc:picChg>
      </pc:sldChg>
      <pc:sldChg chg="addSp modSp mod">
        <pc:chgData name="Shivam Sharma" userId="60fd265caf731c3f" providerId="LiveId" clId="{35278609-C1F8-4B2C-8229-939A6DD53E92}" dt="2024-04-16T05:25:47.137" v="177" actId="1076"/>
        <pc:sldMkLst>
          <pc:docMk/>
          <pc:sldMk cId="1583121921" sldId="281"/>
        </pc:sldMkLst>
        <pc:spChg chg="mod">
          <ac:chgData name="Shivam Sharma" userId="60fd265caf731c3f" providerId="LiveId" clId="{35278609-C1F8-4B2C-8229-939A6DD53E92}" dt="2024-04-16T05:24:31.088" v="170" actId="113"/>
          <ac:spMkLst>
            <pc:docMk/>
            <pc:sldMk cId="1583121921" sldId="281"/>
            <ac:spMk id="3" creationId="{00000000-0000-0000-0000-000000000000}"/>
          </ac:spMkLst>
        </pc:spChg>
        <pc:spChg chg="add mod">
          <ac:chgData name="Shivam Sharma" userId="60fd265caf731c3f" providerId="LiveId" clId="{35278609-C1F8-4B2C-8229-939A6DD53E92}" dt="2024-04-16T05:25:47.137" v="177" actId="1076"/>
          <ac:spMkLst>
            <pc:docMk/>
            <pc:sldMk cId="1583121921" sldId="281"/>
            <ac:spMk id="7" creationId="{299C6C91-8B07-7CAF-AC63-C3334D0396BC}"/>
          </ac:spMkLst>
        </pc:spChg>
        <pc:picChg chg="add mod">
          <ac:chgData name="Shivam Sharma" userId="60fd265caf731c3f" providerId="LiveId" clId="{35278609-C1F8-4B2C-8229-939A6DD53E92}" dt="2024-04-16T05:24:59.852" v="172" actId="1076"/>
          <ac:picMkLst>
            <pc:docMk/>
            <pc:sldMk cId="1583121921" sldId="281"/>
            <ac:picMk id="4" creationId="{8B9AB65A-83F2-8FEB-85A0-31CF77D4EFCE}"/>
          </ac:picMkLst>
        </pc:picChg>
        <pc:picChg chg="add mod">
          <ac:chgData name="Shivam Sharma" userId="60fd265caf731c3f" providerId="LiveId" clId="{35278609-C1F8-4B2C-8229-939A6DD53E92}" dt="2024-04-16T05:25:38.674" v="175" actId="1076"/>
          <ac:picMkLst>
            <pc:docMk/>
            <pc:sldMk cId="1583121921" sldId="281"/>
            <ac:picMk id="6" creationId="{9C111D7D-700F-BFC2-8007-CEB7E532B6F5}"/>
          </ac:picMkLst>
        </pc:picChg>
      </pc:sldChg>
      <pc:sldChg chg="addSp delSp modSp mod">
        <pc:chgData name="Shivam Sharma" userId="60fd265caf731c3f" providerId="LiveId" clId="{35278609-C1F8-4B2C-8229-939A6DD53E92}" dt="2024-04-16T05:27:51.274" v="204" actId="1076"/>
        <pc:sldMkLst>
          <pc:docMk/>
          <pc:sldMk cId="1968811992" sldId="282"/>
        </pc:sldMkLst>
        <pc:spChg chg="mod">
          <ac:chgData name="Shivam Sharma" userId="60fd265caf731c3f" providerId="LiveId" clId="{35278609-C1F8-4B2C-8229-939A6DD53E92}" dt="2024-04-16T05:26:31.847" v="194" actId="1076"/>
          <ac:spMkLst>
            <pc:docMk/>
            <pc:sldMk cId="1968811992" sldId="282"/>
            <ac:spMk id="3" creationId="{00000000-0000-0000-0000-000000000000}"/>
          </ac:spMkLst>
        </pc:spChg>
        <pc:spChg chg="add mod">
          <ac:chgData name="Shivam Sharma" userId="60fd265caf731c3f" providerId="LiveId" clId="{35278609-C1F8-4B2C-8229-939A6DD53E92}" dt="2024-04-16T05:27:51.274" v="204" actId="1076"/>
          <ac:spMkLst>
            <pc:docMk/>
            <pc:sldMk cId="1968811992" sldId="282"/>
            <ac:spMk id="9" creationId="{C36E102D-97AC-3C5E-E07F-5190A5AFE136}"/>
          </ac:spMkLst>
        </pc:spChg>
        <pc:picChg chg="add mod">
          <ac:chgData name="Shivam Sharma" userId="60fd265caf731c3f" providerId="LiveId" clId="{35278609-C1F8-4B2C-8229-939A6DD53E92}" dt="2024-04-16T05:27:01.889" v="196" actId="1076"/>
          <ac:picMkLst>
            <pc:docMk/>
            <pc:sldMk cId="1968811992" sldId="282"/>
            <ac:picMk id="4" creationId="{81A2FBA3-8752-472B-70BD-622B64010A13}"/>
          </ac:picMkLst>
        </pc:picChg>
        <pc:picChg chg="add mod">
          <ac:chgData name="Shivam Sharma" userId="60fd265caf731c3f" providerId="LiveId" clId="{35278609-C1F8-4B2C-8229-939A6DD53E92}" dt="2024-04-16T05:27:36.962" v="200" actId="1076"/>
          <ac:picMkLst>
            <pc:docMk/>
            <pc:sldMk cId="1968811992" sldId="282"/>
            <ac:picMk id="6" creationId="{5B26ABFC-60FA-FA09-348D-FDFE9DCB699E}"/>
          </ac:picMkLst>
        </pc:picChg>
        <pc:picChg chg="add del">
          <ac:chgData name="Shivam Sharma" userId="60fd265caf731c3f" providerId="LiveId" clId="{35278609-C1F8-4B2C-8229-939A6DD53E92}" dt="2024-04-16T05:27:44.706" v="202" actId="22"/>
          <ac:picMkLst>
            <pc:docMk/>
            <pc:sldMk cId="1968811992" sldId="282"/>
            <ac:picMk id="8" creationId="{33636C90-6C17-D344-4188-FB96BCA30C90}"/>
          </ac:picMkLst>
        </pc:picChg>
      </pc:sldChg>
      <pc:sldChg chg="addSp modSp mod">
        <pc:chgData name="Shivam Sharma" userId="60fd265caf731c3f" providerId="LiveId" clId="{35278609-C1F8-4B2C-8229-939A6DD53E92}" dt="2024-04-16T05:29:27.645" v="220" actId="1076"/>
        <pc:sldMkLst>
          <pc:docMk/>
          <pc:sldMk cId="1317369869" sldId="283"/>
        </pc:sldMkLst>
        <pc:spChg chg="mod">
          <ac:chgData name="Shivam Sharma" userId="60fd265caf731c3f" providerId="LiveId" clId="{35278609-C1F8-4B2C-8229-939A6DD53E92}" dt="2024-04-16T05:28:19.339" v="208" actId="1076"/>
          <ac:spMkLst>
            <pc:docMk/>
            <pc:sldMk cId="1317369869" sldId="283"/>
            <ac:spMk id="3" creationId="{00000000-0000-0000-0000-000000000000}"/>
          </ac:spMkLst>
        </pc:spChg>
        <pc:spChg chg="add mod">
          <ac:chgData name="Shivam Sharma" userId="60fd265caf731c3f" providerId="LiveId" clId="{35278609-C1F8-4B2C-8229-939A6DD53E92}" dt="2024-04-16T05:29:27.645" v="220" actId="1076"/>
          <ac:spMkLst>
            <pc:docMk/>
            <pc:sldMk cId="1317369869" sldId="283"/>
            <ac:spMk id="7" creationId="{8F0D5454-782E-E4F5-92A3-249DD7068D0C}"/>
          </ac:spMkLst>
        </pc:spChg>
        <pc:picChg chg="add mod">
          <ac:chgData name="Shivam Sharma" userId="60fd265caf731c3f" providerId="LiveId" clId="{35278609-C1F8-4B2C-8229-939A6DD53E92}" dt="2024-04-16T05:28:47.605" v="213" actId="1076"/>
          <ac:picMkLst>
            <pc:docMk/>
            <pc:sldMk cId="1317369869" sldId="283"/>
            <ac:picMk id="4" creationId="{9FBF8B9E-82ED-1B68-75F2-E6B3C6AD1D9C}"/>
          </ac:picMkLst>
        </pc:picChg>
        <pc:picChg chg="add mod">
          <ac:chgData name="Shivam Sharma" userId="60fd265caf731c3f" providerId="LiveId" clId="{35278609-C1F8-4B2C-8229-939A6DD53E92}" dt="2024-04-16T05:29:16.588" v="218" actId="1076"/>
          <ac:picMkLst>
            <pc:docMk/>
            <pc:sldMk cId="1317369869" sldId="283"/>
            <ac:picMk id="6" creationId="{65C35361-2072-7106-701E-B5AA243415D6}"/>
          </ac:picMkLst>
        </pc:picChg>
      </pc:sldChg>
      <pc:sldChg chg="addSp modSp mod">
        <pc:chgData name="Shivam Sharma" userId="60fd265caf731c3f" providerId="LiveId" clId="{35278609-C1F8-4B2C-8229-939A6DD53E92}" dt="2024-04-16T05:39:40.733" v="570" actId="1076"/>
        <pc:sldMkLst>
          <pc:docMk/>
          <pc:sldMk cId="1470703113" sldId="284"/>
        </pc:sldMkLst>
        <pc:spChg chg="mod">
          <ac:chgData name="Shivam Sharma" userId="60fd265caf731c3f" providerId="LiveId" clId="{35278609-C1F8-4B2C-8229-939A6DD53E92}" dt="2024-04-16T05:30:05.341" v="234" actId="1076"/>
          <ac:spMkLst>
            <pc:docMk/>
            <pc:sldMk cId="1470703113" sldId="284"/>
            <ac:spMk id="3" creationId="{00000000-0000-0000-0000-000000000000}"/>
          </ac:spMkLst>
        </pc:spChg>
        <pc:spChg chg="add mod">
          <ac:chgData name="Shivam Sharma" userId="60fd265caf731c3f" providerId="LiveId" clId="{35278609-C1F8-4B2C-8229-939A6DD53E92}" dt="2024-04-16T05:31:25.041" v="239" actId="13926"/>
          <ac:spMkLst>
            <pc:docMk/>
            <pc:sldMk cId="1470703113" sldId="284"/>
            <ac:spMk id="4" creationId="{3C620EE2-DA6E-24FE-6C7C-DE4CCD659100}"/>
          </ac:spMkLst>
        </pc:spChg>
        <pc:spChg chg="add mod">
          <ac:chgData name="Shivam Sharma" userId="60fd265caf731c3f" providerId="LiveId" clId="{35278609-C1F8-4B2C-8229-939A6DD53E92}" dt="2024-04-16T05:39:40.733" v="570" actId="1076"/>
          <ac:spMkLst>
            <pc:docMk/>
            <pc:sldMk cId="1470703113" sldId="284"/>
            <ac:spMk id="5" creationId="{475479D3-CA82-49BA-3D90-DAC7A6016D75}"/>
          </ac:spMkLst>
        </pc:spChg>
      </pc:sldChg>
      <pc:sldChg chg="addSp modSp mod">
        <pc:chgData name="Shivam Sharma" userId="60fd265caf731c3f" providerId="LiveId" clId="{35278609-C1F8-4B2C-8229-939A6DD53E92}" dt="2024-04-17T02:27:34.229" v="590" actId="14100"/>
        <pc:sldMkLst>
          <pc:docMk/>
          <pc:sldMk cId="3022420120" sldId="285"/>
        </pc:sldMkLst>
        <pc:spChg chg="mod">
          <ac:chgData name="Shivam Sharma" userId="60fd265caf731c3f" providerId="LiveId" clId="{35278609-C1F8-4B2C-8229-939A6DD53E92}" dt="2024-04-16T05:33:54.217" v="293" actId="1076"/>
          <ac:spMkLst>
            <pc:docMk/>
            <pc:sldMk cId="3022420120" sldId="285"/>
            <ac:spMk id="3" creationId="{00000000-0000-0000-0000-000000000000}"/>
          </ac:spMkLst>
        </pc:spChg>
        <pc:spChg chg="add mod">
          <ac:chgData name="Shivam Sharma" userId="60fd265caf731c3f" providerId="LiveId" clId="{35278609-C1F8-4B2C-8229-939A6DD53E92}" dt="2024-04-17T02:27:34.229" v="590" actId="14100"/>
          <ac:spMkLst>
            <pc:docMk/>
            <pc:sldMk cId="3022420120" sldId="285"/>
            <ac:spMk id="7" creationId="{5CC1E1CD-A2E5-DED4-2A87-59EDE1A29E1F}"/>
          </ac:spMkLst>
        </pc:spChg>
        <pc:spChg chg="add mod">
          <ac:chgData name="Shivam Sharma" userId="60fd265caf731c3f" providerId="LiveId" clId="{35278609-C1F8-4B2C-8229-939A6DD53E92}" dt="2024-04-17T02:27:24.035" v="588" actId="1076"/>
          <ac:spMkLst>
            <pc:docMk/>
            <pc:sldMk cId="3022420120" sldId="285"/>
            <ac:spMk id="8" creationId="{21471A2F-1D65-0DE1-AE4B-CF605628C83A}"/>
          </ac:spMkLst>
        </pc:spChg>
        <pc:picChg chg="add mod">
          <ac:chgData name="Shivam Sharma" userId="60fd265caf731c3f" providerId="LiveId" clId="{35278609-C1F8-4B2C-8229-939A6DD53E92}" dt="2024-04-16T05:33:55.891" v="294" actId="1076"/>
          <ac:picMkLst>
            <pc:docMk/>
            <pc:sldMk cId="3022420120" sldId="285"/>
            <ac:picMk id="4" creationId="{34D69851-55D3-73C2-E45D-F2B77583CE92}"/>
          </ac:picMkLst>
        </pc:picChg>
        <pc:picChg chg="add mod">
          <ac:chgData name="Shivam Sharma" userId="60fd265caf731c3f" providerId="LiveId" clId="{35278609-C1F8-4B2C-8229-939A6DD53E92}" dt="2024-04-16T05:34:23.659" v="297" actId="1076"/>
          <ac:picMkLst>
            <pc:docMk/>
            <pc:sldMk cId="3022420120" sldId="285"/>
            <ac:picMk id="6" creationId="{D92A1E2F-A7DA-D8E4-621F-CD3FD20A7E85}"/>
          </ac:picMkLst>
        </pc:picChg>
      </pc:sldChg>
      <pc:sldChg chg="addSp modSp mod">
        <pc:chgData name="Shivam Sharma" userId="60fd265caf731c3f" providerId="LiveId" clId="{35278609-C1F8-4B2C-8229-939A6DD53E92}" dt="2024-04-16T05:39:07.721" v="566" actId="14100"/>
        <pc:sldMkLst>
          <pc:docMk/>
          <pc:sldMk cId="1874826030" sldId="286"/>
        </pc:sldMkLst>
        <pc:spChg chg="mod">
          <ac:chgData name="Shivam Sharma" userId="60fd265caf731c3f" providerId="LiveId" clId="{35278609-C1F8-4B2C-8229-939A6DD53E92}" dt="2024-04-16T05:36:18.417" v="400" actId="1076"/>
          <ac:spMkLst>
            <pc:docMk/>
            <pc:sldMk cId="1874826030" sldId="286"/>
            <ac:spMk id="3" creationId="{00000000-0000-0000-0000-000000000000}"/>
          </ac:spMkLst>
        </pc:spChg>
        <pc:spChg chg="add mod">
          <ac:chgData name="Shivam Sharma" userId="60fd265caf731c3f" providerId="LiveId" clId="{35278609-C1F8-4B2C-8229-939A6DD53E92}" dt="2024-04-16T05:37:20.362" v="408" actId="14100"/>
          <ac:spMkLst>
            <pc:docMk/>
            <pc:sldMk cId="1874826030" sldId="286"/>
            <ac:spMk id="7" creationId="{B567744E-F18B-A032-DA3D-4382C9CEE1CE}"/>
          </ac:spMkLst>
        </pc:spChg>
        <pc:spChg chg="add mod">
          <ac:chgData name="Shivam Sharma" userId="60fd265caf731c3f" providerId="LiveId" clId="{35278609-C1F8-4B2C-8229-939A6DD53E92}" dt="2024-04-16T05:39:07.721" v="566" actId="14100"/>
          <ac:spMkLst>
            <pc:docMk/>
            <pc:sldMk cId="1874826030" sldId="286"/>
            <ac:spMk id="8" creationId="{AC382CD5-3F21-DE4B-A709-80C7BCBD09FB}"/>
          </ac:spMkLst>
        </pc:spChg>
        <pc:picChg chg="add mod">
          <ac:chgData name="Shivam Sharma" userId="60fd265caf731c3f" providerId="LiveId" clId="{35278609-C1F8-4B2C-8229-939A6DD53E92}" dt="2024-04-16T05:36:42.917" v="402" actId="1076"/>
          <ac:picMkLst>
            <pc:docMk/>
            <pc:sldMk cId="1874826030" sldId="286"/>
            <ac:picMk id="4" creationId="{44817EB4-3CD1-8F1E-5868-659417387EA0}"/>
          </ac:picMkLst>
        </pc:picChg>
        <pc:picChg chg="add mod">
          <ac:chgData name="Shivam Sharma" userId="60fd265caf731c3f" providerId="LiveId" clId="{35278609-C1F8-4B2C-8229-939A6DD53E92}" dt="2024-04-16T05:37:10.369" v="405" actId="14100"/>
          <ac:picMkLst>
            <pc:docMk/>
            <pc:sldMk cId="1874826030" sldId="286"/>
            <ac:picMk id="6" creationId="{4D5BBB43-0B8F-F19A-8F7D-4658B4654042}"/>
          </ac:picMkLst>
        </pc:picChg>
      </pc:sldChg>
      <pc:sldChg chg="del">
        <pc:chgData name="Shivam Sharma" userId="60fd265caf731c3f" providerId="LiveId" clId="{35278609-C1F8-4B2C-8229-939A6DD53E92}" dt="2024-04-16T05:39:46.513" v="571" actId="47"/>
        <pc:sldMkLst>
          <pc:docMk/>
          <pc:sldMk cId="4055057023" sldId="287"/>
        </pc:sldMkLst>
      </pc:sldChg>
      <pc:sldChg chg="del">
        <pc:chgData name="Shivam Sharma" userId="60fd265caf731c3f" providerId="LiveId" clId="{35278609-C1F8-4B2C-8229-939A6DD53E92}" dt="2024-04-16T05:39:46.673" v="572" actId="47"/>
        <pc:sldMkLst>
          <pc:docMk/>
          <pc:sldMk cId="705981510" sldId="288"/>
        </pc:sldMkLst>
      </pc:sldChg>
      <pc:sldChg chg="del">
        <pc:chgData name="Shivam Sharma" userId="60fd265caf731c3f" providerId="LiveId" clId="{35278609-C1F8-4B2C-8229-939A6DD53E92}" dt="2024-04-16T05:39:46.821" v="573" actId="47"/>
        <pc:sldMkLst>
          <pc:docMk/>
          <pc:sldMk cId="2269530529" sldId="289"/>
        </pc:sldMkLst>
      </pc:sldChg>
      <pc:sldChg chg="del">
        <pc:chgData name="Shivam Sharma" userId="60fd265caf731c3f" providerId="LiveId" clId="{35278609-C1F8-4B2C-8229-939A6DD53E92}" dt="2024-04-16T05:39:46.977" v="574" actId="47"/>
        <pc:sldMkLst>
          <pc:docMk/>
          <pc:sldMk cId="3749363112" sldId="290"/>
        </pc:sldMkLst>
      </pc:sldChg>
      <pc:sldChg chg="del">
        <pc:chgData name="Shivam Sharma" userId="60fd265caf731c3f" providerId="LiveId" clId="{35278609-C1F8-4B2C-8229-939A6DD53E92}" dt="2024-04-16T05:39:52.951" v="575" actId="47"/>
        <pc:sldMkLst>
          <pc:docMk/>
          <pc:sldMk cId="190891792" sldId="291"/>
        </pc:sldMkLst>
      </pc:sldChg>
      <pc:sldChg chg="del">
        <pc:chgData name="Shivam Sharma" userId="60fd265caf731c3f" providerId="LiveId" clId="{35278609-C1F8-4B2C-8229-939A6DD53E92}" dt="2024-04-16T05:39:53.288" v="576" actId="47"/>
        <pc:sldMkLst>
          <pc:docMk/>
          <pc:sldMk cId="3617432195" sldId="292"/>
        </pc:sldMkLst>
      </pc:sldChg>
      <pc:sldChg chg="del">
        <pc:chgData name="Shivam Sharma" userId="60fd265caf731c3f" providerId="LiveId" clId="{35278609-C1F8-4B2C-8229-939A6DD53E92}" dt="2024-04-16T05:39:54.055" v="577" actId="47"/>
        <pc:sldMkLst>
          <pc:docMk/>
          <pc:sldMk cId="1836639467" sldId="29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ewiki.net/wiki/PLAYERUNKNOWN'S_BATTLEGROUND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foto.wuestenigel.com/text-no-plastic-on-green-grass-background/" TargetMode="Externa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7261B4-F8EB-31B1-C501-FDA8912DB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7088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-99392"/>
            <a:ext cx="5486400" cy="9144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Game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815009"/>
            <a:ext cx="4791472" cy="597767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Mentorness Internship Project [SQL]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A75D7C-CEB3-B80E-F9A5-9F0FBDD05B65}"/>
              </a:ext>
            </a:extLst>
          </p:cNvPr>
          <p:cNvSpPr txBox="1"/>
          <p:nvPr/>
        </p:nvSpPr>
        <p:spPr>
          <a:xfrm>
            <a:off x="0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librewiki.net/wiki/PLAYERUNKNOWN'S_BATTLEGROUNDS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352" y="260648"/>
            <a:ext cx="10058400" cy="444551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Q5 - </a:t>
            </a:r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</a:rPr>
              <a:t>Find P_ID and level wise sum of </a:t>
            </a:r>
            <a:r>
              <a:rPr lang="en-GB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kill_counts</a:t>
            </a:r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</a:rPr>
              <a:t> where </a:t>
            </a:r>
            <a:r>
              <a:rPr lang="en-GB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kill_count</a:t>
            </a:r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</a:rPr>
              <a:t> is greater than </a:t>
            </a:r>
            <a:r>
              <a:rPr lang="en-GB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avg</a:t>
            </a:r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</a:rPr>
              <a:t> kill count for the Medium difficulty.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2EDF9-993F-4AAF-5BDD-7AFEFDBEC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999786"/>
            <a:ext cx="11688806" cy="2429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561FD0-3D65-D6BE-8C36-7A88A1B8B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48" y="3447238"/>
            <a:ext cx="4623828" cy="288718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312AF20-FB6B-29E6-AFEB-2EDE51CE6E07}"/>
              </a:ext>
            </a:extLst>
          </p:cNvPr>
          <p:cNvSpPr/>
          <p:nvPr/>
        </p:nvSpPr>
        <p:spPr>
          <a:xfrm>
            <a:off x="3071664" y="3992314"/>
            <a:ext cx="3168352" cy="9269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055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432" y="332656"/>
            <a:ext cx="10058400" cy="58856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Q6- </a:t>
            </a:r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</a:rPr>
              <a:t>Find Level and its corresponding Level code wise sum of lives earned excluding level 0. Arrange in </a:t>
            </a:r>
            <a:r>
              <a:rPr lang="en-GB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asecending</a:t>
            </a:r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</a:rPr>
              <a:t> order of level.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887DEC-A4B6-C443-2807-83EA8FAC7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980728"/>
            <a:ext cx="5753903" cy="47822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C318BA-965F-559B-1AE5-0D35B4F9C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86190"/>
            <a:ext cx="5952391" cy="3666946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D452ECB-34D8-B41E-0D08-CFF05DE0393B}"/>
              </a:ext>
            </a:extLst>
          </p:cNvPr>
          <p:cNvSpPr/>
          <p:nvPr/>
        </p:nvSpPr>
        <p:spPr>
          <a:xfrm>
            <a:off x="4296709" y="3645024"/>
            <a:ext cx="1950953" cy="6310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939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328" y="116632"/>
            <a:ext cx="10058400" cy="444551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Q7- </a:t>
            </a:r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</a:rPr>
              <a:t>Find Top 3 score based on each </a:t>
            </a:r>
            <a:r>
              <a:rPr lang="en-GB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dev_id</a:t>
            </a:r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</a:rPr>
              <a:t> and Rank them in increasing order using </a:t>
            </a:r>
            <a:r>
              <a:rPr lang="en-GB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Row_Number</a:t>
            </a:r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</a:rPr>
              <a:t>. Display difficulty as well.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2A86A-DDE7-1E13-BD87-01D353ABA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6" y="561183"/>
            <a:ext cx="11928648" cy="25889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94BBB9-DFD1-895F-2687-1CF54A22E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296" y="1260946"/>
            <a:ext cx="2972215" cy="548661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5FE4F0E-BE89-C66F-C6D1-9C795FE2497B}"/>
              </a:ext>
            </a:extLst>
          </p:cNvPr>
          <p:cNvSpPr/>
          <p:nvPr/>
        </p:nvSpPr>
        <p:spPr>
          <a:xfrm>
            <a:off x="5087888" y="2656235"/>
            <a:ext cx="3168352" cy="9269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35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4" y="116632"/>
            <a:ext cx="10058400" cy="444551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Consolas" panose="020B0609020204030204" pitchFamily="49" charset="0"/>
              </a:rPr>
              <a:t>Q8) Find </a:t>
            </a:r>
            <a:r>
              <a:rPr lang="en-GB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first_login</a:t>
            </a:r>
            <a:r>
              <a:rPr lang="en-GB" b="1" dirty="0">
                <a:solidFill>
                  <a:schemeClr val="tx1"/>
                </a:solidFill>
                <a:latin typeface="Consolas" panose="020B0609020204030204" pitchFamily="49" charset="0"/>
              </a:rPr>
              <a:t> datetime for each device id.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5DEABB-9865-DC6F-8DDF-68ACD6CAD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25" y="836712"/>
            <a:ext cx="7653479" cy="17281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AB7BBE-CD81-4910-4823-DE8E9B49F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728" y="2564904"/>
            <a:ext cx="3931659" cy="385076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6BE2EE1-CD91-7DEF-F5BD-D89AF2599F2A}"/>
              </a:ext>
            </a:extLst>
          </p:cNvPr>
          <p:cNvSpPr/>
          <p:nvPr/>
        </p:nvSpPr>
        <p:spPr>
          <a:xfrm>
            <a:off x="1152292" y="2840433"/>
            <a:ext cx="3168352" cy="9269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263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4" y="188640"/>
            <a:ext cx="11089232" cy="444551"/>
          </a:xfrm>
        </p:spPr>
        <p:txBody>
          <a:bodyPr>
            <a:noAutofit/>
          </a:bodyPr>
          <a:lstStyle/>
          <a:p>
            <a:r>
              <a:rPr lang="en-GB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Q9) Find Top 5 score based on each difficulty level and Rank them in increasing order using Rank. Display </a:t>
            </a:r>
            <a:r>
              <a:rPr lang="en-GB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dev_id</a:t>
            </a:r>
            <a:r>
              <a:rPr lang="en-GB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as well.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DCEB4-6BBE-485E-17F7-3B51019B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836712"/>
            <a:ext cx="11280576" cy="24662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DF906E-012D-F44B-79F2-7FBFF456E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144" y="2132856"/>
            <a:ext cx="3741230" cy="410445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DB73B2D-844B-481A-1467-DDC17C735E89}"/>
              </a:ext>
            </a:extLst>
          </p:cNvPr>
          <p:cNvSpPr/>
          <p:nvPr/>
        </p:nvSpPr>
        <p:spPr>
          <a:xfrm>
            <a:off x="3861364" y="2965524"/>
            <a:ext cx="3168352" cy="9269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712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336" y="116632"/>
            <a:ext cx="11809312" cy="444551"/>
          </a:xfrm>
        </p:spPr>
        <p:txBody>
          <a:bodyPr>
            <a:noAutofit/>
          </a:bodyPr>
          <a:lstStyle/>
          <a:p>
            <a:r>
              <a:rPr lang="en-GB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Q10) Find the device ID that is first logged in(based on </a:t>
            </a:r>
            <a:r>
              <a:rPr lang="en-GB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start_datetime</a:t>
            </a:r>
            <a:r>
              <a:rPr lang="en-GB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)  for each player(</a:t>
            </a:r>
            <a:r>
              <a:rPr lang="en-GB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p_id</a:t>
            </a:r>
            <a:r>
              <a:rPr lang="en-GB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). Output should contain player id, device id and </a:t>
            </a:r>
            <a:r>
              <a:rPr lang="en-I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first login datetime.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AB65A-83F2-8FEB-85A0-31CF77D4E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908720"/>
            <a:ext cx="9116697" cy="1324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111D7D-700F-BFC2-8007-CEB7E532B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255" y="2232880"/>
            <a:ext cx="2819794" cy="402963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99C6C91-8B07-7CAF-AC63-C3334D0396BC}"/>
              </a:ext>
            </a:extLst>
          </p:cNvPr>
          <p:cNvSpPr/>
          <p:nvPr/>
        </p:nvSpPr>
        <p:spPr>
          <a:xfrm>
            <a:off x="3071664" y="2996952"/>
            <a:ext cx="3168352" cy="9269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312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4" y="188640"/>
            <a:ext cx="10058400" cy="444551"/>
          </a:xfrm>
        </p:spPr>
        <p:txBody>
          <a:bodyPr>
            <a:noAutofit/>
          </a:bodyPr>
          <a:lstStyle/>
          <a:p>
            <a:r>
              <a:rPr lang="en-GB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Q11) For each player and date, how many </a:t>
            </a:r>
            <a:r>
              <a:rPr lang="en-GB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kill_count</a:t>
            </a:r>
            <a:r>
              <a:rPr lang="en-GB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played so far by the player. That is, the total number of games played -- by the player until that date.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A2FBA3-8752-472B-70BD-622B64010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052736"/>
            <a:ext cx="7230484" cy="21243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26ABFC-60FA-FA09-348D-FDFE9DCB6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828" y="2136441"/>
            <a:ext cx="2808312" cy="453291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36E102D-97AC-3C5E-E07F-5190A5AFE136}"/>
              </a:ext>
            </a:extLst>
          </p:cNvPr>
          <p:cNvSpPr/>
          <p:nvPr/>
        </p:nvSpPr>
        <p:spPr>
          <a:xfrm>
            <a:off x="3806586" y="3680894"/>
            <a:ext cx="3168352" cy="9269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881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352" y="260648"/>
            <a:ext cx="10058400" cy="444551"/>
          </a:xfrm>
        </p:spPr>
        <p:txBody>
          <a:bodyPr/>
          <a:lstStyle/>
          <a:p>
            <a:r>
              <a:rPr lang="en-GB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Q12) Find the cumulative sum of stages crossed over a </a:t>
            </a:r>
            <a:r>
              <a:rPr lang="en-GB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start_datetime</a:t>
            </a:r>
            <a:r>
              <a:rPr lang="en-GB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BF8B9E-82ED-1B68-75F2-E6B3C6AD1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87" y="764704"/>
            <a:ext cx="10513168" cy="1440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C35361-2072-7106-701E-B5AA24341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451" y="2204864"/>
            <a:ext cx="2736304" cy="396861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F0D5454-782E-E4F5-92A3-249DD7068D0C}"/>
              </a:ext>
            </a:extLst>
          </p:cNvPr>
          <p:cNvSpPr/>
          <p:nvPr/>
        </p:nvSpPr>
        <p:spPr>
          <a:xfrm>
            <a:off x="4655840" y="3429000"/>
            <a:ext cx="3168352" cy="9269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736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352" y="116632"/>
            <a:ext cx="10058400" cy="444551"/>
          </a:xfrm>
        </p:spPr>
        <p:txBody>
          <a:bodyPr>
            <a:noAutofit/>
          </a:bodyPr>
          <a:lstStyle/>
          <a:p>
            <a:r>
              <a:rPr lang="en-GB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Q13) Find the cumulative sum of an stages crossed over a </a:t>
            </a:r>
            <a:r>
              <a:rPr lang="en-GB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start_datetime</a:t>
            </a:r>
            <a:r>
              <a:rPr lang="en-GB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for each player id but exclude the most recent </a:t>
            </a:r>
            <a:r>
              <a:rPr lang="en-GB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start_datetime</a:t>
            </a:r>
            <a:r>
              <a:rPr lang="en-GB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20EE2-DA6E-24FE-6C7C-DE4CCD659100}"/>
              </a:ext>
            </a:extLst>
          </p:cNvPr>
          <p:cNvSpPr txBox="1"/>
          <p:nvPr/>
        </p:nvSpPr>
        <p:spPr>
          <a:xfrm>
            <a:off x="335360" y="908720"/>
            <a:ext cx="6096000" cy="258532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TimeStamp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player_details</a:t>
            </a:r>
            <a:r>
              <a:rPr lang="en-GB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P_ID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Stages_crossed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TimeStamp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cumulative_sum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player_details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level_details2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player_details</a:t>
            </a:r>
            <a:r>
              <a:rPr lang="en-GB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P_ID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level_details2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P_ID</a:t>
            </a:r>
          </a:p>
          <a:p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TimeStamp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Stages_crossed</a:t>
            </a:r>
            <a:r>
              <a:rPr lang="en-GB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player_details</a:t>
            </a:r>
            <a:r>
              <a:rPr lang="en-GB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P_ID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TimeStamp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TimeStamp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479D3-CA82-49BA-3D90-DAC7A6016D75}"/>
              </a:ext>
            </a:extLst>
          </p:cNvPr>
          <p:cNvSpPr txBox="1"/>
          <p:nvPr/>
        </p:nvSpPr>
        <p:spPr>
          <a:xfrm>
            <a:off x="313620" y="3812599"/>
            <a:ext cx="38164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There is no such value. Output is empty.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070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57" y="116632"/>
            <a:ext cx="10058400" cy="444551"/>
          </a:xfrm>
        </p:spPr>
        <p:txBody>
          <a:bodyPr>
            <a:noAutofit/>
          </a:bodyPr>
          <a:lstStyle/>
          <a:p>
            <a:r>
              <a:rPr lang="en-GB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Q14) Extract top 3 highest sum of score for each device id and the corresponding </a:t>
            </a:r>
            <a:r>
              <a:rPr lang="en-GB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player_id</a:t>
            </a:r>
            <a:r>
              <a:rPr lang="en-GB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69851-55D3-73C2-E45D-F2B77583C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7" y="764704"/>
            <a:ext cx="10560496" cy="28241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2A1E2F-A7DA-D8E4-621F-CD3FD20A7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292" y="2276872"/>
            <a:ext cx="2410161" cy="402963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CC1E1CD-A2E5-DED4-2A87-59EDE1A29E1F}"/>
              </a:ext>
            </a:extLst>
          </p:cNvPr>
          <p:cNvSpPr/>
          <p:nvPr/>
        </p:nvSpPr>
        <p:spPr>
          <a:xfrm>
            <a:off x="6744072" y="3364739"/>
            <a:ext cx="1667220" cy="9269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71A2F-1D65-0DE1-AE4B-CF605628C83A}"/>
              </a:ext>
            </a:extLst>
          </p:cNvPr>
          <p:cNvSpPr txBox="1"/>
          <p:nvPr/>
        </p:nvSpPr>
        <p:spPr>
          <a:xfrm>
            <a:off x="237946" y="3787442"/>
            <a:ext cx="352839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GB" dirty="0"/>
              <a:t>We will get 30 rows showing score and their top 3 ranks for each </a:t>
            </a:r>
            <a:r>
              <a:rPr lang="en-GB" dirty="0" err="1"/>
              <a:t>Dev_ID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242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Analysis </a:t>
            </a:r>
          </a:p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4" y="188640"/>
            <a:ext cx="10058400" cy="444551"/>
          </a:xfrm>
        </p:spPr>
        <p:txBody>
          <a:bodyPr>
            <a:no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</a:rPr>
              <a:t>Q15) Find players who scored more than 50% of the </a:t>
            </a:r>
            <a:r>
              <a:rPr lang="en-GB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avg</a:t>
            </a:r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</a:rPr>
              <a:t> score scored by sum of </a:t>
            </a:r>
            <a:r>
              <a:rPr lang="en-IN" sz="1800" dirty="0">
                <a:solidFill>
                  <a:schemeClr val="tx1"/>
                </a:solidFill>
                <a:latin typeface="Consolas" panose="020B0609020204030204" pitchFamily="49" charset="0"/>
              </a:rPr>
              <a:t>scores for each.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817EB4-3CD1-8F1E-5868-659417387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908720"/>
            <a:ext cx="6849431" cy="29436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5BBB43-0B8F-F19A-8F7D-4658B4654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152" y="908719"/>
            <a:ext cx="1800200" cy="552223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567744E-F18B-A032-DA3D-4382C9CEE1CE}"/>
              </a:ext>
            </a:extLst>
          </p:cNvPr>
          <p:cNvSpPr/>
          <p:nvPr/>
        </p:nvSpPr>
        <p:spPr>
          <a:xfrm>
            <a:off x="5015879" y="4077072"/>
            <a:ext cx="2438799" cy="9269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382CD5-3F21-DE4B-A709-80C7BCBD09FB}"/>
              </a:ext>
            </a:extLst>
          </p:cNvPr>
          <p:cNvSpPr txBox="1"/>
          <p:nvPr/>
        </p:nvSpPr>
        <p:spPr>
          <a:xfrm>
            <a:off x="191344" y="4077072"/>
            <a:ext cx="396044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We will get 50 rows in output that means there are 50 P_ID that have scored more than 50% of the AVG_SCORE.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482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F80B1F-4C3B-FF0B-70BF-67C86F88C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9E4715-9FA8-8B90-EDCF-B81B3ADB3399}"/>
              </a:ext>
            </a:extLst>
          </p:cNvPr>
          <p:cNvSpPr txBox="1"/>
          <p:nvPr/>
        </p:nvSpPr>
        <p:spPr>
          <a:xfrm>
            <a:off x="0" y="6858000"/>
            <a:ext cx="121919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foto.wuestenigel.com/text-no-plastic-on-green-grass-background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/3.0/"/>
              </a:rPr>
              <a:t>CC BY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4286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160" y="188640"/>
            <a:ext cx="3657600" cy="502568"/>
          </a:xfrm>
        </p:spPr>
        <p:txBody>
          <a:bodyPr>
            <a:normAutofit fontScale="90000"/>
          </a:bodyPr>
          <a:lstStyle/>
          <a:p>
            <a:r>
              <a:rPr lang="en-US" dirty="0"/>
              <a:t>Player Table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5172DE-C3BC-4BE0-B3F1-E97384729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52" y="116632"/>
            <a:ext cx="7056784" cy="655272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634699-69BB-497D-8CAD-0235DFC24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60" y="908720"/>
            <a:ext cx="4067743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7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160" y="188640"/>
            <a:ext cx="3657600" cy="50256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Level_details</a:t>
            </a:r>
            <a:r>
              <a:rPr lang="en-US" dirty="0"/>
              <a:t>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0EFA6-EBDF-437F-AA78-3AFB5826B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16632"/>
            <a:ext cx="7200800" cy="66247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134C5A-B168-4A89-B1A5-71FEF105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253" y="836712"/>
            <a:ext cx="4001058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3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-459432"/>
            <a:ext cx="10058400" cy="11430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D2DB92-BC5D-4E3B-845A-BFBF4C41C944}"/>
              </a:ext>
            </a:extLst>
          </p:cNvPr>
          <p:cNvSpPr txBox="1"/>
          <p:nvPr/>
        </p:nvSpPr>
        <p:spPr>
          <a:xfrm>
            <a:off x="191344" y="1052736"/>
            <a:ext cx="892899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Arial Black" panose="020B0A04020102020204" pitchFamily="34" charset="0"/>
              </a:rPr>
              <a:t>-- 1) Players play a game divided into 3-levels (L0,L1 and L2)</a:t>
            </a:r>
          </a:p>
          <a:p>
            <a:r>
              <a:rPr lang="en-GB" sz="2000" b="1" dirty="0">
                <a:latin typeface="Arial Black" panose="020B0A04020102020204" pitchFamily="34" charset="0"/>
              </a:rPr>
              <a:t>-- 2) Each level has 3 difficulty levels (Low, Medium, High)</a:t>
            </a:r>
          </a:p>
          <a:p>
            <a:r>
              <a:rPr lang="en-GB" sz="2000" b="1" dirty="0">
                <a:latin typeface="Arial Black" panose="020B0A04020102020204" pitchFamily="34" charset="0"/>
              </a:rPr>
              <a:t>-- 3) At each level, players have to kill the opponents using guns/physical fight</a:t>
            </a:r>
          </a:p>
          <a:p>
            <a:r>
              <a:rPr lang="en-GB" sz="2000" b="1" dirty="0">
                <a:latin typeface="Arial Black" panose="020B0A04020102020204" pitchFamily="34" charset="0"/>
              </a:rPr>
              <a:t>-- 4) Each level has multiple stages at each difficulty level.</a:t>
            </a:r>
          </a:p>
          <a:p>
            <a:r>
              <a:rPr lang="en-GB" sz="2000" b="1" dirty="0">
                <a:latin typeface="Arial Black" panose="020B0A04020102020204" pitchFamily="34" charset="0"/>
              </a:rPr>
              <a:t>-- 5) A player can only play L1 using its system generated L1_code.</a:t>
            </a:r>
          </a:p>
          <a:p>
            <a:r>
              <a:rPr lang="en-GB" sz="2000" b="1" dirty="0">
                <a:latin typeface="Arial Black" panose="020B0A04020102020204" pitchFamily="34" charset="0"/>
              </a:rPr>
              <a:t>-- 6) Only players who have played Level1 can possibly play Level2.</a:t>
            </a:r>
          </a:p>
          <a:p>
            <a:r>
              <a:rPr lang="en-GB" sz="2000" b="1" dirty="0">
                <a:latin typeface="Arial Black" panose="020B0A04020102020204" pitchFamily="34" charset="0"/>
              </a:rPr>
              <a:t>--    using its system generated L2_code.</a:t>
            </a:r>
          </a:p>
          <a:p>
            <a:r>
              <a:rPr lang="en-GB" sz="2000" b="1" dirty="0">
                <a:latin typeface="Arial Black" panose="020B0A04020102020204" pitchFamily="34" charset="0"/>
              </a:rPr>
              <a:t>-- 7) By default a player can play L0.</a:t>
            </a:r>
          </a:p>
          <a:p>
            <a:r>
              <a:rPr lang="en-GB" sz="2000" b="1" dirty="0">
                <a:latin typeface="Arial Black" panose="020B0A04020102020204" pitchFamily="34" charset="0"/>
              </a:rPr>
              <a:t>-- 8) Each player can login to the game using a </a:t>
            </a:r>
            <a:r>
              <a:rPr lang="en-GB" sz="2000" b="1" dirty="0" err="1">
                <a:latin typeface="Arial Black" panose="020B0A04020102020204" pitchFamily="34" charset="0"/>
              </a:rPr>
              <a:t>Dev_ID</a:t>
            </a:r>
            <a:r>
              <a:rPr lang="en-GB" sz="2000" b="1" dirty="0">
                <a:latin typeface="Arial Black" panose="020B0A04020102020204" pitchFamily="34" charset="0"/>
              </a:rPr>
              <a:t>.</a:t>
            </a:r>
          </a:p>
          <a:p>
            <a:r>
              <a:rPr lang="en-GB" sz="2000" b="1" dirty="0">
                <a:latin typeface="Arial Black" panose="020B0A04020102020204" pitchFamily="34" charset="0"/>
              </a:rPr>
              <a:t>-- 9) Players can earn extra lives at each stage in a level.</a:t>
            </a:r>
            <a:endParaRPr lang="en-IN" sz="2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3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5720" y="-315416"/>
            <a:ext cx="4752528" cy="792088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432" y="476672"/>
            <a:ext cx="10058400" cy="44455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Q1- </a:t>
            </a:r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</a:rPr>
              <a:t>Extract </a:t>
            </a:r>
            <a:r>
              <a:rPr lang="en-GB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P_ID,Dev_ID,PName</a:t>
            </a:r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</a:rPr>
              <a:t> and </a:t>
            </a:r>
            <a:r>
              <a:rPr lang="en-GB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Difficulty_level</a:t>
            </a:r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</a:rPr>
              <a:t> of all players  at level 0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EB759C-272F-44BD-964B-5765A5567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27" y="1070226"/>
            <a:ext cx="8290209" cy="1638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2388C0-CEBD-470A-8527-016438ABF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052" y="2861208"/>
            <a:ext cx="3829584" cy="2781688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4813CC27-B020-5EEF-BA94-3D3D12F71757}"/>
              </a:ext>
            </a:extLst>
          </p:cNvPr>
          <p:cNvSpPr/>
          <p:nvPr/>
        </p:nvSpPr>
        <p:spPr>
          <a:xfrm>
            <a:off x="2207568" y="3399113"/>
            <a:ext cx="2304256" cy="12560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11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4" y="116632"/>
            <a:ext cx="10058400" cy="444551"/>
          </a:xfrm>
        </p:spPr>
        <p:txBody>
          <a:bodyPr>
            <a:no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</a:rPr>
              <a:t>Q2) Find Level1_code wise </a:t>
            </a:r>
            <a:r>
              <a:rPr lang="en-GB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Avg_Kill_Count</a:t>
            </a:r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</a:rPr>
              <a:t> where </a:t>
            </a:r>
            <a:r>
              <a:rPr lang="en-GB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lives_earned</a:t>
            </a:r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</a:rPr>
              <a:t> is 2 and </a:t>
            </a:r>
            <a:r>
              <a:rPr lang="en-GB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atleast</a:t>
            </a:r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</a:rPr>
              <a:t> 3 stages are crossed.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34B5A9-B579-46F7-9596-F10D580B6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22" y="887056"/>
            <a:ext cx="8068017" cy="21720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D18EF8-9669-44C7-9DA3-47B7BC31C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175" y="3059059"/>
            <a:ext cx="5473064" cy="2736533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49C241BC-A970-3AE5-018C-270F0C79DE0B}"/>
              </a:ext>
            </a:extLst>
          </p:cNvPr>
          <p:cNvSpPr/>
          <p:nvPr/>
        </p:nvSpPr>
        <p:spPr>
          <a:xfrm>
            <a:off x="623392" y="3933056"/>
            <a:ext cx="2016224" cy="12851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31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432" y="116633"/>
            <a:ext cx="10058400" cy="648072"/>
          </a:xfrm>
        </p:spPr>
        <p:txBody>
          <a:bodyPr>
            <a:no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</a:rPr>
              <a:t>Q3) Find the total number of stages crossed at each </a:t>
            </a:r>
            <a:r>
              <a:rPr lang="en-GB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diffuculty</a:t>
            </a:r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</a:rPr>
              <a:t> level where for Level2 with players use </a:t>
            </a:r>
            <a:r>
              <a:rPr lang="en-GB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zm_series</a:t>
            </a:r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</a:rPr>
              <a:t> devices. Arrange the result in </a:t>
            </a:r>
            <a:r>
              <a:rPr lang="en-GB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decsreasing</a:t>
            </a:r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</a:rPr>
              <a:t> order of total number of stages crossed.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BC87D-9F89-9B16-A5A8-0AB6FB220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32" y="1066470"/>
            <a:ext cx="10707594" cy="2362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274B73-41B9-B029-3C6E-75A0094DD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92" y="3429000"/>
            <a:ext cx="4280400" cy="271036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0681CF0-D498-3EB7-9015-A9FF86B0462D}"/>
              </a:ext>
            </a:extLst>
          </p:cNvPr>
          <p:cNvSpPr/>
          <p:nvPr/>
        </p:nvSpPr>
        <p:spPr>
          <a:xfrm>
            <a:off x="2567608" y="4005064"/>
            <a:ext cx="3168352" cy="9269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346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4" y="116632"/>
            <a:ext cx="11049152" cy="57606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Q4- 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</a:rPr>
              <a:t>Extract P_ID and the total number of unique dates for those players  who have played games on multiple days.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9701A-8A2B-F818-3F8F-C00F4DCC5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700699"/>
            <a:ext cx="11317279" cy="2162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482992-55D9-3632-32AF-2B31DE5FB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248" y="2873193"/>
            <a:ext cx="2695951" cy="384863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0F29AA7-1920-7176-9B9F-ECAC8D222C97}"/>
              </a:ext>
            </a:extLst>
          </p:cNvPr>
          <p:cNvSpPr/>
          <p:nvPr/>
        </p:nvSpPr>
        <p:spPr>
          <a:xfrm>
            <a:off x="5015880" y="3645024"/>
            <a:ext cx="3168352" cy="9269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999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CC5AF3F1-F1AD-46F5-B229-4E1329F06412}" vid="{B7E1BF64-2168-4738-AA42-CF7C9F7F9E9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126</TotalTime>
  <Words>726</Words>
  <Application>Microsoft Office PowerPoint</Application>
  <PresentationFormat>Widescreen</PresentationFormat>
  <Paragraphs>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Consolas</vt:lpstr>
      <vt:lpstr>Franklin Gothic Medium</vt:lpstr>
      <vt:lpstr>Impact</vt:lpstr>
      <vt:lpstr>Basketball 16x9</vt:lpstr>
      <vt:lpstr>Game Analysis</vt:lpstr>
      <vt:lpstr>Agenda </vt:lpstr>
      <vt:lpstr>Player Table</vt:lpstr>
      <vt:lpstr>Level_details Table</vt:lpstr>
      <vt:lpstr>Introduction</vt:lpstr>
      <vt:lpstr>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Analysis</dc:title>
  <dc:creator>Shivam Sharma</dc:creator>
  <cp:lastModifiedBy>Shivam Sharma</cp:lastModifiedBy>
  <cp:revision>1</cp:revision>
  <dcterms:created xsi:type="dcterms:W3CDTF">2024-04-12T03:23:51Z</dcterms:created>
  <dcterms:modified xsi:type="dcterms:W3CDTF">2024-04-17T02:27:34Z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