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89235-20A3-470D-B2F4-9148CAF4603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5E0A4674-AB4B-4012-9CDF-169380749C76}">
      <dgm:prSet phldrT="[Text]"/>
      <dgm:spPr/>
      <dgm:t>
        <a:bodyPr/>
        <a:lstStyle/>
        <a:p>
          <a:r>
            <a:rPr lang="en-IN"/>
            <a:t>Start</a:t>
          </a:r>
        </a:p>
      </dgm:t>
    </dgm:pt>
    <dgm:pt modelId="{BAC88E90-D98F-4B85-816C-AB4B40DB1D43}" type="parTrans" cxnId="{C4CF14A7-2AD9-4952-B872-016A599E3258}">
      <dgm:prSet/>
      <dgm:spPr/>
      <dgm:t>
        <a:bodyPr/>
        <a:lstStyle/>
        <a:p>
          <a:endParaRPr lang="en-IN"/>
        </a:p>
      </dgm:t>
    </dgm:pt>
    <dgm:pt modelId="{AD3C575D-A327-41F6-A447-2EF4BFB42F93}" type="sibTrans" cxnId="{C4CF14A7-2AD9-4952-B872-016A599E3258}">
      <dgm:prSet/>
      <dgm:spPr/>
      <dgm:t>
        <a:bodyPr/>
        <a:lstStyle/>
        <a:p>
          <a:endParaRPr lang="en-IN"/>
        </a:p>
      </dgm:t>
    </dgm:pt>
    <dgm:pt modelId="{8C043E61-F33D-4BD0-98AF-7AC17234E3E5}">
      <dgm:prSet phldrT="[Text]"/>
      <dgm:spPr/>
      <dgm:t>
        <a:bodyPr/>
        <a:lstStyle/>
        <a:p>
          <a:r>
            <a:rPr lang="en-IN"/>
            <a:t>Data Loading from remote</a:t>
          </a:r>
        </a:p>
      </dgm:t>
    </dgm:pt>
    <dgm:pt modelId="{F0AB0284-7001-467F-BC53-E9C5A233C3D6}" type="parTrans" cxnId="{DAB07CE9-222E-4813-9D92-6742CE562F50}">
      <dgm:prSet/>
      <dgm:spPr/>
      <dgm:t>
        <a:bodyPr/>
        <a:lstStyle/>
        <a:p>
          <a:endParaRPr lang="en-IN"/>
        </a:p>
      </dgm:t>
    </dgm:pt>
    <dgm:pt modelId="{2758FA95-F7EC-4F19-A8C6-EFA77CB98BBF}" type="sibTrans" cxnId="{DAB07CE9-222E-4813-9D92-6742CE562F50}">
      <dgm:prSet/>
      <dgm:spPr/>
      <dgm:t>
        <a:bodyPr/>
        <a:lstStyle/>
        <a:p>
          <a:endParaRPr lang="en-IN"/>
        </a:p>
      </dgm:t>
    </dgm:pt>
    <dgm:pt modelId="{432DDA00-EB2F-4EB1-9D7F-09E2E653D0BE}">
      <dgm:prSet phldrT="[Text]"/>
      <dgm:spPr/>
      <dgm:t>
        <a:bodyPr/>
        <a:lstStyle/>
        <a:p>
          <a:r>
            <a:rPr lang="en-IN"/>
            <a:t>Exploratory Data Analysis (EDA)</a:t>
          </a:r>
        </a:p>
      </dgm:t>
    </dgm:pt>
    <dgm:pt modelId="{54C70B3D-1044-42F3-ACF3-38835D701141}" type="parTrans" cxnId="{D58CAD5C-1226-4C99-82B1-04929875E878}">
      <dgm:prSet/>
      <dgm:spPr/>
      <dgm:t>
        <a:bodyPr/>
        <a:lstStyle/>
        <a:p>
          <a:endParaRPr lang="en-IN"/>
        </a:p>
      </dgm:t>
    </dgm:pt>
    <dgm:pt modelId="{DF1A3524-81FD-4FD1-A4A2-5D016CDD537D}" type="sibTrans" cxnId="{D58CAD5C-1226-4C99-82B1-04929875E878}">
      <dgm:prSet/>
      <dgm:spPr/>
      <dgm:t>
        <a:bodyPr/>
        <a:lstStyle/>
        <a:p>
          <a:endParaRPr lang="en-IN"/>
        </a:p>
      </dgm:t>
    </dgm:pt>
    <dgm:pt modelId="{4588CD27-3EB7-495D-A514-74F043DBD7AC}">
      <dgm:prSet phldrT="[Text]"/>
      <dgm:spPr/>
      <dgm:t>
        <a:bodyPr/>
        <a:lstStyle/>
        <a:p>
          <a:r>
            <a:rPr lang="en-IN"/>
            <a:t>Setting up logging mechanism</a:t>
          </a:r>
        </a:p>
      </dgm:t>
    </dgm:pt>
    <dgm:pt modelId="{F1E36F7E-78B5-4287-A894-E215331DFEA1}" type="parTrans" cxnId="{333BE8F4-CC83-4BBD-AE60-7B60BF2774CE}">
      <dgm:prSet/>
      <dgm:spPr/>
      <dgm:t>
        <a:bodyPr/>
        <a:lstStyle/>
        <a:p>
          <a:endParaRPr lang="en-IN"/>
        </a:p>
      </dgm:t>
    </dgm:pt>
    <dgm:pt modelId="{B9E1F775-CD2E-49C7-ABA0-5194A95E801A}" type="sibTrans" cxnId="{333BE8F4-CC83-4BBD-AE60-7B60BF2774CE}">
      <dgm:prSet/>
      <dgm:spPr/>
      <dgm:t>
        <a:bodyPr/>
        <a:lstStyle/>
        <a:p>
          <a:endParaRPr lang="en-IN"/>
        </a:p>
      </dgm:t>
    </dgm:pt>
    <dgm:pt modelId="{959356EB-0EDB-42E7-98BB-F30B09DB56E0}">
      <dgm:prSet phldrT="[Text]"/>
      <dgm:spPr/>
      <dgm:t>
        <a:bodyPr/>
        <a:lstStyle/>
        <a:p>
          <a:r>
            <a:rPr lang="en-IN"/>
            <a:t>Data Preprocessing</a:t>
          </a:r>
        </a:p>
      </dgm:t>
    </dgm:pt>
    <dgm:pt modelId="{653FCC58-ABCB-4E7F-9C36-69E1C1C5D136}" type="parTrans" cxnId="{69C32CE1-EB96-413A-A57F-1ACFD743F648}">
      <dgm:prSet/>
      <dgm:spPr/>
      <dgm:t>
        <a:bodyPr/>
        <a:lstStyle/>
        <a:p>
          <a:endParaRPr lang="en-IN"/>
        </a:p>
      </dgm:t>
    </dgm:pt>
    <dgm:pt modelId="{DF276BA5-295D-4B76-8D7D-C14C528D9FB6}" type="sibTrans" cxnId="{69C32CE1-EB96-413A-A57F-1ACFD743F648}">
      <dgm:prSet/>
      <dgm:spPr/>
      <dgm:t>
        <a:bodyPr/>
        <a:lstStyle/>
        <a:p>
          <a:endParaRPr lang="en-IN"/>
        </a:p>
      </dgm:t>
    </dgm:pt>
    <dgm:pt modelId="{200823DE-13B1-4B60-9DCA-AE19BFFA28EB}">
      <dgm:prSet/>
      <dgm:spPr/>
      <dgm:t>
        <a:bodyPr/>
        <a:lstStyle/>
        <a:p>
          <a:r>
            <a:rPr lang="en-IN"/>
            <a:t>Machine Learning Model Creation</a:t>
          </a:r>
        </a:p>
      </dgm:t>
    </dgm:pt>
    <dgm:pt modelId="{14639882-0788-4C0D-808B-B9E6BD576CEA}" type="parTrans" cxnId="{198F765C-522B-4453-8224-6F021966591E}">
      <dgm:prSet/>
      <dgm:spPr/>
      <dgm:t>
        <a:bodyPr/>
        <a:lstStyle/>
        <a:p>
          <a:endParaRPr lang="en-IN"/>
        </a:p>
      </dgm:t>
    </dgm:pt>
    <dgm:pt modelId="{0D06E24B-99B1-4B6E-AABA-B52FC4B8CBF4}" type="sibTrans" cxnId="{198F765C-522B-4453-8224-6F021966591E}">
      <dgm:prSet/>
      <dgm:spPr/>
      <dgm:t>
        <a:bodyPr/>
        <a:lstStyle/>
        <a:p>
          <a:endParaRPr lang="en-IN"/>
        </a:p>
      </dgm:t>
    </dgm:pt>
    <dgm:pt modelId="{76CAE639-766C-47F1-9C4E-322F809303E6}">
      <dgm:prSet/>
      <dgm:spPr/>
      <dgm:t>
        <a:bodyPr/>
        <a:lstStyle/>
        <a:p>
          <a:r>
            <a:rPr lang="en-IN"/>
            <a:t>Creating utility classes</a:t>
          </a:r>
        </a:p>
      </dgm:t>
    </dgm:pt>
    <dgm:pt modelId="{03FF4280-0F01-4585-AF0D-40CCFA91009A}" type="parTrans" cxnId="{3EF196D2-0E3D-40E2-BCA5-8577DE7DDEC8}">
      <dgm:prSet/>
      <dgm:spPr/>
      <dgm:t>
        <a:bodyPr/>
        <a:lstStyle/>
        <a:p>
          <a:endParaRPr lang="en-IN"/>
        </a:p>
      </dgm:t>
    </dgm:pt>
    <dgm:pt modelId="{3765CC86-C5D1-429C-AEF0-91C5B1B8ED0A}" type="sibTrans" cxnId="{3EF196D2-0E3D-40E2-BCA5-8577DE7DDEC8}">
      <dgm:prSet/>
      <dgm:spPr/>
      <dgm:t>
        <a:bodyPr/>
        <a:lstStyle/>
        <a:p>
          <a:endParaRPr lang="en-IN"/>
        </a:p>
      </dgm:t>
    </dgm:pt>
    <dgm:pt modelId="{A04872A9-4FC2-41EC-B03B-4D20B3E85DE9}">
      <dgm:prSet/>
      <dgm:spPr/>
      <dgm:t>
        <a:bodyPr/>
        <a:lstStyle/>
        <a:p>
          <a:r>
            <a:rPr lang="en-IN" dirty="0"/>
            <a:t>Evaluating a trained model using validation data</a:t>
          </a:r>
        </a:p>
      </dgm:t>
    </dgm:pt>
    <dgm:pt modelId="{8F5D5ED0-15AB-4F7E-9C32-05D10EBCB532}" type="parTrans" cxnId="{E5B037F2-0466-4C3C-9D86-CF1CECF26A73}">
      <dgm:prSet/>
      <dgm:spPr/>
      <dgm:t>
        <a:bodyPr/>
        <a:lstStyle/>
        <a:p>
          <a:endParaRPr lang="en-IN"/>
        </a:p>
      </dgm:t>
    </dgm:pt>
    <dgm:pt modelId="{9AA5CA05-34B1-4ACE-AE9F-C29E8C499DFF}" type="sibTrans" cxnId="{E5B037F2-0466-4C3C-9D86-CF1CECF26A73}">
      <dgm:prSet/>
      <dgm:spPr/>
      <dgm:t>
        <a:bodyPr/>
        <a:lstStyle/>
        <a:p>
          <a:endParaRPr lang="en-IN"/>
        </a:p>
      </dgm:t>
    </dgm:pt>
    <dgm:pt modelId="{EAFB39E9-8848-4528-B56D-6E471B744C58}">
      <dgm:prSet/>
      <dgm:spPr/>
      <dgm:t>
        <a:bodyPr/>
        <a:lstStyle/>
        <a:p>
          <a:r>
            <a:rPr lang="en-IN"/>
            <a:t>Visualizing the evaluations for better understanding</a:t>
          </a:r>
        </a:p>
      </dgm:t>
    </dgm:pt>
    <dgm:pt modelId="{46C28646-1B47-47F4-83CF-A483C6387FFF}" type="parTrans" cxnId="{AB043923-9D4A-4582-9275-3347C3E0F56B}">
      <dgm:prSet/>
      <dgm:spPr/>
      <dgm:t>
        <a:bodyPr/>
        <a:lstStyle/>
        <a:p>
          <a:endParaRPr lang="en-IN"/>
        </a:p>
      </dgm:t>
    </dgm:pt>
    <dgm:pt modelId="{57C7F709-CEF2-4BE7-9A10-B29490DE0CBC}" type="sibTrans" cxnId="{AB043923-9D4A-4582-9275-3347C3E0F56B}">
      <dgm:prSet/>
      <dgm:spPr/>
      <dgm:t>
        <a:bodyPr/>
        <a:lstStyle/>
        <a:p>
          <a:endParaRPr lang="en-IN"/>
        </a:p>
      </dgm:t>
    </dgm:pt>
    <dgm:pt modelId="{C0A354C2-8805-45D7-88D8-F9B8E40EF082}">
      <dgm:prSet/>
      <dgm:spPr/>
      <dgm:t>
        <a:bodyPr/>
        <a:lstStyle/>
        <a:p>
          <a:r>
            <a:rPr lang="en-IN"/>
            <a:t>Creating a webappp for exposure to client using streamlit</a:t>
          </a:r>
        </a:p>
      </dgm:t>
    </dgm:pt>
    <dgm:pt modelId="{F07C92FC-967A-441D-A080-E62F77DA1FF6}" type="parTrans" cxnId="{B1379C16-387A-43E1-B52D-E333876A1AC1}">
      <dgm:prSet/>
      <dgm:spPr/>
      <dgm:t>
        <a:bodyPr/>
        <a:lstStyle/>
        <a:p>
          <a:endParaRPr lang="en-IN"/>
        </a:p>
      </dgm:t>
    </dgm:pt>
    <dgm:pt modelId="{34212939-91DA-40FB-A1C8-FDCF1ACB31F4}" type="sibTrans" cxnId="{B1379C16-387A-43E1-B52D-E333876A1AC1}">
      <dgm:prSet/>
      <dgm:spPr/>
      <dgm:t>
        <a:bodyPr/>
        <a:lstStyle/>
        <a:p>
          <a:endParaRPr lang="en-IN"/>
        </a:p>
      </dgm:t>
    </dgm:pt>
    <dgm:pt modelId="{8B0E6AE5-1C3A-4525-B6E0-E508D9BEC485}">
      <dgm:prSet/>
      <dgm:spPr/>
      <dgm:t>
        <a:bodyPr/>
        <a:lstStyle/>
        <a:p>
          <a:r>
            <a:rPr lang="en-IN"/>
            <a:t>Deployment</a:t>
          </a:r>
        </a:p>
      </dgm:t>
    </dgm:pt>
    <dgm:pt modelId="{89195A03-8A5A-4465-9A76-95619767FC9A}" type="parTrans" cxnId="{7AB6697E-9421-4F54-9B75-38261AEDBC87}">
      <dgm:prSet/>
      <dgm:spPr/>
      <dgm:t>
        <a:bodyPr/>
        <a:lstStyle/>
        <a:p>
          <a:endParaRPr lang="en-IN"/>
        </a:p>
      </dgm:t>
    </dgm:pt>
    <dgm:pt modelId="{3BE3AA59-9EC4-496C-B3D2-763C47D2C40C}" type="sibTrans" cxnId="{7AB6697E-9421-4F54-9B75-38261AEDBC87}">
      <dgm:prSet/>
      <dgm:spPr/>
      <dgm:t>
        <a:bodyPr/>
        <a:lstStyle/>
        <a:p>
          <a:endParaRPr lang="en-IN"/>
        </a:p>
      </dgm:t>
    </dgm:pt>
    <dgm:pt modelId="{06E7DB36-29AC-41E5-A20D-1391A7D1A007}">
      <dgm:prSet/>
      <dgm:spPr/>
      <dgm:t>
        <a:bodyPr/>
        <a:lstStyle/>
        <a:p>
          <a:r>
            <a:rPr lang="en-IN"/>
            <a:t>End</a:t>
          </a:r>
        </a:p>
      </dgm:t>
    </dgm:pt>
    <dgm:pt modelId="{C6137143-8732-4ABA-8768-4EA236DD00C7}" type="parTrans" cxnId="{7C415E31-6B13-4CC5-8203-2EDA788A36D5}">
      <dgm:prSet/>
      <dgm:spPr/>
      <dgm:t>
        <a:bodyPr/>
        <a:lstStyle/>
        <a:p>
          <a:endParaRPr lang="en-IN"/>
        </a:p>
      </dgm:t>
    </dgm:pt>
    <dgm:pt modelId="{65CED4B3-8A4E-4379-B302-3DDD3364FC4E}" type="sibTrans" cxnId="{7C415E31-6B13-4CC5-8203-2EDA788A36D5}">
      <dgm:prSet/>
      <dgm:spPr/>
      <dgm:t>
        <a:bodyPr/>
        <a:lstStyle/>
        <a:p>
          <a:endParaRPr lang="en-IN"/>
        </a:p>
      </dgm:t>
    </dgm:pt>
    <dgm:pt modelId="{92715AB1-34C9-4128-9432-F7A4055D8190}">
      <dgm:prSet/>
      <dgm:spPr/>
      <dgm:t>
        <a:bodyPr/>
        <a:lstStyle/>
        <a:p>
          <a:r>
            <a:rPr lang="en-IN"/>
            <a:t>Saving the preprocess pipelines</a:t>
          </a:r>
        </a:p>
      </dgm:t>
    </dgm:pt>
    <dgm:pt modelId="{2686A893-38BB-49B7-8C98-BB7135A12225}" type="parTrans" cxnId="{5CBA957A-D212-489A-953E-4D8C6A7716CA}">
      <dgm:prSet/>
      <dgm:spPr/>
      <dgm:t>
        <a:bodyPr/>
        <a:lstStyle/>
        <a:p>
          <a:endParaRPr lang="en-IN"/>
        </a:p>
      </dgm:t>
    </dgm:pt>
    <dgm:pt modelId="{4D5F28E0-21D4-4D27-AB63-F865BFF5BDB5}" type="sibTrans" cxnId="{5CBA957A-D212-489A-953E-4D8C6A7716CA}">
      <dgm:prSet/>
      <dgm:spPr/>
      <dgm:t>
        <a:bodyPr/>
        <a:lstStyle/>
        <a:p>
          <a:endParaRPr lang="en-IN"/>
        </a:p>
      </dgm:t>
    </dgm:pt>
    <dgm:pt modelId="{8D586FCA-2F84-426B-B53B-509F031ADA9F}">
      <dgm:prSet/>
      <dgm:spPr/>
      <dgm:t>
        <a:bodyPr/>
        <a:lstStyle/>
        <a:p>
          <a:r>
            <a:rPr lang="en-IN"/>
            <a:t>Saving the trained machine learning model</a:t>
          </a:r>
        </a:p>
      </dgm:t>
    </dgm:pt>
    <dgm:pt modelId="{D37C828F-2BC6-48D4-B9F3-49C40C47C470}" type="parTrans" cxnId="{1B96589F-E9E2-4717-A21C-6E627EB474AC}">
      <dgm:prSet/>
      <dgm:spPr/>
      <dgm:t>
        <a:bodyPr/>
        <a:lstStyle/>
        <a:p>
          <a:endParaRPr lang="en-IN"/>
        </a:p>
      </dgm:t>
    </dgm:pt>
    <dgm:pt modelId="{8933C139-3626-4D29-839E-7171470F0780}" type="sibTrans" cxnId="{1B96589F-E9E2-4717-A21C-6E627EB474AC}">
      <dgm:prSet/>
      <dgm:spPr/>
      <dgm:t>
        <a:bodyPr/>
        <a:lstStyle/>
        <a:p>
          <a:endParaRPr lang="en-IN"/>
        </a:p>
      </dgm:t>
    </dgm:pt>
    <dgm:pt modelId="{0127C20F-0C3E-4F67-836A-EFE33414A824}">
      <dgm:prSet/>
      <dgm:spPr/>
      <dgm:t>
        <a:bodyPr/>
        <a:lstStyle/>
        <a:p>
          <a:r>
            <a:rPr lang="en-IN"/>
            <a:t>Setting up the automated model training, evaluation and testing pipeline using DVC </a:t>
          </a:r>
        </a:p>
      </dgm:t>
    </dgm:pt>
    <dgm:pt modelId="{B2D1FD1A-6262-4308-923F-A59228D45621}" type="parTrans" cxnId="{F9BE2408-4305-4869-BD2D-33FC6445FF24}">
      <dgm:prSet/>
      <dgm:spPr/>
      <dgm:t>
        <a:bodyPr/>
        <a:lstStyle/>
        <a:p>
          <a:endParaRPr lang="en-IN"/>
        </a:p>
      </dgm:t>
    </dgm:pt>
    <dgm:pt modelId="{7915480A-92A7-4231-B6BD-1A01F72BF92A}" type="sibTrans" cxnId="{F9BE2408-4305-4869-BD2D-33FC6445FF24}">
      <dgm:prSet/>
      <dgm:spPr/>
      <dgm:t>
        <a:bodyPr/>
        <a:lstStyle/>
        <a:p>
          <a:endParaRPr lang="en-IN"/>
        </a:p>
      </dgm:t>
    </dgm:pt>
    <dgm:pt modelId="{8EC67D7B-4C4E-40D5-822B-09EA3507ACCF}">
      <dgm:prSet/>
      <dgm:spPr/>
      <dgm:t>
        <a:bodyPr/>
        <a:lstStyle/>
        <a:p>
          <a:r>
            <a:rPr lang="en-IN"/>
            <a:t>Adding python tests</a:t>
          </a:r>
        </a:p>
      </dgm:t>
    </dgm:pt>
    <dgm:pt modelId="{6E2D3199-777A-4404-B0C4-1E6BB28EA89B}" type="parTrans" cxnId="{40449326-BDAB-42D5-97DA-9863ECD6A568}">
      <dgm:prSet/>
      <dgm:spPr/>
      <dgm:t>
        <a:bodyPr/>
        <a:lstStyle/>
        <a:p>
          <a:endParaRPr lang="en-IN"/>
        </a:p>
      </dgm:t>
    </dgm:pt>
    <dgm:pt modelId="{B9D451BC-25AC-4A88-8B56-94A41490A520}" type="sibTrans" cxnId="{40449326-BDAB-42D5-97DA-9863ECD6A568}">
      <dgm:prSet/>
      <dgm:spPr/>
      <dgm:t>
        <a:bodyPr/>
        <a:lstStyle/>
        <a:p>
          <a:endParaRPr lang="en-IN"/>
        </a:p>
      </dgm:t>
    </dgm:pt>
    <dgm:pt modelId="{9AE7C1FD-C674-43A7-A3D0-796F3FC005C8}" type="pres">
      <dgm:prSet presAssocID="{01989235-20A3-470D-B2F4-9148CAF4603F}" presName="Name0" presStyleCnt="0">
        <dgm:presLayoutVars>
          <dgm:dir/>
          <dgm:resizeHandles val="exact"/>
        </dgm:presLayoutVars>
      </dgm:prSet>
      <dgm:spPr/>
    </dgm:pt>
    <dgm:pt modelId="{D9FAA64F-26B3-468C-B3F9-265B13168432}" type="pres">
      <dgm:prSet presAssocID="{5E0A4674-AB4B-4012-9CDF-169380749C76}" presName="node" presStyleLbl="node1" presStyleIdx="0" presStyleCnt="16">
        <dgm:presLayoutVars>
          <dgm:bulletEnabled val="1"/>
        </dgm:presLayoutVars>
      </dgm:prSet>
      <dgm:spPr/>
    </dgm:pt>
    <dgm:pt modelId="{D47C300F-96BB-48FA-B3BE-45A0810EE90E}" type="pres">
      <dgm:prSet presAssocID="{AD3C575D-A327-41F6-A447-2EF4BFB42F93}" presName="sibTrans" presStyleLbl="sibTrans1D1" presStyleIdx="0" presStyleCnt="15"/>
      <dgm:spPr/>
    </dgm:pt>
    <dgm:pt modelId="{E21C025C-67B5-4418-B066-98A2826A9D0D}" type="pres">
      <dgm:prSet presAssocID="{AD3C575D-A327-41F6-A447-2EF4BFB42F93}" presName="connectorText" presStyleLbl="sibTrans1D1" presStyleIdx="0" presStyleCnt="15"/>
      <dgm:spPr/>
    </dgm:pt>
    <dgm:pt modelId="{3BB9FF33-4662-4D2C-AC47-D549693BD631}" type="pres">
      <dgm:prSet presAssocID="{8C043E61-F33D-4BD0-98AF-7AC17234E3E5}" presName="node" presStyleLbl="node1" presStyleIdx="1" presStyleCnt="16">
        <dgm:presLayoutVars>
          <dgm:bulletEnabled val="1"/>
        </dgm:presLayoutVars>
      </dgm:prSet>
      <dgm:spPr/>
    </dgm:pt>
    <dgm:pt modelId="{861B13A2-F9E0-470A-A8EF-DB4B830559A9}" type="pres">
      <dgm:prSet presAssocID="{2758FA95-F7EC-4F19-A8C6-EFA77CB98BBF}" presName="sibTrans" presStyleLbl="sibTrans1D1" presStyleIdx="1" presStyleCnt="15"/>
      <dgm:spPr/>
    </dgm:pt>
    <dgm:pt modelId="{E3A31232-1932-4C10-AE56-F61E82B96DED}" type="pres">
      <dgm:prSet presAssocID="{2758FA95-F7EC-4F19-A8C6-EFA77CB98BBF}" presName="connectorText" presStyleLbl="sibTrans1D1" presStyleIdx="1" presStyleCnt="15"/>
      <dgm:spPr/>
    </dgm:pt>
    <dgm:pt modelId="{13F424DC-0531-4A84-97EB-18BFE7DEDA77}" type="pres">
      <dgm:prSet presAssocID="{432DDA00-EB2F-4EB1-9D7F-09E2E653D0BE}" presName="node" presStyleLbl="node1" presStyleIdx="2" presStyleCnt="16">
        <dgm:presLayoutVars>
          <dgm:bulletEnabled val="1"/>
        </dgm:presLayoutVars>
      </dgm:prSet>
      <dgm:spPr/>
    </dgm:pt>
    <dgm:pt modelId="{0DEC2E18-752D-48AE-A2BA-9C74345ADEA0}" type="pres">
      <dgm:prSet presAssocID="{DF1A3524-81FD-4FD1-A4A2-5D016CDD537D}" presName="sibTrans" presStyleLbl="sibTrans1D1" presStyleIdx="2" presStyleCnt="15"/>
      <dgm:spPr/>
    </dgm:pt>
    <dgm:pt modelId="{8DBB5D29-1EAF-419B-AEB7-8A55214C9FCB}" type="pres">
      <dgm:prSet presAssocID="{DF1A3524-81FD-4FD1-A4A2-5D016CDD537D}" presName="connectorText" presStyleLbl="sibTrans1D1" presStyleIdx="2" presStyleCnt="15"/>
      <dgm:spPr/>
    </dgm:pt>
    <dgm:pt modelId="{EB611CAE-1E6B-4BD0-95B4-CD4D6B11110E}" type="pres">
      <dgm:prSet presAssocID="{4588CD27-3EB7-495D-A514-74F043DBD7AC}" presName="node" presStyleLbl="node1" presStyleIdx="3" presStyleCnt="16">
        <dgm:presLayoutVars>
          <dgm:bulletEnabled val="1"/>
        </dgm:presLayoutVars>
      </dgm:prSet>
      <dgm:spPr/>
    </dgm:pt>
    <dgm:pt modelId="{AFB69B41-A1FB-4030-8062-C3A6E24A0634}" type="pres">
      <dgm:prSet presAssocID="{B9E1F775-CD2E-49C7-ABA0-5194A95E801A}" presName="sibTrans" presStyleLbl="sibTrans1D1" presStyleIdx="3" presStyleCnt="15"/>
      <dgm:spPr/>
    </dgm:pt>
    <dgm:pt modelId="{FDE6908C-1EF5-4208-9B1B-447C1DD8D7B3}" type="pres">
      <dgm:prSet presAssocID="{B9E1F775-CD2E-49C7-ABA0-5194A95E801A}" presName="connectorText" presStyleLbl="sibTrans1D1" presStyleIdx="3" presStyleCnt="15"/>
      <dgm:spPr/>
    </dgm:pt>
    <dgm:pt modelId="{FF03AD65-A24B-4B7A-9938-B9B9698778DA}" type="pres">
      <dgm:prSet presAssocID="{76CAE639-766C-47F1-9C4E-322F809303E6}" presName="node" presStyleLbl="node1" presStyleIdx="4" presStyleCnt="16">
        <dgm:presLayoutVars>
          <dgm:bulletEnabled val="1"/>
        </dgm:presLayoutVars>
      </dgm:prSet>
      <dgm:spPr/>
    </dgm:pt>
    <dgm:pt modelId="{5296C030-152D-437D-BC67-97F7C40C8CF9}" type="pres">
      <dgm:prSet presAssocID="{3765CC86-C5D1-429C-AEF0-91C5B1B8ED0A}" presName="sibTrans" presStyleLbl="sibTrans1D1" presStyleIdx="4" presStyleCnt="15"/>
      <dgm:spPr/>
    </dgm:pt>
    <dgm:pt modelId="{D84499BD-2544-40B3-8E2B-597D11816C25}" type="pres">
      <dgm:prSet presAssocID="{3765CC86-C5D1-429C-AEF0-91C5B1B8ED0A}" presName="connectorText" presStyleLbl="sibTrans1D1" presStyleIdx="4" presStyleCnt="15"/>
      <dgm:spPr/>
    </dgm:pt>
    <dgm:pt modelId="{18BFEEEA-8818-4160-A9BE-CDA9FEC91C98}" type="pres">
      <dgm:prSet presAssocID="{959356EB-0EDB-42E7-98BB-F30B09DB56E0}" presName="node" presStyleLbl="node1" presStyleIdx="5" presStyleCnt="16">
        <dgm:presLayoutVars>
          <dgm:bulletEnabled val="1"/>
        </dgm:presLayoutVars>
      </dgm:prSet>
      <dgm:spPr/>
    </dgm:pt>
    <dgm:pt modelId="{4A2A37CC-2066-463F-BAC1-385D086B5A0D}" type="pres">
      <dgm:prSet presAssocID="{DF276BA5-295D-4B76-8D7D-C14C528D9FB6}" presName="sibTrans" presStyleLbl="sibTrans1D1" presStyleIdx="5" presStyleCnt="15"/>
      <dgm:spPr/>
    </dgm:pt>
    <dgm:pt modelId="{D46884FE-8831-4A89-8AB1-E7A109B4143B}" type="pres">
      <dgm:prSet presAssocID="{DF276BA5-295D-4B76-8D7D-C14C528D9FB6}" presName="connectorText" presStyleLbl="sibTrans1D1" presStyleIdx="5" presStyleCnt="15"/>
      <dgm:spPr/>
    </dgm:pt>
    <dgm:pt modelId="{8354FAAA-9427-46D5-84FF-5A7E19B4CB5E}" type="pres">
      <dgm:prSet presAssocID="{92715AB1-34C9-4128-9432-F7A4055D8190}" presName="node" presStyleLbl="node1" presStyleIdx="6" presStyleCnt="16">
        <dgm:presLayoutVars>
          <dgm:bulletEnabled val="1"/>
        </dgm:presLayoutVars>
      </dgm:prSet>
      <dgm:spPr/>
    </dgm:pt>
    <dgm:pt modelId="{41629346-E608-4FFA-BD4B-21F7451879E2}" type="pres">
      <dgm:prSet presAssocID="{4D5F28E0-21D4-4D27-AB63-F865BFF5BDB5}" presName="sibTrans" presStyleLbl="sibTrans1D1" presStyleIdx="6" presStyleCnt="15"/>
      <dgm:spPr/>
    </dgm:pt>
    <dgm:pt modelId="{9624E3B6-2584-4515-B50D-5F04EFE4BD5E}" type="pres">
      <dgm:prSet presAssocID="{4D5F28E0-21D4-4D27-AB63-F865BFF5BDB5}" presName="connectorText" presStyleLbl="sibTrans1D1" presStyleIdx="6" presStyleCnt="15"/>
      <dgm:spPr/>
    </dgm:pt>
    <dgm:pt modelId="{9742BFAD-E86D-4F86-B2C8-8033CCAD6478}" type="pres">
      <dgm:prSet presAssocID="{200823DE-13B1-4B60-9DCA-AE19BFFA28EB}" presName="node" presStyleLbl="node1" presStyleIdx="7" presStyleCnt="16">
        <dgm:presLayoutVars>
          <dgm:bulletEnabled val="1"/>
        </dgm:presLayoutVars>
      </dgm:prSet>
      <dgm:spPr/>
    </dgm:pt>
    <dgm:pt modelId="{F955479F-29D6-41F2-A379-9A9CA3637B01}" type="pres">
      <dgm:prSet presAssocID="{0D06E24B-99B1-4B6E-AABA-B52FC4B8CBF4}" presName="sibTrans" presStyleLbl="sibTrans1D1" presStyleIdx="7" presStyleCnt="15"/>
      <dgm:spPr/>
    </dgm:pt>
    <dgm:pt modelId="{4E8CA940-9266-485A-8D0B-4E0729A9B115}" type="pres">
      <dgm:prSet presAssocID="{0D06E24B-99B1-4B6E-AABA-B52FC4B8CBF4}" presName="connectorText" presStyleLbl="sibTrans1D1" presStyleIdx="7" presStyleCnt="15"/>
      <dgm:spPr/>
    </dgm:pt>
    <dgm:pt modelId="{A5E9A1AA-E511-4C56-9BC7-646CBB6B4906}" type="pres">
      <dgm:prSet presAssocID="{8D586FCA-2F84-426B-B53B-509F031ADA9F}" presName="node" presStyleLbl="node1" presStyleIdx="8" presStyleCnt="16">
        <dgm:presLayoutVars>
          <dgm:bulletEnabled val="1"/>
        </dgm:presLayoutVars>
      </dgm:prSet>
      <dgm:spPr/>
    </dgm:pt>
    <dgm:pt modelId="{792D1DAB-4F45-4542-9B2F-7D9EF742B0FA}" type="pres">
      <dgm:prSet presAssocID="{8933C139-3626-4D29-839E-7171470F0780}" presName="sibTrans" presStyleLbl="sibTrans1D1" presStyleIdx="8" presStyleCnt="15"/>
      <dgm:spPr/>
    </dgm:pt>
    <dgm:pt modelId="{3576EC52-6A91-4B4C-ADA6-56F1182A7899}" type="pres">
      <dgm:prSet presAssocID="{8933C139-3626-4D29-839E-7171470F0780}" presName="connectorText" presStyleLbl="sibTrans1D1" presStyleIdx="8" presStyleCnt="15"/>
      <dgm:spPr/>
    </dgm:pt>
    <dgm:pt modelId="{38F77A1A-8F55-44B6-A815-3A864D9D5EDF}" type="pres">
      <dgm:prSet presAssocID="{A04872A9-4FC2-41EC-B03B-4D20B3E85DE9}" presName="node" presStyleLbl="node1" presStyleIdx="9" presStyleCnt="16">
        <dgm:presLayoutVars>
          <dgm:bulletEnabled val="1"/>
        </dgm:presLayoutVars>
      </dgm:prSet>
      <dgm:spPr/>
    </dgm:pt>
    <dgm:pt modelId="{F9CE9A43-8AA4-4FD7-91C1-27C428685DA4}" type="pres">
      <dgm:prSet presAssocID="{9AA5CA05-34B1-4ACE-AE9F-C29E8C499DFF}" presName="sibTrans" presStyleLbl="sibTrans1D1" presStyleIdx="9" presStyleCnt="15"/>
      <dgm:spPr/>
    </dgm:pt>
    <dgm:pt modelId="{0C55507E-10B7-45EE-8805-BAB0ABE36B91}" type="pres">
      <dgm:prSet presAssocID="{9AA5CA05-34B1-4ACE-AE9F-C29E8C499DFF}" presName="connectorText" presStyleLbl="sibTrans1D1" presStyleIdx="9" presStyleCnt="15"/>
      <dgm:spPr/>
    </dgm:pt>
    <dgm:pt modelId="{E59A894A-BAC5-481B-93EC-8EF2347197D3}" type="pres">
      <dgm:prSet presAssocID="{EAFB39E9-8848-4528-B56D-6E471B744C58}" presName="node" presStyleLbl="node1" presStyleIdx="10" presStyleCnt="16">
        <dgm:presLayoutVars>
          <dgm:bulletEnabled val="1"/>
        </dgm:presLayoutVars>
      </dgm:prSet>
      <dgm:spPr/>
    </dgm:pt>
    <dgm:pt modelId="{AA6F1578-AA20-4A8C-B4FA-4A72CD19DCEA}" type="pres">
      <dgm:prSet presAssocID="{57C7F709-CEF2-4BE7-9A10-B29490DE0CBC}" presName="sibTrans" presStyleLbl="sibTrans1D1" presStyleIdx="10" presStyleCnt="15"/>
      <dgm:spPr/>
    </dgm:pt>
    <dgm:pt modelId="{21390689-D5C0-4D7F-9B6E-E7D7FC81D292}" type="pres">
      <dgm:prSet presAssocID="{57C7F709-CEF2-4BE7-9A10-B29490DE0CBC}" presName="connectorText" presStyleLbl="sibTrans1D1" presStyleIdx="10" presStyleCnt="15"/>
      <dgm:spPr/>
    </dgm:pt>
    <dgm:pt modelId="{489F5706-799E-4251-B2A0-8929E63A973A}" type="pres">
      <dgm:prSet presAssocID="{8EC67D7B-4C4E-40D5-822B-09EA3507ACCF}" presName="node" presStyleLbl="node1" presStyleIdx="11" presStyleCnt="16">
        <dgm:presLayoutVars>
          <dgm:bulletEnabled val="1"/>
        </dgm:presLayoutVars>
      </dgm:prSet>
      <dgm:spPr/>
    </dgm:pt>
    <dgm:pt modelId="{78551121-DEF9-4416-AA87-3E2D80A70046}" type="pres">
      <dgm:prSet presAssocID="{B9D451BC-25AC-4A88-8B56-94A41490A520}" presName="sibTrans" presStyleLbl="sibTrans1D1" presStyleIdx="11" presStyleCnt="15"/>
      <dgm:spPr/>
    </dgm:pt>
    <dgm:pt modelId="{53A75204-5D08-4B77-8C7C-8BC4CE501DE8}" type="pres">
      <dgm:prSet presAssocID="{B9D451BC-25AC-4A88-8B56-94A41490A520}" presName="connectorText" presStyleLbl="sibTrans1D1" presStyleIdx="11" presStyleCnt="15"/>
      <dgm:spPr/>
    </dgm:pt>
    <dgm:pt modelId="{7302BDC5-FDD8-40B1-9A07-98A2E9776DF5}" type="pres">
      <dgm:prSet presAssocID="{0127C20F-0C3E-4F67-836A-EFE33414A824}" presName="node" presStyleLbl="node1" presStyleIdx="12" presStyleCnt="16">
        <dgm:presLayoutVars>
          <dgm:bulletEnabled val="1"/>
        </dgm:presLayoutVars>
      </dgm:prSet>
      <dgm:spPr/>
    </dgm:pt>
    <dgm:pt modelId="{3DA9AB04-3F86-455A-9615-5466D8A2D346}" type="pres">
      <dgm:prSet presAssocID="{7915480A-92A7-4231-B6BD-1A01F72BF92A}" presName="sibTrans" presStyleLbl="sibTrans1D1" presStyleIdx="12" presStyleCnt="15"/>
      <dgm:spPr/>
    </dgm:pt>
    <dgm:pt modelId="{C3FCD21E-46AF-48B2-8D3F-385AE6DCF4DD}" type="pres">
      <dgm:prSet presAssocID="{7915480A-92A7-4231-B6BD-1A01F72BF92A}" presName="connectorText" presStyleLbl="sibTrans1D1" presStyleIdx="12" presStyleCnt="15"/>
      <dgm:spPr/>
    </dgm:pt>
    <dgm:pt modelId="{21541704-242A-403F-AF65-FE4376395883}" type="pres">
      <dgm:prSet presAssocID="{C0A354C2-8805-45D7-88D8-F9B8E40EF082}" presName="node" presStyleLbl="node1" presStyleIdx="13" presStyleCnt="16">
        <dgm:presLayoutVars>
          <dgm:bulletEnabled val="1"/>
        </dgm:presLayoutVars>
      </dgm:prSet>
      <dgm:spPr/>
    </dgm:pt>
    <dgm:pt modelId="{4E15CBFE-F911-4F1E-9294-71597A74B7E7}" type="pres">
      <dgm:prSet presAssocID="{34212939-91DA-40FB-A1C8-FDCF1ACB31F4}" presName="sibTrans" presStyleLbl="sibTrans1D1" presStyleIdx="13" presStyleCnt="15"/>
      <dgm:spPr/>
    </dgm:pt>
    <dgm:pt modelId="{F1281F73-3202-41FD-9D5A-88AEFC6E1053}" type="pres">
      <dgm:prSet presAssocID="{34212939-91DA-40FB-A1C8-FDCF1ACB31F4}" presName="connectorText" presStyleLbl="sibTrans1D1" presStyleIdx="13" presStyleCnt="15"/>
      <dgm:spPr/>
    </dgm:pt>
    <dgm:pt modelId="{BE76B1E8-7FA1-459B-AD5C-8B32642BEAC3}" type="pres">
      <dgm:prSet presAssocID="{8B0E6AE5-1C3A-4525-B6E0-E508D9BEC485}" presName="node" presStyleLbl="node1" presStyleIdx="14" presStyleCnt="16">
        <dgm:presLayoutVars>
          <dgm:bulletEnabled val="1"/>
        </dgm:presLayoutVars>
      </dgm:prSet>
      <dgm:spPr/>
    </dgm:pt>
    <dgm:pt modelId="{7E937594-A6EA-406C-92BF-001CA9E135E4}" type="pres">
      <dgm:prSet presAssocID="{3BE3AA59-9EC4-496C-B3D2-763C47D2C40C}" presName="sibTrans" presStyleLbl="sibTrans1D1" presStyleIdx="14" presStyleCnt="15"/>
      <dgm:spPr/>
    </dgm:pt>
    <dgm:pt modelId="{3C60F034-E879-4281-8ED3-1BB55B67E048}" type="pres">
      <dgm:prSet presAssocID="{3BE3AA59-9EC4-496C-B3D2-763C47D2C40C}" presName="connectorText" presStyleLbl="sibTrans1D1" presStyleIdx="14" presStyleCnt="15"/>
      <dgm:spPr/>
    </dgm:pt>
    <dgm:pt modelId="{19119951-C928-4D88-9DEA-259E09F2A55B}" type="pres">
      <dgm:prSet presAssocID="{06E7DB36-29AC-41E5-A20D-1391A7D1A007}" presName="node" presStyleLbl="node1" presStyleIdx="15" presStyleCnt="16">
        <dgm:presLayoutVars>
          <dgm:bulletEnabled val="1"/>
        </dgm:presLayoutVars>
      </dgm:prSet>
      <dgm:spPr/>
    </dgm:pt>
  </dgm:ptLst>
  <dgm:cxnLst>
    <dgm:cxn modelId="{EA960307-5C3B-431C-83F4-78AB29EC6A0C}" type="presOf" srcId="{3BE3AA59-9EC4-496C-B3D2-763C47D2C40C}" destId="{7E937594-A6EA-406C-92BF-001CA9E135E4}" srcOrd="0" destOrd="0" presId="urn:microsoft.com/office/officeart/2005/8/layout/bProcess3"/>
    <dgm:cxn modelId="{F9BE2408-4305-4869-BD2D-33FC6445FF24}" srcId="{01989235-20A3-470D-B2F4-9148CAF4603F}" destId="{0127C20F-0C3E-4F67-836A-EFE33414A824}" srcOrd="12" destOrd="0" parTransId="{B2D1FD1A-6262-4308-923F-A59228D45621}" sibTransId="{7915480A-92A7-4231-B6BD-1A01F72BF92A}"/>
    <dgm:cxn modelId="{9379F80C-4AF3-4855-8E3C-8A1B87EA7730}" type="presOf" srcId="{8D586FCA-2F84-426B-B53B-509F031ADA9F}" destId="{A5E9A1AA-E511-4C56-9BC7-646CBB6B4906}" srcOrd="0" destOrd="0" presId="urn:microsoft.com/office/officeart/2005/8/layout/bProcess3"/>
    <dgm:cxn modelId="{4477640F-4640-4E8E-BEDE-841E136EDC66}" type="presOf" srcId="{3765CC86-C5D1-429C-AEF0-91C5B1B8ED0A}" destId="{D84499BD-2544-40B3-8E2B-597D11816C25}" srcOrd="1" destOrd="0" presId="urn:microsoft.com/office/officeart/2005/8/layout/bProcess3"/>
    <dgm:cxn modelId="{B1379C16-387A-43E1-B52D-E333876A1AC1}" srcId="{01989235-20A3-470D-B2F4-9148CAF4603F}" destId="{C0A354C2-8805-45D7-88D8-F9B8E40EF082}" srcOrd="13" destOrd="0" parTransId="{F07C92FC-967A-441D-A080-E62F77DA1FF6}" sibTransId="{34212939-91DA-40FB-A1C8-FDCF1ACB31F4}"/>
    <dgm:cxn modelId="{C349071C-5AC6-4BBE-A7EF-367BD7B56598}" type="presOf" srcId="{2758FA95-F7EC-4F19-A8C6-EFA77CB98BBF}" destId="{E3A31232-1932-4C10-AE56-F61E82B96DED}" srcOrd="1" destOrd="0" presId="urn:microsoft.com/office/officeart/2005/8/layout/bProcess3"/>
    <dgm:cxn modelId="{BE32751D-CC0A-415D-9DE8-C6665B9CE35A}" type="presOf" srcId="{57C7F709-CEF2-4BE7-9A10-B29490DE0CBC}" destId="{AA6F1578-AA20-4A8C-B4FA-4A72CD19DCEA}" srcOrd="0" destOrd="0" presId="urn:microsoft.com/office/officeart/2005/8/layout/bProcess3"/>
    <dgm:cxn modelId="{5C174420-9909-4872-A9CB-29C8B4396AC3}" type="presOf" srcId="{A04872A9-4FC2-41EC-B03B-4D20B3E85DE9}" destId="{38F77A1A-8F55-44B6-A815-3A864D9D5EDF}" srcOrd="0" destOrd="0" presId="urn:microsoft.com/office/officeart/2005/8/layout/bProcess3"/>
    <dgm:cxn modelId="{AB043923-9D4A-4582-9275-3347C3E0F56B}" srcId="{01989235-20A3-470D-B2F4-9148CAF4603F}" destId="{EAFB39E9-8848-4528-B56D-6E471B744C58}" srcOrd="10" destOrd="0" parTransId="{46C28646-1B47-47F4-83CF-A483C6387FFF}" sibTransId="{57C7F709-CEF2-4BE7-9A10-B29490DE0CBC}"/>
    <dgm:cxn modelId="{756F3825-03CB-438B-B3A3-E513556AA1FF}" type="presOf" srcId="{8C043E61-F33D-4BD0-98AF-7AC17234E3E5}" destId="{3BB9FF33-4662-4D2C-AC47-D549693BD631}" srcOrd="0" destOrd="0" presId="urn:microsoft.com/office/officeart/2005/8/layout/bProcess3"/>
    <dgm:cxn modelId="{7AE33E25-D512-4B5D-A6DA-80F31ABD6B87}" type="presOf" srcId="{8933C139-3626-4D29-839E-7171470F0780}" destId="{792D1DAB-4F45-4542-9B2F-7D9EF742B0FA}" srcOrd="0" destOrd="0" presId="urn:microsoft.com/office/officeart/2005/8/layout/bProcess3"/>
    <dgm:cxn modelId="{40449326-BDAB-42D5-97DA-9863ECD6A568}" srcId="{01989235-20A3-470D-B2F4-9148CAF4603F}" destId="{8EC67D7B-4C4E-40D5-822B-09EA3507ACCF}" srcOrd="11" destOrd="0" parTransId="{6E2D3199-777A-4404-B0C4-1E6BB28EA89B}" sibTransId="{B9D451BC-25AC-4A88-8B56-94A41490A520}"/>
    <dgm:cxn modelId="{4E5E5328-4509-41F2-A096-4F343E536C46}" type="presOf" srcId="{34212939-91DA-40FB-A1C8-FDCF1ACB31F4}" destId="{4E15CBFE-F911-4F1E-9294-71597A74B7E7}" srcOrd="0" destOrd="0" presId="urn:microsoft.com/office/officeart/2005/8/layout/bProcess3"/>
    <dgm:cxn modelId="{7C415E31-6B13-4CC5-8203-2EDA788A36D5}" srcId="{01989235-20A3-470D-B2F4-9148CAF4603F}" destId="{06E7DB36-29AC-41E5-A20D-1391A7D1A007}" srcOrd="15" destOrd="0" parTransId="{C6137143-8732-4ABA-8768-4EA236DD00C7}" sibTransId="{65CED4B3-8A4E-4379-B302-3DDD3364FC4E}"/>
    <dgm:cxn modelId="{243A8D37-19ED-44A3-A9AE-EC84B38E7A08}" type="presOf" srcId="{DF1A3524-81FD-4FD1-A4A2-5D016CDD537D}" destId="{8DBB5D29-1EAF-419B-AEB7-8A55214C9FCB}" srcOrd="1" destOrd="0" presId="urn:microsoft.com/office/officeart/2005/8/layout/bProcess3"/>
    <dgm:cxn modelId="{25AD4538-B2A2-4877-9777-BA3DFD25E4F5}" type="presOf" srcId="{C0A354C2-8805-45D7-88D8-F9B8E40EF082}" destId="{21541704-242A-403F-AF65-FE4376395883}" srcOrd="0" destOrd="0" presId="urn:microsoft.com/office/officeart/2005/8/layout/bProcess3"/>
    <dgm:cxn modelId="{AED4753F-26F8-4AE7-B9CD-BAC776F2E6B3}" type="presOf" srcId="{3BE3AA59-9EC4-496C-B3D2-763C47D2C40C}" destId="{3C60F034-E879-4281-8ED3-1BB55B67E048}" srcOrd="1" destOrd="0" presId="urn:microsoft.com/office/officeart/2005/8/layout/bProcess3"/>
    <dgm:cxn modelId="{7737A440-4957-40DA-8860-B282419B0830}" type="presOf" srcId="{959356EB-0EDB-42E7-98BB-F30B09DB56E0}" destId="{18BFEEEA-8818-4160-A9BE-CDA9FEC91C98}" srcOrd="0" destOrd="0" presId="urn:microsoft.com/office/officeart/2005/8/layout/bProcess3"/>
    <dgm:cxn modelId="{198F765C-522B-4453-8224-6F021966591E}" srcId="{01989235-20A3-470D-B2F4-9148CAF4603F}" destId="{200823DE-13B1-4B60-9DCA-AE19BFFA28EB}" srcOrd="7" destOrd="0" parTransId="{14639882-0788-4C0D-808B-B9E6BD576CEA}" sibTransId="{0D06E24B-99B1-4B6E-AABA-B52FC4B8CBF4}"/>
    <dgm:cxn modelId="{D58CAD5C-1226-4C99-82B1-04929875E878}" srcId="{01989235-20A3-470D-B2F4-9148CAF4603F}" destId="{432DDA00-EB2F-4EB1-9D7F-09E2E653D0BE}" srcOrd="2" destOrd="0" parTransId="{54C70B3D-1044-42F3-ACF3-38835D701141}" sibTransId="{DF1A3524-81FD-4FD1-A4A2-5D016CDD537D}"/>
    <dgm:cxn modelId="{B6B82842-A464-4817-9663-70AAD227699F}" type="presOf" srcId="{0127C20F-0C3E-4F67-836A-EFE33414A824}" destId="{7302BDC5-FDD8-40B1-9A07-98A2E9776DF5}" srcOrd="0" destOrd="0" presId="urn:microsoft.com/office/officeart/2005/8/layout/bProcess3"/>
    <dgm:cxn modelId="{E26C5864-DB34-4BD0-B7D0-D9C492AD2933}" type="presOf" srcId="{9AA5CA05-34B1-4ACE-AE9F-C29E8C499DFF}" destId="{0C55507E-10B7-45EE-8805-BAB0ABE36B91}" srcOrd="1" destOrd="0" presId="urn:microsoft.com/office/officeart/2005/8/layout/bProcess3"/>
    <dgm:cxn modelId="{EFB9FD48-7A14-41C6-AA52-D7317E08A1C4}" type="presOf" srcId="{432DDA00-EB2F-4EB1-9D7F-09E2E653D0BE}" destId="{13F424DC-0531-4A84-97EB-18BFE7DEDA77}" srcOrd="0" destOrd="0" presId="urn:microsoft.com/office/officeart/2005/8/layout/bProcess3"/>
    <dgm:cxn modelId="{0BB9E469-E84D-4A5C-B33E-64DB0BDF0682}" type="presOf" srcId="{92715AB1-34C9-4128-9432-F7A4055D8190}" destId="{8354FAAA-9427-46D5-84FF-5A7E19B4CB5E}" srcOrd="0" destOrd="0" presId="urn:microsoft.com/office/officeart/2005/8/layout/bProcess3"/>
    <dgm:cxn modelId="{49476B4A-D62F-4E99-9BB2-E0DFAB22047C}" type="presOf" srcId="{4D5F28E0-21D4-4D27-AB63-F865BFF5BDB5}" destId="{9624E3B6-2584-4515-B50D-5F04EFE4BD5E}" srcOrd="1" destOrd="0" presId="urn:microsoft.com/office/officeart/2005/8/layout/bProcess3"/>
    <dgm:cxn modelId="{12BAA56E-B49F-415F-99AB-60B4550C3A8E}" type="presOf" srcId="{AD3C575D-A327-41F6-A447-2EF4BFB42F93}" destId="{E21C025C-67B5-4418-B066-98A2826A9D0D}" srcOrd="1" destOrd="0" presId="urn:microsoft.com/office/officeart/2005/8/layout/bProcess3"/>
    <dgm:cxn modelId="{8B22B36F-DD6D-4CD3-BF0F-F4DAD0F18B67}" type="presOf" srcId="{7915480A-92A7-4231-B6BD-1A01F72BF92A}" destId="{C3FCD21E-46AF-48B2-8D3F-385AE6DCF4DD}" srcOrd="1" destOrd="0" presId="urn:microsoft.com/office/officeart/2005/8/layout/bProcess3"/>
    <dgm:cxn modelId="{97FA6353-3F62-4D48-B76A-C4C8878EA579}" type="presOf" srcId="{06E7DB36-29AC-41E5-A20D-1391A7D1A007}" destId="{19119951-C928-4D88-9DEA-259E09F2A55B}" srcOrd="0" destOrd="0" presId="urn:microsoft.com/office/officeart/2005/8/layout/bProcess3"/>
    <dgm:cxn modelId="{AD1E0156-A747-4330-82A9-A84182C538D0}" type="presOf" srcId="{9AA5CA05-34B1-4ACE-AE9F-C29E8C499DFF}" destId="{F9CE9A43-8AA4-4FD7-91C1-27C428685DA4}" srcOrd="0" destOrd="0" presId="urn:microsoft.com/office/officeart/2005/8/layout/bProcess3"/>
    <dgm:cxn modelId="{5CBA957A-D212-489A-953E-4D8C6A7716CA}" srcId="{01989235-20A3-470D-B2F4-9148CAF4603F}" destId="{92715AB1-34C9-4128-9432-F7A4055D8190}" srcOrd="6" destOrd="0" parTransId="{2686A893-38BB-49B7-8C98-BB7135A12225}" sibTransId="{4D5F28E0-21D4-4D27-AB63-F865BFF5BDB5}"/>
    <dgm:cxn modelId="{7AB6697E-9421-4F54-9B75-38261AEDBC87}" srcId="{01989235-20A3-470D-B2F4-9148CAF4603F}" destId="{8B0E6AE5-1C3A-4525-B6E0-E508D9BEC485}" srcOrd="14" destOrd="0" parTransId="{89195A03-8A5A-4465-9A76-95619767FC9A}" sibTransId="{3BE3AA59-9EC4-496C-B3D2-763C47D2C40C}"/>
    <dgm:cxn modelId="{E7B00980-E8AE-4E96-AE40-8338F406D961}" type="presOf" srcId="{0D06E24B-99B1-4B6E-AABA-B52FC4B8CBF4}" destId="{4E8CA940-9266-485A-8D0B-4E0729A9B115}" srcOrd="1" destOrd="0" presId="urn:microsoft.com/office/officeart/2005/8/layout/bProcess3"/>
    <dgm:cxn modelId="{A8F2D580-F559-4804-ABD2-D26FE2037930}" type="presOf" srcId="{200823DE-13B1-4B60-9DCA-AE19BFFA28EB}" destId="{9742BFAD-E86D-4F86-B2C8-8033CCAD6478}" srcOrd="0" destOrd="0" presId="urn:microsoft.com/office/officeart/2005/8/layout/bProcess3"/>
    <dgm:cxn modelId="{38582281-6886-45B4-945B-800A1CA00538}" type="presOf" srcId="{7915480A-92A7-4231-B6BD-1A01F72BF92A}" destId="{3DA9AB04-3F86-455A-9615-5466D8A2D346}" srcOrd="0" destOrd="0" presId="urn:microsoft.com/office/officeart/2005/8/layout/bProcess3"/>
    <dgm:cxn modelId="{3555C487-C34E-48C8-8E98-C5F4332BA8AD}" type="presOf" srcId="{B9D451BC-25AC-4A88-8B56-94A41490A520}" destId="{78551121-DEF9-4416-AA87-3E2D80A70046}" srcOrd="0" destOrd="0" presId="urn:microsoft.com/office/officeart/2005/8/layout/bProcess3"/>
    <dgm:cxn modelId="{CAD2DB87-9318-4F93-8B20-9300644D9BA3}" type="presOf" srcId="{B9D451BC-25AC-4A88-8B56-94A41490A520}" destId="{53A75204-5D08-4B77-8C7C-8BC4CE501DE8}" srcOrd="1" destOrd="0" presId="urn:microsoft.com/office/officeart/2005/8/layout/bProcess3"/>
    <dgm:cxn modelId="{298CE98A-B617-410A-A459-0157A0D84ADA}" type="presOf" srcId="{57C7F709-CEF2-4BE7-9A10-B29490DE0CBC}" destId="{21390689-D5C0-4D7F-9B6E-E7D7FC81D292}" srcOrd="1" destOrd="0" presId="urn:microsoft.com/office/officeart/2005/8/layout/bProcess3"/>
    <dgm:cxn modelId="{40BD6B9A-0866-4473-8471-418090F806C2}" type="presOf" srcId="{76CAE639-766C-47F1-9C4E-322F809303E6}" destId="{FF03AD65-A24B-4B7A-9938-B9B9698778DA}" srcOrd="0" destOrd="0" presId="urn:microsoft.com/office/officeart/2005/8/layout/bProcess3"/>
    <dgm:cxn modelId="{FCDDBE9B-1D81-49F7-B6EB-7AA4EF73F6D0}" type="presOf" srcId="{AD3C575D-A327-41F6-A447-2EF4BFB42F93}" destId="{D47C300F-96BB-48FA-B3BE-45A0810EE90E}" srcOrd="0" destOrd="0" presId="urn:microsoft.com/office/officeart/2005/8/layout/bProcess3"/>
    <dgm:cxn modelId="{F623AA9D-6A5C-4075-BB60-84F8648737C5}" type="presOf" srcId="{0D06E24B-99B1-4B6E-AABA-B52FC4B8CBF4}" destId="{F955479F-29D6-41F2-A379-9A9CA3637B01}" srcOrd="0" destOrd="0" presId="urn:microsoft.com/office/officeart/2005/8/layout/bProcess3"/>
    <dgm:cxn modelId="{8096D59D-A2F5-4A6B-AD17-37CBDF3D91E9}" type="presOf" srcId="{B9E1F775-CD2E-49C7-ABA0-5194A95E801A}" destId="{AFB69B41-A1FB-4030-8062-C3A6E24A0634}" srcOrd="0" destOrd="0" presId="urn:microsoft.com/office/officeart/2005/8/layout/bProcess3"/>
    <dgm:cxn modelId="{1B96589F-E9E2-4717-A21C-6E627EB474AC}" srcId="{01989235-20A3-470D-B2F4-9148CAF4603F}" destId="{8D586FCA-2F84-426B-B53B-509F031ADA9F}" srcOrd="8" destOrd="0" parTransId="{D37C828F-2BC6-48D4-B9F3-49C40C47C470}" sibTransId="{8933C139-3626-4D29-839E-7171470F0780}"/>
    <dgm:cxn modelId="{C4CF14A7-2AD9-4952-B872-016A599E3258}" srcId="{01989235-20A3-470D-B2F4-9148CAF4603F}" destId="{5E0A4674-AB4B-4012-9CDF-169380749C76}" srcOrd="0" destOrd="0" parTransId="{BAC88E90-D98F-4B85-816C-AB4B40DB1D43}" sibTransId="{AD3C575D-A327-41F6-A447-2EF4BFB42F93}"/>
    <dgm:cxn modelId="{87486DA7-D165-4E3B-9C11-A97CD5228DA7}" type="presOf" srcId="{DF276BA5-295D-4B76-8D7D-C14C528D9FB6}" destId="{4A2A37CC-2066-463F-BAC1-385D086B5A0D}" srcOrd="0" destOrd="0" presId="urn:microsoft.com/office/officeart/2005/8/layout/bProcess3"/>
    <dgm:cxn modelId="{C3D53BAF-940A-4F54-97F0-255EA4520DBD}" type="presOf" srcId="{8933C139-3626-4D29-839E-7171470F0780}" destId="{3576EC52-6A91-4B4C-ADA6-56F1182A7899}" srcOrd="1" destOrd="0" presId="urn:microsoft.com/office/officeart/2005/8/layout/bProcess3"/>
    <dgm:cxn modelId="{7BB66DCA-805A-4EF9-9B1A-CCF65E16FD5F}" type="presOf" srcId="{5E0A4674-AB4B-4012-9CDF-169380749C76}" destId="{D9FAA64F-26B3-468C-B3F9-265B13168432}" srcOrd="0" destOrd="0" presId="urn:microsoft.com/office/officeart/2005/8/layout/bProcess3"/>
    <dgm:cxn modelId="{7FC6FECD-E739-4516-93F4-D3E6AE469F5D}" type="presOf" srcId="{2758FA95-F7EC-4F19-A8C6-EFA77CB98BBF}" destId="{861B13A2-F9E0-470A-A8EF-DB4B830559A9}" srcOrd="0" destOrd="0" presId="urn:microsoft.com/office/officeart/2005/8/layout/bProcess3"/>
    <dgm:cxn modelId="{3EF196D2-0E3D-40E2-BCA5-8577DE7DDEC8}" srcId="{01989235-20A3-470D-B2F4-9148CAF4603F}" destId="{76CAE639-766C-47F1-9C4E-322F809303E6}" srcOrd="4" destOrd="0" parTransId="{03FF4280-0F01-4585-AF0D-40CCFA91009A}" sibTransId="{3765CC86-C5D1-429C-AEF0-91C5B1B8ED0A}"/>
    <dgm:cxn modelId="{7A566EDB-4FBF-4ECE-832E-30D987D5F39C}" type="presOf" srcId="{EAFB39E9-8848-4528-B56D-6E471B744C58}" destId="{E59A894A-BAC5-481B-93EC-8EF2347197D3}" srcOrd="0" destOrd="0" presId="urn:microsoft.com/office/officeart/2005/8/layout/bProcess3"/>
    <dgm:cxn modelId="{2ACBB6DF-D241-487B-A0A5-C8E9C1B7029F}" type="presOf" srcId="{34212939-91DA-40FB-A1C8-FDCF1ACB31F4}" destId="{F1281F73-3202-41FD-9D5A-88AEFC6E1053}" srcOrd="1" destOrd="0" presId="urn:microsoft.com/office/officeart/2005/8/layout/bProcess3"/>
    <dgm:cxn modelId="{69C32CE1-EB96-413A-A57F-1ACFD743F648}" srcId="{01989235-20A3-470D-B2F4-9148CAF4603F}" destId="{959356EB-0EDB-42E7-98BB-F30B09DB56E0}" srcOrd="5" destOrd="0" parTransId="{653FCC58-ABCB-4E7F-9C36-69E1C1C5D136}" sibTransId="{DF276BA5-295D-4B76-8D7D-C14C528D9FB6}"/>
    <dgm:cxn modelId="{885AE4E2-8C2E-4D88-8671-9AB9F585D80C}" type="presOf" srcId="{3765CC86-C5D1-429C-AEF0-91C5B1B8ED0A}" destId="{5296C030-152D-437D-BC67-97F7C40C8CF9}" srcOrd="0" destOrd="0" presId="urn:microsoft.com/office/officeart/2005/8/layout/bProcess3"/>
    <dgm:cxn modelId="{DAB07CE9-222E-4813-9D92-6742CE562F50}" srcId="{01989235-20A3-470D-B2F4-9148CAF4603F}" destId="{8C043E61-F33D-4BD0-98AF-7AC17234E3E5}" srcOrd="1" destOrd="0" parTransId="{F0AB0284-7001-467F-BC53-E9C5A233C3D6}" sibTransId="{2758FA95-F7EC-4F19-A8C6-EFA77CB98BBF}"/>
    <dgm:cxn modelId="{499FDDEA-59DF-4D74-9FD5-33CB81AFB6AE}" type="presOf" srcId="{4588CD27-3EB7-495D-A514-74F043DBD7AC}" destId="{EB611CAE-1E6B-4BD0-95B4-CD4D6B11110E}" srcOrd="0" destOrd="0" presId="urn:microsoft.com/office/officeart/2005/8/layout/bProcess3"/>
    <dgm:cxn modelId="{82BC98EB-C743-4437-B1E9-37309EB71298}" type="presOf" srcId="{4D5F28E0-21D4-4D27-AB63-F865BFF5BDB5}" destId="{41629346-E608-4FFA-BD4B-21F7451879E2}" srcOrd="0" destOrd="0" presId="urn:microsoft.com/office/officeart/2005/8/layout/bProcess3"/>
    <dgm:cxn modelId="{C44D46EE-2D30-432D-A978-B8CB397B7676}" type="presOf" srcId="{DF276BA5-295D-4B76-8D7D-C14C528D9FB6}" destId="{D46884FE-8831-4A89-8AB1-E7A109B4143B}" srcOrd="1" destOrd="0" presId="urn:microsoft.com/office/officeart/2005/8/layout/bProcess3"/>
    <dgm:cxn modelId="{28E334F1-9B67-46B3-B275-44ED8088E36E}" type="presOf" srcId="{8EC67D7B-4C4E-40D5-822B-09EA3507ACCF}" destId="{489F5706-799E-4251-B2A0-8929E63A973A}" srcOrd="0" destOrd="0" presId="urn:microsoft.com/office/officeart/2005/8/layout/bProcess3"/>
    <dgm:cxn modelId="{E5B037F2-0466-4C3C-9D86-CF1CECF26A73}" srcId="{01989235-20A3-470D-B2F4-9148CAF4603F}" destId="{A04872A9-4FC2-41EC-B03B-4D20B3E85DE9}" srcOrd="9" destOrd="0" parTransId="{8F5D5ED0-15AB-4F7E-9C32-05D10EBCB532}" sibTransId="{9AA5CA05-34B1-4ACE-AE9F-C29E8C499DFF}"/>
    <dgm:cxn modelId="{4982D8F2-8273-4B48-A999-BE8A7F79A2D4}" type="presOf" srcId="{B9E1F775-CD2E-49C7-ABA0-5194A95E801A}" destId="{FDE6908C-1EF5-4208-9B1B-447C1DD8D7B3}" srcOrd="1" destOrd="0" presId="urn:microsoft.com/office/officeart/2005/8/layout/bProcess3"/>
    <dgm:cxn modelId="{270611F4-F9DD-4D56-B452-51B9D2353E29}" type="presOf" srcId="{DF1A3524-81FD-4FD1-A4A2-5D016CDD537D}" destId="{0DEC2E18-752D-48AE-A2BA-9C74345ADEA0}" srcOrd="0" destOrd="0" presId="urn:microsoft.com/office/officeart/2005/8/layout/bProcess3"/>
    <dgm:cxn modelId="{333BE8F4-CC83-4BBD-AE60-7B60BF2774CE}" srcId="{01989235-20A3-470D-B2F4-9148CAF4603F}" destId="{4588CD27-3EB7-495D-A514-74F043DBD7AC}" srcOrd="3" destOrd="0" parTransId="{F1E36F7E-78B5-4287-A894-E215331DFEA1}" sibTransId="{B9E1F775-CD2E-49C7-ABA0-5194A95E801A}"/>
    <dgm:cxn modelId="{73F57CFE-FEB7-4D8D-A64D-1A60EADCB604}" type="presOf" srcId="{01989235-20A3-470D-B2F4-9148CAF4603F}" destId="{9AE7C1FD-C674-43A7-A3D0-796F3FC005C8}" srcOrd="0" destOrd="0" presId="urn:microsoft.com/office/officeart/2005/8/layout/bProcess3"/>
    <dgm:cxn modelId="{F5F2CDFF-1830-46DE-A2E3-7BAC079BF8F3}" type="presOf" srcId="{8B0E6AE5-1C3A-4525-B6E0-E508D9BEC485}" destId="{BE76B1E8-7FA1-459B-AD5C-8B32642BEAC3}" srcOrd="0" destOrd="0" presId="urn:microsoft.com/office/officeart/2005/8/layout/bProcess3"/>
    <dgm:cxn modelId="{4B236F03-1FC5-4E31-868B-2158BA275326}" type="presParOf" srcId="{9AE7C1FD-C674-43A7-A3D0-796F3FC005C8}" destId="{D9FAA64F-26B3-468C-B3F9-265B13168432}" srcOrd="0" destOrd="0" presId="urn:microsoft.com/office/officeart/2005/8/layout/bProcess3"/>
    <dgm:cxn modelId="{7B52F186-4A53-4DD4-9AF1-00DDF9066E8F}" type="presParOf" srcId="{9AE7C1FD-C674-43A7-A3D0-796F3FC005C8}" destId="{D47C300F-96BB-48FA-B3BE-45A0810EE90E}" srcOrd="1" destOrd="0" presId="urn:microsoft.com/office/officeart/2005/8/layout/bProcess3"/>
    <dgm:cxn modelId="{E2E478C6-D80F-44C8-8A2E-CABB8EE10509}" type="presParOf" srcId="{D47C300F-96BB-48FA-B3BE-45A0810EE90E}" destId="{E21C025C-67B5-4418-B066-98A2826A9D0D}" srcOrd="0" destOrd="0" presId="urn:microsoft.com/office/officeart/2005/8/layout/bProcess3"/>
    <dgm:cxn modelId="{8F8172FB-BE01-4CA3-B32B-B62E054B1C36}" type="presParOf" srcId="{9AE7C1FD-C674-43A7-A3D0-796F3FC005C8}" destId="{3BB9FF33-4662-4D2C-AC47-D549693BD631}" srcOrd="2" destOrd="0" presId="urn:microsoft.com/office/officeart/2005/8/layout/bProcess3"/>
    <dgm:cxn modelId="{2EC43F45-1022-474D-8314-E183DB5AED7F}" type="presParOf" srcId="{9AE7C1FD-C674-43A7-A3D0-796F3FC005C8}" destId="{861B13A2-F9E0-470A-A8EF-DB4B830559A9}" srcOrd="3" destOrd="0" presId="urn:microsoft.com/office/officeart/2005/8/layout/bProcess3"/>
    <dgm:cxn modelId="{FD59D130-FC2F-40D8-9598-621DA9CCA0D9}" type="presParOf" srcId="{861B13A2-F9E0-470A-A8EF-DB4B830559A9}" destId="{E3A31232-1932-4C10-AE56-F61E82B96DED}" srcOrd="0" destOrd="0" presId="urn:microsoft.com/office/officeart/2005/8/layout/bProcess3"/>
    <dgm:cxn modelId="{D632C97C-7165-4796-BA8F-DF44B89BC838}" type="presParOf" srcId="{9AE7C1FD-C674-43A7-A3D0-796F3FC005C8}" destId="{13F424DC-0531-4A84-97EB-18BFE7DEDA77}" srcOrd="4" destOrd="0" presId="urn:microsoft.com/office/officeart/2005/8/layout/bProcess3"/>
    <dgm:cxn modelId="{E3DB7BC7-2DA7-4C6C-84D9-BF021F4D4264}" type="presParOf" srcId="{9AE7C1FD-C674-43A7-A3D0-796F3FC005C8}" destId="{0DEC2E18-752D-48AE-A2BA-9C74345ADEA0}" srcOrd="5" destOrd="0" presId="urn:microsoft.com/office/officeart/2005/8/layout/bProcess3"/>
    <dgm:cxn modelId="{896FB3E3-EAEB-4875-A575-99C8702E8CC1}" type="presParOf" srcId="{0DEC2E18-752D-48AE-A2BA-9C74345ADEA0}" destId="{8DBB5D29-1EAF-419B-AEB7-8A55214C9FCB}" srcOrd="0" destOrd="0" presId="urn:microsoft.com/office/officeart/2005/8/layout/bProcess3"/>
    <dgm:cxn modelId="{ADACD726-4557-484E-A5E5-203577D70ABE}" type="presParOf" srcId="{9AE7C1FD-C674-43A7-A3D0-796F3FC005C8}" destId="{EB611CAE-1E6B-4BD0-95B4-CD4D6B11110E}" srcOrd="6" destOrd="0" presId="urn:microsoft.com/office/officeart/2005/8/layout/bProcess3"/>
    <dgm:cxn modelId="{2377E70D-8D55-41FB-8633-D5143D934268}" type="presParOf" srcId="{9AE7C1FD-C674-43A7-A3D0-796F3FC005C8}" destId="{AFB69B41-A1FB-4030-8062-C3A6E24A0634}" srcOrd="7" destOrd="0" presId="urn:microsoft.com/office/officeart/2005/8/layout/bProcess3"/>
    <dgm:cxn modelId="{E3958389-AA0B-47A9-BFA6-EAB413D4C7F9}" type="presParOf" srcId="{AFB69B41-A1FB-4030-8062-C3A6E24A0634}" destId="{FDE6908C-1EF5-4208-9B1B-447C1DD8D7B3}" srcOrd="0" destOrd="0" presId="urn:microsoft.com/office/officeart/2005/8/layout/bProcess3"/>
    <dgm:cxn modelId="{979D575B-3CD6-4EBE-B660-E0AC31027ABF}" type="presParOf" srcId="{9AE7C1FD-C674-43A7-A3D0-796F3FC005C8}" destId="{FF03AD65-A24B-4B7A-9938-B9B9698778DA}" srcOrd="8" destOrd="0" presId="urn:microsoft.com/office/officeart/2005/8/layout/bProcess3"/>
    <dgm:cxn modelId="{0DC7663C-EE67-422C-A7AA-3CC71EBAD665}" type="presParOf" srcId="{9AE7C1FD-C674-43A7-A3D0-796F3FC005C8}" destId="{5296C030-152D-437D-BC67-97F7C40C8CF9}" srcOrd="9" destOrd="0" presId="urn:microsoft.com/office/officeart/2005/8/layout/bProcess3"/>
    <dgm:cxn modelId="{A15F3671-2D8F-41E7-89EC-6B6E1F88A7FF}" type="presParOf" srcId="{5296C030-152D-437D-BC67-97F7C40C8CF9}" destId="{D84499BD-2544-40B3-8E2B-597D11816C25}" srcOrd="0" destOrd="0" presId="urn:microsoft.com/office/officeart/2005/8/layout/bProcess3"/>
    <dgm:cxn modelId="{0C8AB6CA-49BA-4C0A-BCD8-BD08A9E83640}" type="presParOf" srcId="{9AE7C1FD-C674-43A7-A3D0-796F3FC005C8}" destId="{18BFEEEA-8818-4160-A9BE-CDA9FEC91C98}" srcOrd="10" destOrd="0" presId="urn:microsoft.com/office/officeart/2005/8/layout/bProcess3"/>
    <dgm:cxn modelId="{68C34EFD-5BF1-469C-8E31-07FB382522A0}" type="presParOf" srcId="{9AE7C1FD-C674-43A7-A3D0-796F3FC005C8}" destId="{4A2A37CC-2066-463F-BAC1-385D086B5A0D}" srcOrd="11" destOrd="0" presId="urn:microsoft.com/office/officeart/2005/8/layout/bProcess3"/>
    <dgm:cxn modelId="{4FC2E014-3E98-4503-AED6-E3647A86DD6A}" type="presParOf" srcId="{4A2A37CC-2066-463F-BAC1-385D086B5A0D}" destId="{D46884FE-8831-4A89-8AB1-E7A109B4143B}" srcOrd="0" destOrd="0" presId="urn:microsoft.com/office/officeart/2005/8/layout/bProcess3"/>
    <dgm:cxn modelId="{48395F53-E117-40B2-9404-DB4F53AEAC33}" type="presParOf" srcId="{9AE7C1FD-C674-43A7-A3D0-796F3FC005C8}" destId="{8354FAAA-9427-46D5-84FF-5A7E19B4CB5E}" srcOrd="12" destOrd="0" presId="urn:microsoft.com/office/officeart/2005/8/layout/bProcess3"/>
    <dgm:cxn modelId="{CD045CA0-F52D-4F58-AC2D-6C26671AA099}" type="presParOf" srcId="{9AE7C1FD-C674-43A7-A3D0-796F3FC005C8}" destId="{41629346-E608-4FFA-BD4B-21F7451879E2}" srcOrd="13" destOrd="0" presId="urn:microsoft.com/office/officeart/2005/8/layout/bProcess3"/>
    <dgm:cxn modelId="{4125E06F-1C31-42D7-8AFA-5FD5EE63616E}" type="presParOf" srcId="{41629346-E608-4FFA-BD4B-21F7451879E2}" destId="{9624E3B6-2584-4515-B50D-5F04EFE4BD5E}" srcOrd="0" destOrd="0" presId="urn:microsoft.com/office/officeart/2005/8/layout/bProcess3"/>
    <dgm:cxn modelId="{9A44E6A4-643C-4613-8C96-F5D379F8071A}" type="presParOf" srcId="{9AE7C1FD-C674-43A7-A3D0-796F3FC005C8}" destId="{9742BFAD-E86D-4F86-B2C8-8033CCAD6478}" srcOrd="14" destOrd="0" presId="urn:microsoft.com/office/officeart/2005/8/layout/bProcess3"/>
    <dgm:cxn modelId="{BAF1B6A6-75FE-41A1-A990-B9CA661E3C4B}" type="presParOf" srcId="{9AE7C1FD-C674-43A7-A3D0-796F3FC005C8}" destId="{F955479F-29D6-41F2-A379-9A9CA3637B01}" srcOrd="15" destOrd="0" presId="urn:microsoft.com/office/officeart/2005/8/layout/bProcess3"/>
    <dgm:cxn modelId="{50F67618-4C87-4644-84B1-3AD3A3370712}" type="presParOf" srcId="{F955479F-29D6-41F2-A379-9A9CA3637B01}" destId="{4E8CA940-9266-485A-8D0B-4E0729A9B115}" srcOrd="0" destOrd="0" presId="urn:microsoft.com/office/officeart/2005/8/layout/bProcess3"/>
    <dgm:cxn modelId="{F946350D-8DCE-4511-9FCA-E34DE5842427}" type="presParOf" srcId="{9AE7C1FD-C674-43A7-A3D0-796F3FC005C8}" destId="{A5E9A1AA-E511-4C56-9BC7-646CBB6B4906}" srcOrd="16" destOrd="0" presId="urn:microsoft.com/office/officeart/2005/8/layout/bProcess3"/>
    <dgm:cxn modelId="{E6EADFD3-16F3-4FAB-86F2-7B1D5469AE9A}" type="presParOf" srcId="{9AE7C1FD-C674-43A7-A3D0-796F3FC005C8}" destId="{792D1DAB-4F45-4542-9B2F-7D9EF742B0FA}" srcOrd="17" destOrd="0" presId="urn:microsoft.com/office/officeart/2005/8/layout/bProcess3"/>
    <dgm:cxn modelId="{A8A4049A-8543-4E04-BCD1-1AA28263D195}" type="presParOf" srcId="{792D1DAB-4F45-4542-9B2F-7D9EF742B0FA}" destId="{3576EC52-6A91-4B4C-ADA6-56F1182A7899}" srcOrd="0" destOrd="0" presId="urn:microsoft.com/office/officeart/2005/8/layout/bProcess3"/>
    <dgm:cxn modelId="{26769FE1-A634-4363-A3F6-27950132ABBD}" type="presParOf" srcId="{9AE7C1FD-C674-43A7-A3D0-796F3FC005C8}" destId="{38F77A1A-8F55-44B6-A815-3A864D9D5EDF}" srcOrd="18" destOrd="0" presId="urn:microsoft.com/office/officeart/2005/8/layout/bProcess3"/>
    <dgm:cxn modelId="{EC7E2E42-2B8A-4D45-BBB2-9AB39439AE2B}" type="presParOf" srcId="{9AE7C1FD-C674-43A7-A3D0-796F3FC005C8}" destId="{F9CE9A43-8AA4-4FD7-91C1-27C428685DA4}" srcOrd="19" destOrd="0" presId="urn:microsoft.com/office/officeart/2005/8/layout/bProcess3"/>
    <dgm:cxn modelId="{C3ABD089-701A-447B-A2A5-CC9FE8159748}" type="presParOf" srcId="{F9CE9A43-8AA4-4FD7-91C1-27C428685DA4}" destId="{0C55507E-10B7-45EE-8805-BAB0ABE36B91}" srcOrd="0" destOrd="0" presId="urn:microsoft.com/office/officeart/2005/8/layout/bProcess3"/>
    <dgm:cxn modelId="{1247F220-A2C1-4BB8-AF43-AF2809733DCB}" type="presParOf" srcId="{9AE7C1FD-C674-43A7-A3D0-796F3FC005C8}" destId="{E59A894A-BAC5-481B-93EC-8EF2347197D3}" srcOrd="20" destOrd="0" presId="urn:microsoft.com/office/officeart/2005/8/layout/bProcess3"/>
    <dgm:cxn modelId="{A7AF9966-90D8-405B-ACB1-3A71BFAF916B}" type="presParOf" srcId="{9AE7C1FD-C674-43A7-A3D0-796F3FC005C8}" destId="{AA6F1578-AA20-4A8C-B4FA-4A72CD19DCEA}" srcOrd="21" destOrd="0" presId="urn:microsoft.com/office/officeart/2005/8/layout/bProcess3"/>
    <dgm:cxn modelId="{687AF538-808F-4834-A080-0464A06E8F75}" type="presParOf" srcId="{AA6F1578-AA20-4A8C-B4FA-4A72CD19DCEA}" destId="{21390689-D5C0-4D7F-9B6E-E7D7FC81D292}" srcOrd="0" destOrd="0" presId="urn:microsoft.com/office/officeart/2005/8/layout/bProcess3"/>
    <dgm:cxn modelId="{0A53A81D-A35A-4590-AF29-9D5E206634DC}" type="presParOf" srcId="{9AE7C1FD-C674-43A7-A3D0-796F3FC005C8}" destId="{489F5706-799E-4251-B2A0-8929E63A973A}" srcOrd="22" destOrd="0" presId="urn:microsoft.com/office/officeart/2005/8/layout/bProcess3"/>
    <dgm:cxn modelId="{BFC2E0F6-DE92-4D5F-A896-594D1D70CA83}" type="presParOf" srcId="{9AE7C1FD-C674-43A7-A3D0-796F3FC005C8}" destId="{78551121-DEF9-4416-AA87-3E2D80A70046}" srcOrd="23" destOrd="0" presId="urn:microsoft.com/office/officeart/2005/8/layout/bProcess3"/>
    <dgm:cxn modelId="{8E6FF16C-C750-4E2B-9B0D-E809DD05B173}" type="presParOf" srcId="{78551121-DEF9-4416-AA87-3E2D80A70046}" destId="{53A75204-5D08-4B77-8C7C-8BC4CE501DE8}" srcOrd="0" destOrd="0" presId="urn:microsoft.com/office/officeart/2005/8/layout/bProcess3"/>
    <dgm:cxn modelId="{AB4FF756-8089-4FA1-B8DB-27DBF1CB23A5}" type="presParOf" srcId="{9AE7C1FD-C674-43A7-A3D0-796F3FC005C8}" destId="{7302BDC5-FDD8-40B1-9A07-98A2E9776DF5}" srcOrd="24" destOrd="0" presId="urn:microsoft.com/office/officeart/2005/8/layout/bProcess3"/>
    <dgm:cxn modelId="{E181B1E2-0B8B-44B5-BFB4-B26A4CB5225C}" type="presParOf" srcId="{9AE7C1FD-C674-43A7-A3D0-796F3FC005C8}" destId="{3DA9AB04-3F86-455A-9615-5466D8A2D346}" srcOrd="25" destOrd="0" presId="urn:microsoft.com/office/officeart/2005/8/layout/bProcess3"/>
    <dgm:cxn modelId="{634DA501-1EAA-4955-9D99-0A3B64A0D134}" type="presParOf" srcId="{3DA9AB04-3F86-455A-9615-5466D8A2D346}" destId="{C3FCD21E-46AF-48B2-8D3F-385AE6DCF4DD}" srcOrd="0" destOrd="0" presId="urn:microsoft.com/office/officeart/2005/8/layout/bProcess3"/>
    <dgm:cxn modelId="{DA5BD438-2238-4668-A1CE-7C8D0C628CAA}" type="presParOf" srcId="{9AE7C1FD-C674-43A7-A3D0-796F3FC005C8}" destId="{21541704-242A-403F-AF65-FE4376395883}" srcOrd="26" destOrd="0" presId="urn:microsoft.com/office/officeart/2005/8/layout/bProcess3"/>
    <dgm:cxn modelId="{6F7C6B2B-4360-40EE-8A7B-247077945A33}" type="presParOf" srcId="{9AE7C1FD-C674-43A7-A3D0-796F3FC005C8}" destId="{4E15CBFE-F911-4F1E-9294-71597A74B7E7}" srcOrd="27" destOrd="0" presId="urn:microsoft.com/office/officeart/2005/8/layout/bProcess3"/>
    <dgm:cxn modelId="{96328C06-F90F-49A7-9FED-76CBC1AF61BA}" type="presParOf" srcId="{4E15CBFE-F911-4F1E-9294-71597A74B7E7}" destId="{F1281F73-3202-41FD-9D5A-88AEFC6E1053}" srcOrd="0" destOrd="0" presId="urn:microsoft.com/office/officeart/2005/8/layout/bProcess3"/>
    <dgm:cxn modelId="{681F8D5C-8E3E-4B90-B6D6-52268EB17481}" type="presParOf" srcId="{9AE7C1FD-C674-43A7-A3D0-796F3FC005C8}" destId="{BE76B1E8-7FA1-459B-AD5C-8B32642BEAC3}" srcOrd="28" destOrd="0" presId="urn:microsoft.com/office/officeart/2005/8/layout/bProcess3"/>
    <dgm:cxn modelId="{BBB8801F-F998-4B4A-8158-0EDBAD9175C0}" type="presParOf" srcId="{9AE7C1FD-C674-43A7-A3D0-796F3FC005C8}" destId="{7E937594-A6EA-406C-92BF-001CA9E135E4}" srcOrd="29" destOrd="0" presId="urn:microsoft.com/office/officeart/2005/8/layout/bProcess3"/>
    <dgm:cxn modelId="{3E04EE99-B1AB-45CF-ADAD-0356EA004553}" type="presParOf" srcId="{7E937594-A6EA-406C-92BF-001CA9E135E4}" destId="{3C60F034-E879-4281-8ED3-1BB55B67E048}" srcOrd="0" destOrd="0" presId="urn:microsoft.com/office/officeart/2005/8/layout/bProcess3"/>
    <dgm:cxn modelId="{425A7022-60A8-4332-A8B2-AE2FEFD91A04}" type="presParOf" srcId="{9AE7C1FD-C674-43A7-A3D0-796F3FC005C8}" destId="{19119951-C928-4D88-9DEA-259E09F2A55B}" srcOrd="3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C300F-96BB-48FA-B3BE-45A0810EE90E}">
      <dsp:nvSpPr>
        <dsp:cNvPr id="0" name=""/>
        <dsp:cNvSpPr/>
      </dsp:nvSpPr>
      <dsp:spPr>
        <a:xfrm>
          <a:off x="1266170" y="825054"/>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89266" y="869317"/>
        <a:ext cx="14568" cy="2913"/>
      </dsp:txXfrm>
    </dsp:sp>
    <dsp:sp modelId="{D9FAA64F-26B3-468C-B3F9-265B13168432}">
      <dsp:nvSpPr>
        <dsp:cNvPr id="0" name=""/>
        <dsp:cNvSpPr/>
      </dsp:nvSpPr>
      <dsp:spPr>
        <a:xfrm>
          <a:off x="1182" y="490737"/>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Start</a:t>
          </a:r>
        </a:p>
      </dsp:txBody>
      <dsp:txXfrm>
        <a:off x="1182" y="490737"/>
        <a:ext cx="1266787" cy="760072"/>
      </dsp:txXfrm>
    </dsp:sp>
    <dsp:sp modelId="{861B13A2-F9E0-470A-A8EF-DB4B830559A9}">
      <dsp:nvSpPr>
        <dsp:cNvPr id="0" name=""/>
        <dsp:cNvSpPr/>
      </dsp:nvSpPr>
      <dsp:spPr>
        <a:xfrm>
          <a:off x="2824319" y="825054"/>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47415" y="869317"/>
        <a:ext cx="14568" cy="2913"/>
      </dsp:txXfrm>
    </dsp:sp>
    <dsp:sp modelId="{3BB9FF33-4662-4D2C-AC47-D549693BD631}">
      <dsp:nvSpPr>
        <dsp:cNvPr id="0" name=""/>
        <dsp:cNvSpPr/>
      </dsp:nvSpPr>
      <dsp:spPr>
        <a:xfrm>
          <a:off x="1559331" y="490737"/>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Data Loading from remote</a:t>
          </a:r>
        </a:p>
      </dsp:txBody>
      <dsp:txXfrm>
        <a:off x="1559331" y="490737"/>
        <a:ext cx="1266787" cy="760072"/>
      </dsp:txXfrm>
    </dsp:sp>
    <dsp:sp modelId="{0DEC2E18-752D-48AE-A2BA-9C74345ADEA0}">
      <dsp:nvSpPr>
        <dsp:cNvPr id="0" name=""/>
        <dsp:cNvSpPr/>
      </dsp:nvSpPr>
      <dsp:spPr>
        <a:xfrm>
          <a:off x="4382468" y="825054"/>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05564" y="869317"/>
        <a:ext cx="14568" cy="2913"/>
      </dsp:txXfrm>
    </dsp:sp>
    <dsp:sp modelId="{13F424DC-0531-4A84-97EB-18BFE7DEDA77}">
      <dsp:nvSpPr>
        <dsp:cNvPr id="0" name=""/>
        <dsp:cNvSpPr/>
      </dsp:nvSpPr>
      <dsp:spPr>
        <a:xfrm>
          <a:off x="3117480" y="490737"/>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Exploratory Data Analysis (EDA)</a:t>
          </a:r>
        </a:p>
      </dsp:txBody>
      <dsp:txXfrm>
        <a:off x="3117480" y="490737"/>
        <a:ext cx="1266787" cy="760072"/>
      </dsp:txXfrm>
    </dsp:sp>
    <dsp:sp modelId="{AFB69B41-A1FB-4030-8062-C3A6E24A0634}">
      <dsp:nvSpPr>
        <dsp:cNvPr id="0" name=""/>
        <dsp:cNvSpPr/>
      </dsp:nvSpPr>
      <dsp:spPr>
        <a:xfrm>
          <a:off x="634576" y="1249010"/>
          <a:ext cx="4674446" cy="260761"/>
        </a:xfrm>
        <a:custGeom>
          <a:avLst/>
          <a:gdLst/>
          <a:ahLst/>
          <a:cxnLst/>
          <a:rect l="0" t="0" r="0" b="0"/>
          <a:pathLst>
            <a:path>
              <a:moveTo>
                <a:pt x="4674446" y="0"/>
              </a:moveTo>
              <a:lnTo>
                <a:pt x="4674446" y="147480"/>
              </a:lnTo>
              <a:lnTo>
                <a:pt x="0" y="147480"/>
              </a:lnTo>
              <a:lnTo>
                <a:pt x="0" y="260761"/>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54712" y="1377934"/>
        <a:ext cx="234175" cy="2913"/>
      </dsp:txXfrm>
    </dsp:sp>
    <dsp:sp modelId="{EB611CAE-1E6B-4BD0-95B4-CD4D6B11110E}">
      <dsp:nvSpPr>
        <dsp:cNvPr id="0" name=""/>
        <dsp:cNvSpPr/>
      </dsp:nvSpPr>
      <dsp:spPr>
        <a:xfrm>
          <a:off x="4675629" y="490737"/>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Setting up logging mechanism</a:t>
          </a:r>
        </a:p>
      </dsp:txBody>
      <dsp:txXfrm>
        <a:off x="4675629" y="490737"/>
        <a:ext cx="1266787" cy="760072"/>
      </dsp:txXfrm>
    </dsp:sp>
    <dsp:sp modelId="{5296C030-152D-437D-BC67-97F7C40C8CF9}">
      <dsp:nvSpPr>
        <dsp:cNvPr id="0" name=""/>
        <dsp:cNvSpPr/>
      </dsp:nvSpPr>
      <dsp:spPr>
        <a:xfrm>
          <a:off x="1266170" y="1876488"/>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89266" y="1920751"/>
        <a:ext cx="14568" cy="2913"/>
      </dsp:txXfrm>
    </dsp:sp>
    <dsp:sp modelId="{FF03AD65-A24B-4B7A-9938-B9B9698778DA}">
      <dsp:nvSpPr>
        <dsp:cNvPr id="0" name=""/>
        <dsp:cNvSpPr/>
      </dsp:nvSpPr>
      <dsp:spPr>
        <a:xfrm>
          <a:off x="1182" y="1542171"/>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Creating utility classes</a:t>
          </a:r>
        </a:p>
      </dsp:txBody>
      <dsp:txXfrm>
        <a:off x="1182" y="1542171"/>
        <a:ext cx="1266787" cy="760072"/>
      </dsp:txXfrm>
    </dsp:sp>
    <dsp:sp modelId="{4A2A37CC-2066-463F-BAC1-385D086B5A0D}">
      <dsp:nvSpPr>
        <dsp:cNvPr id="0" name=""/>
        <dsp:cNvSpPr/>
      </dsp:nvSpPr>
      <dsp:spPr>
        <a:xfrm>
          <a:off x="2824319" y="1876488"/>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47415" y="1920751"/>
        <a:ext cx="14568" cy="2913"/>
      </dsp:txXfrm>
    </dsp:sp>
    <dsp:sp modelId="{18BFEEEA-8818-4160-A9BE-CDA9FEC91C98}">
      <dsp:nvSpPr>
        <dsp:cNvPr id="0" name=""/>
        <dsp:cNvSpPr/>
      </dsp:nvSpPr>
      <dsp:spPr>
        <a:xfrm>
          <a:off x="1559331" y="1542171"/>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Data Preprocessing</a:t>
          </a:r>
        </a:p>
      </dsp:txBody>
      <dsp:txXfrm>
        <a:off x="1559331" y="1542171"/>
        <a:ext cx="1266787" cy="760072"/>
      </dsp:txXfrm>
    </dsp:sp>
    <dsp:sp modelId="{41629346-E608-4FFA-BD4B-21F7451879E2}">
      <dsp:nvSpPr>
        <dsp:cNvPr id="0" name=""/>
        <dsp:cNvSpPr/>
      </dsp:nvSpPr>
      <dsp:spPr>
        <a:xfrm>
          <a:off x="4382468" y="1876488"/>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05564" y="1920751"/>
        <a:ext cx="14568" cy="2913"/>
      </dsp:txXfrm>
    </dsp:sp>
    <dsp:sp modelId="{8354FAAA-9427-46D5-84FF-5A7E19B4CB5E}">
      <dsp:nvSpPr>
        <dsp:cNvPr id="0" name=""/>
        <dsp:cNvSpPr/>
      </dsp:nvSpPr>
      <dsp:spPr>
        <a:xfrm>
          <a:off x="3117480" y="1542171"/>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Saving the preprocess pipelines</a:t>
          </a:r>
        </a:p>
      </dsp:txBody>
      <dsp:txXfrm>
        <a:off x="3117480" y="1542171"/>
        <a:ext cx="1266787" cy="760072"/>
      </dsp:txXfrm>
    </dsp:sp>
    <dsp:sp modelId="{F955479F-29D6-41F2-A379-9A9CA3637B01}">
      <dsp:nvSpPr>
        <dsp:cNvPr id="0" name=""/>
        <dsp:cNvSpPr/>
      </dsp:nvSpPr>
      <dsp:spPr>
        <a:xfrm>
          <a:off x="634576" y="2300444"/>
          <a:ext cx="4674446" cy="260761"/>
        </a:xfrm>
        <a:custGeom>
          <a:avLst/>
          <a:gdLst/>
          <a:ahLst/>
          <a:cxnLst/>
          <a:rect l="0" t="0" r="0" b="0"/>
          <a:pathLst>
            <a:path>
              <a:moveTo>
                <a:pt x="4674446" y="0"/>
              </a:moveTo>
              <a:lnTo>
                <a:pt x="4674446" y="147480"/>
              </a:lnTo>
              <a:lnTo>
                <a:pt x="0" y="147480"/>
              </a:lnTo>
              <a:lnTo>
                <a:pt x="0" y="260761"/>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54712" y="2429368"/>
        <a:ext cx="234175" cy="2913"/>
      </dsp:txXfrm>
    </dsp:sp>
    <dsp:sp modelId="{9742BFAD-E86D-4F86-B2C8-8033CCAD6478}">
      <dsp:nvSpPr>
        <dsp:cNvPr id="0" name=""/>
        <dsp:cNvSpPr/>
      </dsp:nvSpPr>
      <dsp:spPr>
        <a:xfrm>
          <a:off x="4675629" y="1542171"/>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Machine Learning Model Creation</a:t>
          </a:r>
        </a:p>
      </dsp:txBody>
      <dsp:txXfrm>
        <a:off x="4675629" y="1542171"/>
        <a:ext cx="1266787" cy="760072"/>
      </dsp:txXfrm>
    </dsp:sp>
    <dsp:sp modelId="{792D1DAB-4F45-4542-9B2F-7D9EF742B0FA}">
      <dsp:nvSpPr>
        <dsp:cNvPr id="0" name=""/>
        <dsp:cNvSpPr/>
      </dsp:nvSpPr>
      <dsp:spPr>
        <a:xfrm>
          <a:off x="1266170" y="2927921"/>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89266" y="2972185"/>
        <a:ext cx="14568" cy="2913"/>
      </dsp:txXfrm>
    </dsp:sp>
    <dsp:sp modelId="{A5E9A1AA-E511-4C56-9BC7-646CBB6B4906}">
      <dsp:nvSpPr>
        <dsp:cNvPr id="0" name=""/>
        <dsp:cNvSpPr/>
      </dsp:nvSpPr>
      <dsp:spPr>
        <a:xfrm>
          <a:off x="1182" y="2593605"/>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Saving the trained machine learning model</a:t>
          </a:r>
        </a:p>
      </dsp:txBody>
      <dsp:txXfrm>
        <a:off x="1182" y="2593605"/>
        <a:ext cx="1266787" cy="760072"/>
      </dsp:txXfrm>
    </dsp:sp>
    <dsp:sp modelId="{F9CE9A43-8AA4-4FD7-91C1-27C428685DA4}">
      <dsp:nvSpPr>
        <dsp:cNvPr id="0" name=""/>
        <dsp:cNvSpPr/>
      </dsp:nvSpPr>
      <dsp:spPr>
        <a:xfrm>
          <a:off x="2824319" y="2927921"/>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47415" y="2972185"/>
        <a:ext cx="14568" cy="2913"/>
      </dsp:txXfrm>
    </dsp:sp>
    <dsp:sp modelId="{38F77A1A-8F55-44B6-A815-3A864D9D5EDF}">
      <dsp:nvSpPr>
        <dsp:cNvPr id="0" name=""/>
        <dsp:cNvSpPr/>
      </dsp:nvSpPr>
      <dsp:spPr>
        <a:xfrm>
          <a:off x="1559331" y="2593605"/>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Evaluating a trained model using validation data</a:t>
          </a:r>
        </a:p>
      </dsp:txBody>
      <dsp:txXfrm>
        <a:off x="1559331" y="2593605"/>
        <a:ext cx="1266787" cy="760072"/>
      </dsp:txXfrm>
    </dsp:sp>
    <dsp:sp modelId="{AA6F1578-AA20-4A8C-B4FA-4A72CD19DCEA}">
      <dsp:nvSpPr>
        <dsp:cNvPr id="0" name=""/>
        <dsp:cNvSpPr/>
      </dsp:nvSpPr>
      <dsp:spPr>
        <a:xfrm>
          <a:off x="4382468" y="2927921"/>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05564" y="2972185"/>
        <a:ext cx="14568" cy="2913"/>
      </dsp:txXfrm>
    </dsp:sp>
    <dsp:sp modelId="{E59A894A-BAC5-481B-93EC-8EF2347197D3}">
      <dsp:nvSpPr>
        <dsp:cNvPr id="0" name=""/>
        <dsp:cNvSpPr/>
      </dsp:nvSpPr>
      <dsp:spPr>
        <a:xfrm>
          <a:off x="3117480" y="2593605"/>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Visualizing the evaluations for better understanding</a:t>
          </a:r>
        </a:p>
      </dsp:txBody>
      <dsp:txXfrm>
        <a:off x="3117480" y="2593605"/>
        <a:ext cx="1266787" cy="760072"/>
      </dsp:txXfrm>
    </dsp:sp>
    <dsp:sp modelId="{78551121-DEF9-4416-AA87-3E2D80A70046}">
      <dsp:nvSpPr>
        <dsp:cNvPr id="0" name=""/>
        <dsp:cNvSpPr/>
      </dsp:nvSpPr>
      <dsp:spPr>
        <a:xfrm>
          <a:off x="634576" y="3351878"/>
          <a:ext cx="4674446" cy="260761"/>
        </a:xfrm>
        <a:custGeom>
          <a:avLst/>
          <a:gdLst/>
          <a:ahLst/>
          <a:cxnLst/>
          <a:rect l="0" t="0" r="0" b="0"/>
          <a:pathLst>
            <a:path>
              <a:moveTo>
                <a:pt x="4674446" y="0"/>
              </a:moveTo>
              <a:lnTo>
                <a:pt x="4674446" y="147480"/>
              </a:lnTo>
              <a:lnTo>
                <a:pt x="0" y="147480"/>
              </a:lnTo>
              <a:lnTo>
                <a:pt x="0" y="260761"/>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54712" y="3480802"/>
        <a:ext cx="234175" cy="2913"/>
      </dsp:txXfrm>
    </dsp:sp>
    <dsp:sp modelId="{489F5706-799E-4251-B2A0-8929E63A973A}">
      <dsp:nvSpPr>
        <dsp:cNvPr id="0" name=""/>
        <dsp:cNvSpPr/>
      </dsp:nvSpPr>
      <dsp:spPr>
        <a:xfrm>
          <a:off x="4675629" y="2593605"/>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Adding python tests</a:t>
          </a:r>
        </a:p>
      </dsp:txBody>
      <dsp:txXfrm>
        <a:off x="4675629" y="2593605"/>
        <a:ext cx="1266787" cy="760072"/>
      </dsp:txXfrm>
    </dsp:sp>
    <dsp:sp modelId="{3DA9AB04-3F86-455A-9615-5466D8A2D346}">
      <dsp:nvSpPr>
        <dsp:cNvPr id="0" name=""/>
        <dsp:cNvSpPr/>
      </dsp:nvSpPr>
      <dsp:spPr>
        <a:xfrm>
          <a:off x="1266170" y="3979355"/>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89266" y="4023618"/>
        <a:ext cx="14568" cy="2913"/>
      </dsp:txXfrm>
    </dsp:sp>
    <dsp:sp modelId="{7302BDC5-FDD8-40B1-9A07-98A2E9776DF5}">
      <dsp:nvSpPr>
        <dsp:cNvPr id="0" name=""/>
        <dsp:cNvSpPr/>
      </dsp:nvSpPr>
      <dsp:spPr>
        <a:xfrm>
          <a:off x="1182" y="3645039"/>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Setting up the automated model training, evaluation and testing pipeline using DVC </a:t>
          </a:r>
        </a:p>
      </dsp:txBody>
      <dsp:txXfrm>
        <a:off x="1182" y="3645039"/>
        <a:ext cx="1266787" cy="760072"/>
      </dsp:txXfrm>
    </dsp:sp>
    <dsp:sp modelId="{4E15CBFE-F911-4F1E-9294-71597A74B7E7}">
      <dsp:nvSpPr>
        <dsp:cNvPr id="0" name=""/>
        <dsp:cNvSpPr/>
      </dsp:nvSpPr>
      <dsp:spPr>
        <a:xfrm>
          <a:off x="2824319" y="3979355"/>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47415" y="4023618"/>
        <a:ext cx="14568" cy="2913"/>
      </dsp:txXfrm>
    </dsp:sp>
    <dsp:sp modelId="{21541704-242A-403F-AF65-FE4376395883}">
      <dsp:nvSpPr>
        <dsp:cNvPr id="0" name=""/>
        <dsp:cNvSpPr/>
      </dsp:nvSpPr>
      <dsp:spPr>
        <a:xfrm>
          <a:off x="1559331" y="3645039"/>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Creating a webappp for exposure to client using streamlit</a:t>
          </a:r>
        </a:p>
      </dsp:txBody>
      <dsp:txXfrm>
        <a:off x="1559331" y="3645039"/>
        <a:ext cx="1266787" cy="760072"/>
      </dsp:txXfrm>
    </dsp:sp>
    <dsp:sp modelId="{7E937594-A6EA-406C-92BF-001CA9E135E4}">
      <dsp:nvSpPr>
        <dsp:cNvPr id="0" name=""/>
        <dsp:cNvSpPr/>
      </dsp:nvSpPr>
      <dsp:spPr>
        <a:xfrm>
          <a:off x="4382468" y="3979355"/>
          <a:ext cx="260761" cy="91440"/>
        </a:xfrm>
        <a:custGeom>
          <a:avLst/>
          <a:gdLst/>
          <a:ahLst/>
          <a:cxnLst/>
          <a:rect l="0" t="0" r="0" b="0"/>
          <a:pathLst>
            <a:path>
              <a:moveTo>
                <a:pt x="0" y="45720"/>
              </a:moveTo>
              <a:lnTo>
                <a:pt x="26076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505564" y="4023618"/>
        <a:ext cx="14568" cy="2913"/>
      </dsp:txXfrm>
    </dsp:sp>
    <dsp:sp modelId="{BE76B1E8-7FA1-459B-AD5C-8B32642BEAC3}">
      <dsp:nvSpPr>
        <dsp:cNvPr id="0" name=""/>
        <dsp:cNvSpPr/>
      </dsp:nvSpPr>
      <dsp:spPr>
        <a:xfrm>
          <a:off x="3117480" y="3645039"/>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Deployment</a:t>
          </a:r>
        </a:p>
      </dsp:txBody>
      <dsp:txXfrm>
        <a:off x="3117480" y="3645039"/>
        <a:ext cx="1266787" cy="760072"/>
      </dsp:txXfrm>
    </dsp:sp>
    <dsp:sp modelId="{19119951-C928-4D88-9DEA-259E09F2A55B}">
      <dsp:nvSpPr>
        <dsp:cNvPr id="0" name=""/>
        <dsp:cNvSpPr/>
      </dsp:nvSpPr>
      <dsp:spPr>
        <a:xfrm>
          <a:off x="4675629" y="3645039"/>
          <a:ext cx="1266787" cy="76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End</a:t>
          </a:r>
        </a:p>
      </dsp:txBody>
      <dsp:txXfrm>
        <a:off x="4675629" y="3645039"/>
        <a:ext cx="1266787" cy="76007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Scania Truck Failure Predictions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Shivam Shinde</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9061-0793-3FE7-4852-F1E5063CDF2B}"/>
              </a:ext>
            </a:extLst>
          </p:cNvPr>
          <p:cNvSpPr>
            <a:spLocks noGrp="1"/>
          </p:cNvSpPr>
          <p:nvPr>
            <p:ph type="title"/>
          </p:nvPr>
        </p:nvSpPr>
        <p:spPr/>
        <p:txBody>
          <a:bodyPr/>
          <a:lstStyle/>
          <a:p>
            <a:r>
              <a:rPr lang="en-US" dirty="0"/>
              <a:t>Machine Learning Model Creation</a:t>
            </a:r>
            <a:endParaRPr lang="en-IN" dirty="0"/>
          </a:p>
        </p:txBody>
      </p:sp>
      <p:sp>
        <p:nvSpPr>
          <p:cNvPr id="3" name="Content Placeholder 2">
            <a:extLst>
              <a:ext uri="{FF2B5EF4-FFF2-40B4-BE49-F238E27FC236}">
                <a16:creationId xmlns:a16="http://schemas.microsoft.com/office/drawing/2014/main" id="{ACAF2367-C09C-7285-663C-0C482003DFCD}"/>
              </a:ext>
            </a:extLst>
          </p:cNvPr>
          <p:cNvSpPr>
            <a:spLocks noGrp="1"/>
          </p:cNvSpPr>
          <p:nvPr>
            <p:ph idx="1"/>
          </p:nvPr>
        </p:nvSpPr>
        <p:spPr/>
        <p:txBody>
          <a:bodyPr/>
          <a:lstStyle/>
          <a:p>
            <a:r>
              <a:rPr lang="en-US" dirty="0"/>
              <a:t>In this step, we initialized and trained the machine learning model on the processed train data.</a:t>
            </a:r>
          </a:p>
          <a:p>
            <a:r>
              <a:rPr lang="en-US" dirty="0"/>
              <a:t>After training, model was evaluated on different performance measures such as ROC AUC score, precision and recall. </a:t>
            </a:r>
          </a:p>
          <a:p>
            <a:r>
              <a:rPr lang="en-US" dirty="0"/>
              <a:t>Visualization were made to get the clear picture of model performance.</a:t>
            </a:r>
          </a:p>
          <a:p>
            <a:r>
              <a:rPr lang="en-US" dirty="0"/>
              <a:t>At the end, trained model was saved in python pickle file, metrics were saved in json file and the visualizations were saved as </a:t>
            </a:r>
            <a:r>
              <a:rPr lang="en-US" dirty="0" err="1"/>
              <a:t>png</a:t>
            </a:r>
            <a:r>
              <a:rPr lang="en-US" dirty="0"/>
              <a:t> files</a:t>
            </a:r>
            <a:endParaRPr lang="en-IN" dirty="0"/>
          </a:p>
        </p:txBody>
      </p:sp>
    </p:spTree>
    <p:extLst>
      <p:ext uri="{BB962C8B-B14F-4D97-AF65-F5344CB8AC3E}">
        <p14:creationId xmlns:p14="http://schemas.microsoft.com/office/powerpoint/2010/main" val="212428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B1B0-577B-EB26-F988-4192E259307A}"/>
              </a:ext>
            </a:extLst>
          </p:cNvPr>
          <p:cNvSpPr>
            <a:spLocks noGrp="1"/>
          </p:cNvSpPr>
          <p:nvPr>
            <p:ph type="title"/>
          </p:nvPr>
        </p:nvSpPr>
        <p:spPr/>
        <p:txBody>
          <a:bodyPr/>
          <a:lstStyle/>
          <a:p>
            <a:r>
              <a:rPr lang="en-US" dirty="0"/>
              <a:t>Code Testing</a:t>
            </a:r>
            <a:endParaRPr lang="en-IN" dirty="0"/>
          </a:p>
        </p:txBody>
      </p:sp>
      <p:sp>
        <p:nvSpPr>
          <p:cNvPr id="3" name="Content Placeholder 2">
            <a:extLst>
              <a:ext uri="{FF2B5EF4-FFF2-40B4-BE49-F238E27FC236}">
                <a16:creationId xmlns:a16="http://schemas.microsoft.com/office/drawing/2014/main" id="{5706C636-080B-1B4C-0D62-4F1DD64A68D1}"/>
              </a:ext>
            </a:extLst>
          </p:cNvPr>
          <p:cNvSpPr>
            <a:spLocks noGrp="1"/>
          </p:cNvSpPr>
          <p:nvPr>
            <p:ph idx="1"/>
          </p:nvPr>
        </p:nvSpPr>
        <p:spPr/>
        <p:txBody>
          <a:bodyPr/>
          <a:lstStyle/>
          <a:p>
            <a:r>
              <a:rPr lang="en-US" dirty="0"/>
              <a:t>Different tests were created to test each part of code.</a:t>
            </a:r>
          </a:p>
          <a:p>
            <a:r>
              <a:rPr lang="en-US" dirty="0"/>
              <a:t>For creating test case, </a:t>
            </a:r>
            <a:r>
              <a:rPr lang="en-US" dirty="0" err="1"/>
              <a:t>pytest</a:t>
            </a:r>
            <a:r>
              <a:rPr lang="en-US" dirty="0"/>
              <a:t> python library was used.</a:t>
            </a:r>
          </a:p>
        </p:txBody>
      </p:sp>
    </p:spTree>
    <p:extLst>
      <p:ext uri="{BB962C8B-B14F-4D97-AF65-F5344CB8AC3E}">
        <p14:creationId xmlns:p14="http://schemas.microsoft.com/office/powerpoint/2010/main" val="81410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7DD0-03C1-758B-D192-019126710844}"/>
              </a:ext>
            </a:extLst>
          </p:cNvPr>
          <p:cNvSpPr>
            <a:spLocks noGrp="1"/>
          </p:cNvSpPr>
          <p:nvPr>
            <p:ph type="title"/>
          </p:nvPr>
        </p:nvSpPr>
        <p:spPr/>
        <p:txBody>
          <a:bodyPr/>
          <a:lstStyle/>
          <a:p>
            <a:r>
              <a:rPr lang="en-US" dirty="0"/>
              <a:t>Automating Model Creation and Testing</a:t>
            </a:r>
            <a:endParaRPr lang="en-IN" dirty="0"/>
          </a:p>
        </p:txBody>
      </p:sp>
      <p:sp>
        <p:nvSpPr>
          <p:cNvPr id="3" name="Content Placeholder 2">
            <a:extLst>
              <a:ext uri="{FF2B5EF4-FFF2-40B4-BE49-F238E27FC236}">
                <a16:creationId xmlns:a16="http://schemas.microsoft.com/office/drawing/2014/main" id="{F23CDC74-601B-A1B4-9BA5-15CE3410DA53}"/>
              </a:ext>
            </a:extLst>
          </p:cNvPr>
          <p:cNvSpPr>
            <a:spLocks noGrp="1"/>
          </p:cNvSpPr>
          <p:nvPr>
            <p:ph idx="1"/>
          </p:nvPr>
        </p:nvSpPr>
        <p:spPr/>
        <p:txBody>
          <a:bodyPr/>
          <a:lstStyle/>
          <a:p>
            <a:r>
              <a:rPr lang="en-US" dirty="0"/>
              <a:t>Automation of the data loading, data preprocessing, model creation, evaluating model, saving and plotting evaluations and lastly testing was performed using python DVC library. </a:t>
            </a:r>
          </a:p>
          <a:p>
            <a:r>
              <a:rPr lang="en-US" dirty="0"/>
              <a:t>All the pipeline steps were stored in the file named dvc.yaml</a:t>
            </a:r>
          </a:p>
          <a:p>
            <a:endParaRPr lang="en-IN" dirty="0"/>
          </a:p>
        </p:txBody>
      </p:sp>
    </p:spTree>
    <p:extLst>
      <p:ext uri="{BB962C8B-B14F-4D97-AF65-F5344CB8AC3E}">
        <p14:creationId xmlns:p14="http://schemas.microsoft.com/office/powerpoint/2010/main" val="308593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BB8-91BF-7A55-1E1F-37CF6A5C8444}"/>
              </a:ext>
            </a:extLst>
          </p:cNvPr>
          <p:cNvSpPr>
            <a:spLocks noGrp="1"/>
          </p:cNvSpPr>
          <p:nvPr>
            <p:ph type="title"/>
          </p:nvPr>
        </p:nvSpPr>
        <p:spPr/>
        <p:txBody>
          <a:bodyPr/>
          <a:lstStyle/>
          <a:p>
            <a:r>
              <a:rPr lang="en-US" dirty="0"/>
              <a:t>Webapp Creation using Streamlit</a:t>
            </a:r>
            <a:endParaRPr lang="en-IN" dirty="0"/>
          </a:p>
        </p:txBody>
      </p:sp>
      <p:sp>
        <p:nvSpPr>
          <p:cNvPr id="3" name="Content Placeholder 2">
            <a:extLst>
              <a:ext uri="{FF2B5EF4-FFF2-40B4-BE49-F238E27FC236}">
                <a16:creationId xmlns:a16="http://schemas.microsoft.com/office/drawing/2014/main" id="{3DBD9D98-8A84-DA7C-5CCE-299DA40FA9A1}"/>
              </a:ext>
            </a:extLst>
          </p:cNvPr>
          <p:cNvSpPr>
            <a:spLocks noGrp="1"/>
          </p:cNvSpPr>
          <p:nvPr>
            <p:ph idx="1"/>
          </p:nvPr>
        </p:nvSpPr>
        <p:spPr/>
        <p:txBody>
          <a:bodyPr/>
          <a:lstStyle/>
          <a:p>
            <a:r>
              <a:rPr lang="en-US" dirty="0"/>
              <a:t>Webapp was created to give an interface to the user.</a:t>
            </a:r>
          </a:p>
          <a:p>
            <a:r>
              <a:rPr lang="en-US" dirty="0"/>
              <a:t>The webapp was created using the python streamlit library.</a:t>
            </a:r>
          </a:p>
          <a:p>
            <a:r>
              <a:rPr lang="en-US" dirty="0"/>
              <a:t>Users are able to upload the csv file containing features for new trucks. Model will predict the output for input csv file and then generate a csv file of predictions. </a:t>
            </a:r>
          </a:p>
          <a:p>
            <a:r>
              <a:rPr lang="en-US" dirty="0"/>
              <a:t>Users are also able to download the predictions as a csv file.</a:t>
            </a:r>
            <a:endParaRPr lang="en-IN" dirty="0"/>
          </a:p>
        </p:txBody>
      </p:sp>
    </p:spTree>
    <p:extLst>
      <p:ext uri="{BB962C8B-B14F-4D97-AF65-F5344CB8AC3E}">
        <p14:creationId xmlns:p14="http://schemas.microsoft.com/office/powerpoint/2010/main" val="209069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E3BD-256E-BF9F-29A9-0188B354F51A}"/>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D15BA7AB-83FB-FFE2-D986-D8184C677AD4}"/>
              </a:ext>
            </a:extLst>
          </p:cNvPr>
          <p:cNvSpPr>
            <a:spLocks noGrp="1"/>
          </p:cNvSpPr>
          <p:nvPr>
            <p:ph idx="1"/>
          </p:nvPr>
        </p:nvSpPr>
        <p:spPr/>
        <p:txBody>
          <a:bodyPr/>
          <a:lstStyle/>
          <a:p>
            <a:r>
              <a:rPr lang="en-US" dirty="0"/>
              <a:t>Deployment was performed using the service called ‘streamlit deploy’ provided by python library ‘streamlit’.</a:t>
            </a:r>
          </a:p>
        </p:txBody>
      </p:sp>
    </p:spTree>
    <p:extLst>
      <p:ext uri="{BB962C8B-B14F-4D97-AF65-F5344CB8AC3E}">
        <p14:creationId xmlns:p14="http://schemas.microsoft.com/office/powerpoint/2010/main" val="362302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AEF3-09AA-B566-E80C-8FF032FB4F79}"/>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604E2836-8447-838E-B654-26096377451B}"/>
              </a:ext>
            </a:extLst>
          </p:cNvPr>
          <p:cNvSpPr>
            <a:spLocks noGrp="1"/>
          </p:cNvSpPr>
          <p:nvPr>
            <p:ph type="subTitle" idx="1"/>
          </p:nvPr>
        </p:nvSpPr>
        <p:spPr/>
        <p:txBody>
          <a:bodyPr/>
          <a:lstStyle/>
          <a:p>
            <a:pPr algn="r"/>
            <a:r>
              <a:rPr lang="en-US" dirty="0"/>
              <a:t>Shivam Shinde</a:t>
            </a:r>
            <a:endParaRPr lang="en-IN" dirty="0"/>
          </a:p>
        </p:txBody>
      </p:sp>
    </p:spTree>
    <p:extLst>
      <p:ext uri="{BB962C8B-B14F-4D97-AF65-F5344CB8AC3E}">
        <p14:creationId xmlns:p14="http://schemas.microsoft.com/office/powerpoint/2010/main" val="23825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Objective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The development of machine learning model capable of making predictions of whether the fault in the truck is due to Air Pressure System (APS) system or not given different features of the truck.</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54C8-3F47-0373-1C83-532FFBF5B1B7}"/>
              </a:ext>
            </a:extLst>
          </p:cNvPr>
          <p:cNvSpPr>
            <a:spLocks noGrp="1"/>
          </p:cNvSpPr>
          <p:nvPr>
            <p:ph type="title"/>
          </p:nvPr>
        </p:nvSpPr>
        <p:spPr/>
        <p:txBody>
          <a:bodyPr/>
          <a:lstStyle/>
          <a:p>
            <a:r>
              <a:rPr lang="en-US" dirty="0"/>
              <a:t>Project Architecture</a:t>
            </a:r>
            <a:endParaRPr lang="en-IN" dirty="0"/>
          </a:p>
        </p:txBody>
      </p:sp>
      <p:graphicFrame>
        <p:nvGraphicFramePr>
          <p:cNvPr id="4" name="Diagram 3">
            <a:extLst>
              <a:ext uri="{FF2B5EF4-FFF2-40B4-BE49-F238E27FC236}">
                <a16:creationId xmlns:a16="http://schemas.microsoft.com/office/drawing/2014/main" id="{D751A490-00CE-6672-6EF3-FF94EE069F01}"/>
              </a:ext>
            </a:extLst>
          </p:cNvPr>
          <p:cNvGraphicFramePr/>
          <p:nvPr>
            <p:extLst>
              <p:ext uri="{D42A27DB-BD31-4B8C-83A1-F6EECF244321}">
                <p14:modId xmlns:p14="http://schemas.microsoft.com/office/powerpoint/2010/main" val="1589587753"/>
              </p:ext>
            </p:extLst>
          </p:nvPr>
        </p:nvGraphicFramePr>
        <p:xfrm>
          <a:off x="3118876" y="1648340"/>
          <a:ext cx="5943600" cy="4895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36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FE5B-B4F6-4E96-B320-755350EF7F84}"/>
              </a:ext>
            </a:extLst>
          </p:cNvPr>
          <p:cNvSpPr>
            <a:spLocks noGrp="1"/>
          </p:cNvSpPr>
          <p:nvPr>
            <p:ph type="title"/>
          </p:nvPr>
        </p:nvSpPr>
        <p:spPr/>
        <p:txBody>
          <a:bodyPr/>
          <a:lstStyle/>
          <a:p>
            <a:r>
              <a:rPr lang="en-US" dirty="0"/>
              <a:t>Data Loading</a:t>
            </a:r>
            <a:endParaRPr lang="en-IN" dirty="0"/>
          </a:p>
        </p:txBody>
      </p:sp>
      <p:sp>
        <p:nvSpPr>
          <p:cNvPr id="3" name="Content Placeholder 2">
            <a:extLst>
              <a:ext uri="{FF2B5EF4-FFF2-40B4-BE49-F238E27FC236}">
                <a16:creationId xmlns:a16="http://schemas.microsoft.com/office/drawing/2014/main" id="{C8C5EEE1-39A7-DE55-258F-76AE715643A2}"/>
              </a:ext>
            </a:extLst>
          </p:cNvPr>
          <p:cNvSpPr>
            <a:spLocks noGrp="1"/>
          </p:cNvSpPr>
          <p:nvPr>
            <p:ph idx="1"/>
          </p:nvPr>
        </p:nvSpPr>
        <p:spPr/>
        <p:txBody>
          <a:bodyPr/>
          <a:lstStyle/>
          <a:p>
            <a:r>
              <a:rPr lang="en-US" dirty="0"/>
              <a:t>Data is loaded from the remote location using pandas </a:t>
            </a:r>
            <a:r>
              <a:rPr lang="en-US" dirty="0" err="1"/>
              <a:t>read_csv</a:t>
            </a:r>
            <a:r>
              <a:rPr lang="en-US" dirty="0"/>
              <a:t> function.</a:t>
            </a:r>
          </a:p>
          <a:p>
            <a:r>
              <a:rPr lang="en-US" dirty="0"/>
              <a:t>Code related to the data loading is written in src/make_dataset.py file</a:t>
            </a:r>
            <a:endParaRPr lang="en-IN" dirty="0"/>
          </a:p>
        </p:txBody>
      </p:sp>
    </p:spTree>
    <p:extLst>
      <p:ext uri="{BB962C8B-B14F-4D97-AF65-F5344CB8AC3E}">
        <p14:creationId xmlns:p14="http://schemas.microsoft.com/office/powerpoint/2010/main" val="275808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C972-FAFE-C1BA-4BA5-EF1EB30E1020}"/>
              </a:ext>
            </a:extLst>
          </p:cNvPr>
          <p:cNvSpPr>
            <a:spLocks noGrp="1"/>
          </p:cNvSpPr>
          <p:nvPr>
            <p:ph type="title"/>
          </p:nvPr>
        </p:nvSpPr>
        <p:spPr/>
        <p:txBody>
          <a:bodyPr/>
          <a:lstStyle/>
          <a:p>
            <a:r>
              <a:rPr lang="en-US" dirty="0"/>
              <a:t>Exploratory Data Analysis (EDA)</a:t>
            </a:r>
            <a:endParaRPr lang="en-IN" dirty="0"/>
          </a:p>
        </p:txBody>
      </p:sp>
      <p:sp>
        <p:nvSpPr>
          <p:cNvPr id="3" name="Content Placeholder 2">
            <a:extLst>
              <a:ext uri="{FF2B5EF4-FFF2-40B4-BE49-F238E27FC236}">
                <a16:creationId xmlns:a16="http://schemas.microsoft.com/office/drawing/2014/main" id="{CA109914-0240-8BB0-81FE-99811385F4CF}"/>
              </a:ext>
            </a:extLst>
          </p:cNvPr>
          <p:cNvSpPr>
            <a:spLocks noGrp="1"/>
          </p:cNvSpPr>
          <p:nvPr>
            <p:ph idx="1"/>
          </p:nvPr>
        </p:nvSpPr>
        <p:spPr/>
        <p:txBody>
          <a:bodyPr>
            <a:normAutofit lnSpcReduction="10000"/>
          </a:bodyPr>
          <a:lstStyle/>
          <a:p>
            <a:r>
              <a:rPr lang="en-US" dirty="0"/>
              <a:t>EDA was performed using a </a:t>
            </a:r>
            <a:r>
              <a:rPr lang="en-US" dirty="0" err="1"/>
              <a:t>jupyter</a:t>
            </a:r>
            <a:r>
              <a:rPr lang="en-US" dirty="0"/>
              <a:t> notebook. </a:t>
            </a:r>
          </a:p>
          <a:p>
            <a:r>
              <a:rPr lang="en-US" dirty="0"/>
              <a:t>EDA helped in finding the following things about the training data.</a:t>
            </a:r>
          </a:p>
          <a:p>
            <a:pPr lvl="1"/>
            <a:r>
              <a:rPr lang="en-US" dirty="0"/>
              <a:t>Train data features’ datatypes</a:t>
            </a:r>
          </a:p>
          <a:p>
            <a:pPr lvl="1"/>
            <a:r>
              <a:rPr lang="en-IN" dirty="0"/>
              <a:t>Train data shape</a:t>
            </a:r>
          </a:p>
          <a:p>
            <a:pPr lvl="1"/>
            <a:r>
              <a:rPr lang="en-IN" dirty="0"/>
              <a:t>Operations needed to clean the data</a:t>
            </a:r>
          </a:p>
          <a:p>
            <a:pPr lvl="1"/>
            <a:r>
              <a:rPr lang="en-IN" dirty="0"/>
              <a:t>Missing values status</a:t>
            </a:r>
          </a:p>
          <a:p>
            <a:pPr lvl="1"/>
            <a:r>
              <a:rPr lang="en-IN" dirty="0"/>
              <a:t>Outliers’ status</a:t>
            </a:r>
          </a:p>
          <a:p>
            <a:pPr lvl="1"/>
            <a:r>
              <a:rPr lang="en-IN" dirty="0"/>
              <a:t>Scaling required or not</a:t>
            </a:r>
          </a:p>
        </p:txBody>
      </p:sp>
    </p:spTree>
    <p:extLst>
      <p:ext uri="{BB962C8B-B14F-4D97-AF65-F5344CB8AC3E}">
        <p14:creationId xmlns:p14="http://schemas.microsoft.com/office/powerpoint/2010/main" val="191199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4426-414D-9861-403D-348D66A208E5}"/>
              </a:ext>
            </a:extLst>
          </p:cNvPr>
          <p:cNvSpPr>
            <a:spLocks noGrp="1"/>
          </p:cNvSpPr>
          <p:nvPr>
            <p:ph type="title"/>
          </p:nvPr>
        </p:nvSpPr>
        <p:spPr/>
        <p:txBody>
          <a:bodyPr/>
          <a:lstStyle/>
          <a:p>
            <a:r>
              <a:rPr lang="en-US" dirty="0"/>
              <a:t>Logging</a:t>
            </a:r>
            <a:endParaRPr lang="en-IN" dirty="0"/>
          </a:p>
        </p:txBody>
      </p:sp>
      <p:sp>
        <p:nvSpPr>
          <p:cNvPr id="3" name="Content Placeholder 2">
            <a:extLst>
              <a:ext uri="{FF2B5EF4-FFF2-40B4-BE49-F238E27FC236}">
                <a16:creationId xmlns:a16="http://schemas.microsoft.com/office/drawing/2014/main" id="{6385F6F6-612D-485E-B86B-D0CBC86F25B0}"/>
              </a:ext>
            </a:extLst>
          </p:cNvPr>
          <p:cNvSpPr>
            <a:spLocks noGrp="1"/>
          </p:cNvSpPr>
          <p:nvPr>
            <p:ph idx="1"/>
          </p:nvPr>
        </p:nvSpPr>
        <p:spPr/>
        <p:txBody>
          <a:bodyPr/>
          <a:lstStyle/>
          <a:p>
            <a:r>
              <a:rPr lang="en-US" dirty="0"/>
              <a:t>Python’s built-in logging module used to log activities in the code.</a:t>
            </a:r>
          </a:p>
          <a:p>
            <a:r>
              <a:rPr lang="en-US" dirty="0"/>
              <a:t>Logging file names were saved in one file and then fetched to initiate logger at the start of each python file.</a:t>
            </a:r>
          </a:p>
          <a:p>
            <a:r>
              <a:rPr lang="en-US" dirty="0"/>
              <a:t>Logs for each machine learning operation were saved in different files.</a:t>
            </a:r>
            <a:endParaRPr lang="en-IN" dirty="0"/>
          </a:p>
        </p:txBody>
      </p:sp>
    </p:spTree>
    <p:extLst>
      <p:ext uri="{BB962C8B-B14F-4D97-AF65-F5344CB8AC3E}">
        <p14:creationId xmlns:p14="http://schemas.microsoft.com/office/powerpoint/2010/main" val="419431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5230-A6CA-3136-A05E-CD7F3E9A1C6B}"/>
              </a:ext>
            </a:extLst>
          </p:cNvPr>
          <p:cNvSpPr>
            <a:spLocks noGrp="1"/>
          </p:cNvSpPr>
          <p:nvPr>
            <p:ph type="title"/>
          </p:nvPr>
        </p:nvSpPr>
        <p:spPr/>
        <p:txBody>
          <a:bodyPr/>
          <a:lstStyle/>
          <a:p>
            <a:r>
              <a:rPr lang="en-US" dirty="0"/>
              <a:t>Utility Class</a:t>
            </a:r>
            <a:endParaRPr lang="en-IN" dirty="0"/>
          </a:p>
        </p:txBody>
      </p:sp>
      <p:sp>
        <p:nvSpPr>
          <p:cNvPr id="3" name="Content Placeholder 2">
            <a:extLst>
              <a:ext uri="{FF2B5EF4-FFF2-40B4-BE49-F238E27FC236}">
                <a16:creationId xmlns:a16="http://schemas.microsoft.com/office/drawing/2014/main" id="{2EE7A3FA-206B-551F-6FD1-C8E013667410}"/>
              </a:ext>
            </a:extLst>
          </p:cNvPr>
          <p:cNvSpPr>
            <a:spLocks noGrp="1"/>
          </p:cNvSpPr>
          <p:nvPr>
            <p:ph idx="1"/>
          </p:nvPr>
        </p:nvSpPr>
        <p:spPr/>
        <p:txBody>
          <a:bodyPr/>
          <a:lstStyle/>
          <a:p>
            <a:r>
              <a:rPr lang="en-US" dirty="0"/>
              <a:t>Utility class was created to help with repetitive tasks.</a:t>
            </a:r>
          </a:p>
          <a:p>
            <a:r>
              <a:rPr lang="en-US" dirty="0"/>
              <a:t>This class contains two functions besides a constructor. They are</a:t>
            </a:r>
          </a:p>
          <a:p>
            <a:pPr lvl="1"/>
            <a:r>
              <a:rPr lang="en-US" dirty="0"/>
              <a:t>Function to load the variables saved in params.yaml file</a:t>
            </a:r>
          </a:p>
          <a:p>
            <a:pPr lvl="1"/>
            <a:r>
              <a:rPr lang="en-US" dirty="0"/>
              <a:t>Function to create a directory if it is not already present</a:t>
            </a:r>
            <a:endParaRPr lang="en-IN" dirty="0"/>
          </a:p>
        </p:txBody>
      </p:sp>
    </p:spTree>
    <p:extLst>
      <p:ext uri="{BB962C8B-B14F-4D97-AF65-F5344CB8AC3E}">
        <p14:creationId xmlns:p14="http://schemas.microsoft.com/office/powerpoint/2010/main" val="36143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9EDD-26DC-AA53-AA0C-2EF392EB1A3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6EA17B3-1CAD-4535-2EF3-2E6B326E8CDC}"/>
              </a:ext>
            </a:extLst>
          </p:cNvPr>
          <p:cNvSpPr>
            <a:spLocks noGrp="1"/>
          </p:cNvSpPr>
          <p:nvPr>
            <p:ph idx="1"/>
          </p:nvPr>
        </p:nvSpPr>
        <p:spPr/>
        <p:txBody>
          <a:bodyPr/>
          <a:lstStyle/>
          <a:p>
            <a:r>
              <a:rPr lang="en-US" dirty="0"/>
              <a:t>Data preprocessing was performed using the things learned in the EDA step.</a:t>
            </a:r>
          </a:p>
          <a:p>
            <a:r>
              <a:rPr lang="en-US" dirty="0"/>
              <a:t>Following operation were performed on the data</a:t>
            </a:r>
          </a:p>
          <a:p>
            <a:pPr lvl="1"/>
            <a:r>
              <a:rPr lang="en-US" dirty="0"/>
              <a:t>Removing columns having more than 20% missing values.</a:t>
            </a:r>
          </a:p>
          <a:p>
            <a:pPr lvl="1"/>
            <a:r>
              <a:rPr lang="en-US" dirty="0"/>
              <a:t>Replacing a ‘na’ string in the data which represents the missing values with the numpy nan value i.e., numpy.nan</a:t>
            </a:r>
          </a:p>
          <a:p>
            <a:pPr lvl="1"/>
            <a:r>
              <a:rPr lang="en-US" dirty="0"/>
              <a:t>Replacing numpy nan values with the median of the data column</a:t>
            </a:r>
          </a:p>
          <a:p>
            <a:pPr lvl="1"/>
            <a:r>
              <a:rPr lang="en-US" dirty="0"/>
              <a:t>Scaling the data using Scikit-</a:t>
            </a:r>
            <a:r>
              <a:rPr lang="en-US" dirty="0" err="1"/>
              <a:t>Learn’s</a:t>
            </a:r>
            <a:r>
              <a:rPr lang="en-US" dirty="0"/>
              <a:t> MinMaxScaler</a:t>
            </a:r>
          </a:p>
          <a:p>
            <a:pPr lvl="1"/>
            <a:r>
              <a:rPr lang="en-US" dirty="0"/>
              <a:t>Encoding the target column using Scikit-</a:t>
            </a:r>
            <a:r>
              <a:rPr lang="en-US" dirty="0" err="1"/>
              <a:t>Learn’s</a:t>
            </a:r>
            <a:r>
              <a:rPr lang="en-US" dirty="0"/>
              <a:t> </a:t>
            </a:r>
            <a:r>
              <a:rPr lang="en-US" dirty="0" err="1"/>
              <a:t>LabelEncoder</a:t>
            </a:r>
            <a:endParaRPr lang="en-IN" dirty="0"/>
          </a:p>
        </p:txBody>
      </p:sp>
    </p:spTree>
    <p:extLst>
      <p:ext uri="{BB962C8B-B14F-4D97-AF65-F5344CB8AC3E}">
        <p14:creationId xmlns:p14="http://schemas.microsoft.com/office/powerpoint/2010/main" val="268115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BDCF-373E-CB54-3D10-1F4610D9A245}"/>
              </a:ext>
            </a:extLst>
          </p:cNvPr>
          <p:cNvSpPr>
            <a:spLocks noGrp="1"/>
          </p:cNvSpPr>
          <p:nvPr>
            <p:ph type="title"/>
          </p:nvPr>
        </p:nvSpPr>
        <p:spPr/>
        <p:txBody>
          <a:bodyPr/>
          <a:lstStyle/>
          <a:p>
            <a:r>
              <a:rPr lang="en-US" dirty="0"/>
              <a:t>Saving the preprocess pipeline</a:t>
            </a:r>
            <a:endParaRPr lang="en-IN" dirty="0"/>
          </a:p>
        </p:txBody>
      </p:sp>
      <p:sp>
        <p:nvSpPr>
          <p:cNvPr id="3" name="Content Placeholder 2">
            <a:extLst>
              <a:ext uri="{FF2B5EF4-FFF2-40B4-BE49-F238E27FC236}">
                <a16:creationId xmlns:a16="http://schemas.microsoft.com/office/drawing/2014/main" id="{688D55AC-3E5D-875C-EEB0-B4A242565F17}"/>
              </a:ext>
            </a:extLst>
          </p:cNvPr>
          <p:cNvSpPr>
            <a:spLocks noGrp="1"/>
          </p:cNvSpPr>
          <p:nvPr>
            <p:ph idx="1"/>
          </p:nvPr>
        </p:nvSpPr>
        <p:spPr/>
        <p:txBody>
          <a:bodyPr/>
          <a:lstStyle/>
          <a:p>
            <a:r>
              <a:rPr lang="en-US" dirty="0"/>
              <a:t>The data processing was performed using the Scikit-Learn pipelines.</a:t>
            </a:r>
          </a:p>
          <a:p>
            <a:r>
              <a:rPr lang="en-US" dirty="0"/>
              <a:t>After fitting these pipelines on the data, they were saved as python pickle files using python dill library.</a:t>
            </a:r>
            <a:endParaRPr lang="en-IN" dirty="0"/>
          </a:p>
        </p:txBody>
      </p:sp>
    </p:spTree>
    <p:extLst>
      <p:ext uri="{BB962C8B-B14F-4D97-AF65-F5344CB8AC3E}">
        <p14:creationId xmlns:p14="http://schemas.microsoft.com/office/powerpoint/2010/main" val="4117565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{AEC6737D-1E61-43C7-AA88-E88B2A255753}tf55705232_win32</Template>
  <TotalTime>55</TotalTime>
  <Words>657</Words>
  <Application>Microsoft Office PowerPoint</Application>
  <PresentationFormat>Widescreen</PresentationFormat>
  <Paragraphs>74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Goudy Old Style</vt:lpstr>
      <vt:lpstr>Wingdings 2</vt:lpstr>
      <vt:lpstr>SlateVTI</vt:lpstr>
      <vt:lpstr>Scania Truck Failure Predictions</vt:lpstr>
      <vt:lpstr>Objective </vt:lpstr>
      <vt:lpstr>Project Architecture</vt:lpstr>
      <vt:lpstr>Data Loading</vt:lpstr>
      <vt:lpstr>Exploratory Data Analysis (EDA)</vt:lpstr>
      <vt:lpstr>Logging</vt:lpstr>
      <vt:lpstr>Utility Class</vt:lpstr>
      <vt:lpstr>Data Preprocessing</vt:lpstr>
      <vt:lpstr>Saving the preprocess pipeline</vt:lpstr>
      <vt:lpstr>Machine Learning Model Creation</vt:lpstr>
      <vt:lpstr>Code Testing</vt:lpstr>
      <vt:lpstr>Automating Model Creation and Testing</vt:lpstr>
      <vt:lpstr>Webapp Creation using Streamlit</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Scania Truck Failure Predictions</dc:title>
  <dc:creator>shivam shinde</dc:creator>
  <cp:lastModifiedBy>shivam shinde</cp:lastModifiedBy>
  <cp:revision>1</cp:revision>
  <dcterms:created xsi:type="dcterms:W3CDTF">2023-02-20T16:59:32Z</dcterms:created>
  <dcterms:modified xsi:type="dcterms:W3CDTF">2023-02-20T17:54:44Z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