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4.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1</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Exploring the data using the python notebook</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2</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Finding the preprocessing steps and best model for the data</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3</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Start working on the python code</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C9DCDAD7-CB7D-49E6-95B4-47498DD804B1}">
      <dgm:prSet/>
      <dgm:spPr/>
      <dgm:t>
        <a:bodyPr/>
        <a:lstStyle/>
        <a:p>
          <a:r>
            <a:rPr lang="en-US" dirty="0"/>
            <a:t>4</a:t>
          </a:r>
          <a:endParaRPr lang="en-IN" dirty="0"/>
        </a:p>
      </dgm:t>
    </dgm:pt>
    <dgm:pt modelId="{A4CA0CBD-4C8B-41BD-ABD3-6B1216A5262C}" type="parTrans" cxnId="{4ADF7774-655B-423C-A740-FE1D42317CB7}">
      <dgm:prSet/>
      <dgm:spPr/>
      <dgm:t>
        <a:bodyPr/>
        <a:lstStyle/>
        <a:p>
          <a:endParaRPr lang="en-IN"/>
        </a:p>
      </dgm:t>
    </dgm:pt>
    <dgm:pt modelId="{0E9C8E9C-3CCF-4CA9-A483-9EFB378C00CB}" type="sibTrans" cxnId="{4ADF7774-655B-423C-A740-FE1D42317CB7}">
      <dgm:prSet/>
      <dgm:spPr/>
      <dgm:t>
        <a:bodyPr/>
        <a:lstStyle/>
        <a:p>
          <a:endParaRPr lang="en-IN"/>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custScaleX="50845">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custScaleX="43616">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custScaleX="66833">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65D02EA8-EC59-4462-9009-E065A5201723}" type="pres">
      <dgm:prSet presAssocID="{05A1C2F3-0854-4F17-AD49-F6E4F5029DC1}" presName="spaceBetweenRectangles1" presStyleCnt="0"/>
      <dgm:spPr/>
    </dgm:pt>
    <dgm:pt modelId="{71E4CDFF-CD9F-4269-AC2E-428B6B7C70BA}" type="pres">
      <dgm:prSet presAssocID="{C9DCDAD7-CB7D-49E6-95B4-47498DD804B1}" presName="composite1" presStyleCnt="0"/>
      <dgm:spPr/>
    </dgm:pt>
    <dgm:pt modelId="{C01C3209-83F2-4621-B7D0-50DD55B4C87A}" type="pres">
      <dgm:prSet presAssocID="{C9DCDAD7-CB7D-49E6-95B4-47498DD804B1}" presName="parent1" presStyleLbl="alignNode1" presStyleIdx="3" presStyleCnt="4">
        <dgm:presLayoutVars>
          <dgm:chMax val="1"/>
          <dgm:chPref val="1"/>
          <dgm:bulletEnabled val="1"/>
        </dgm:presLayoutVars>
      </dgm:prSet>
      <dgm:spPr/>
    </dgm:pt>
    <dgm:pt modelId="{8FC13EC3-9ECC-4B7A-9ECB-779D9F6E7002}" type="pres">
      <dgm:prSet presAssocID="{C9DCDAD7-CB7D-49E6-95B4-47498DD804B1}" presName="Childtext1" presStyleLbl="revTx" presStyleIdx="3" presStyleCnt="4">
        <dgm:presLayoutVars>
          <dgm:bulletEnabled val="1"/>
        </dgm:presLayoutVars>
      </dgm:prSet>
      <dgm:spPr/>
    </dgm:pt>
    <dgm:pt modelId="{4CAC4816-1FDF-4AAB-8932-140F9243FA90}" type="pres">
      <dgm:prSet presAssocID="{C9DCDAD7-CB7D-49E6-95B4-47498DD804B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FC669F27-D558-4741-A1EC-1C338499AAD6}" type="pres">
      <dgm:prSet presAssocID="{C9DCDAD7-CB7D-49E6-95B4-47498DD804B1}" presName="ConnectLineEnd1" presStyleLbl="lnNode1" presStyleIdx="3" presStyleCnt="4"/>
      <dgm:spPr/>
    </dgm:pt>
    <dgm:pt modelId="{A20D3E17-382C-460C-B758-26D8A83659D1}" type="pres">
      <dgm:prSet presAssocID="{C9DCDAD7-CB7D-49E6-95B4-47498DD804B1}" presName="EmptyPane1" presStyleCnt="0"/>
      <dgm:spPr/>
    </dgm:pt>
  </dgm:ptLst>
  <dgm:cxnLst>
    <dgm:cxn modelId="{21787D06-8DB5-4FE7-80A9-E946CA3A5E08}" type="presOf" srcId="{C9DCDAD7-CB7D-49E6-95B4-47498DD804B1}" destId="{C01C3209-83F2-4621-B7D0-50DD55B4C87A}" srcOrd="0" destOrd="0" presId="urn:microsoft.com/office/officeart/2016/7/layout/RoundedRectangleTimeline"/>
    <dgm:cxn modelId="{E50EA410-61F4-443F-B045-5AC0708EA191}" srcId="{9B50AE85-DEA1-41F3-9C2C-24A18069C473}" destId="{82968BA3-DFCC-4B51-ABB1-F1F4791698B0}" srcOrd="0" destOrd="0" parTransId="{B474C1A9-9141-4567-8AA6-A8446206794E}" sibTransId="{8BC987EC-BEB5-4480-B241-99E630336DA8}"/>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4ADF7774-655B-423C-A740-FE1D42317CB7}" srcId="{A86DFA04-31EF-49B6-AFAE-2287858E0303}" destId="{C9DCDAD7-CB7D-49E6-95B4-47498DD804B1}" srcOrd="3" destOrd="0" parTransId="{A4CA0CBD-4C8B-41BD-ABD3-6B1216A5262C}" sibTransId="{0E9C8E9C-3CCF-4CA9-A483-9EFB378C00CB}"/>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186628CF-6611-4A35-9163-D70327FCC87F}" type="presParOf" srcId="{EBEA9F54-7364-45F9-829B-BF1EB38AEB12}" destId="{65D02EA8-EC59-4462-9009-E065A5201723}" srcOrd="5" destOrd="0" presId="urn:microsoft.com/office/officeart/2016/7/layout/RoundedRectangleTimeline"/>
    <dgm:cxn modelId="{2825EE0F-CC11-4E16-8DCA-A1FBCDFC5302}" type="presParOf" srcId="{EBEA9F54-7364-45F9-829B-BF1EB38AEB12}" destId="{71E4CDFF-CD9F-4269-AC2E-428B6B7C70BA}" srcOrd="6" destOrd="0" presId="urn:microsoft.com/office/officeart/2016/7/layout/RoundedRectangleTimeline"/>
    <dgm:cxn modelId="{07646C77-38C4-477E-9CB9-34C234DE1C06}" type="presParOf" srcId="{71E4CDFF-CD9F-4269-AC2E-428B6B7C70BA}" destId="{C01C3209-83F2-4621-B7D0-50DD55B4C87A}" srcOrd="0" destOrd="0" presId="urn:microsoft.com/office/officeart/2016/7/layout/RoundedRectangleTimeline"/>
    <dgm:cxn modelId="{2C227813-FEBF-4CBB-830B-058D3FF762DC}" type="presParOf" srcId="{71E4CDFF-CD9F-4269-AC2E-428B6B7C70BA}" destId="{8FC13EC3-9ECC-4B7A-9ECB-779D9F6E7002}" srcOrd="1" destOrd="0" presId="urn:microsoft.com/office/officeart/2016/7/layout/RoundedRectangleTimeline"/>
    <dgm:cxn modelId="{5732F553-6F80-472C-B753-86A67A5C340F}" type="presParOf" srcId="{71E4CDFF-CD9F-4269-AC2E-428B6B7C70BA}" destId="{4CAC4816-1FDF-4AAB-8932-140F9243FA90}" srcOrd="2" destOrd="0" presId="urn:microsoft.com/office/officeart/2016/7/layout/RoundedRectangleTimeline"/>
    <dgm:cxn modelId="{1C22AECB-D73D-4126-8ED7-4D04BBCD15DC}" type="presParOf" srcId="{71E4CDFF-CD9F-4269-AC2E-428B6B7C70BA}" destId="{FC669F27-D558-4741-A1EC-1C338499AAD6}" srcOrd="3" destOrd="0" presId="urn:microsoft.com/office/officeart/2016/7/layout/RoundedRectangleTimeline"/>
    <dgm:cxn modelId="{9E126D79-7EB8-43B9-9F0D-18AC9B691BBC}" type="presParOf" srcId="{71E4CDFF-CD9F-4269-AC2E-428B6B7C70BA}" destId="{A20D3E17-382C-460C-B758-26D8A83659D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1</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Creating a YAML file to store all the project variables </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2</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Creating the method for data and variables loading</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3</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Creating methods for the preprocessing of the data</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207424E9-97A4-44C5-8A1A-C1E8C0678259}">
      <dgm:prSet/>
      <dgm:spPr/>
      <dgm:t>
        <a:bodyPr/>
        <a:lstStyle/>
        <a:p>
          <a:r>
            <a:rPr lang="en-US" dirty="0"/>
            <a:t>4</a:t>
          </a:r>
          <a:endParaRPr lang="en-IN" dirty="0"/>
        </a:p>
      </dgm:t>
    </dgm:pt>
    <dgm:pt modelId="{776DDF96-6820-4D4E-B627-1F91D32882B4}" type="parTrans" cxnId="{91EAFBE2-7E09-431F-BC1B-8D915E93E88E}">
      <dgm:prSet/>
      <dgm:spPr/>
      <dgm:t>
        <a:bodyPr/>
        <a:lstStyle/>
        <a:p>
          <a:endParaRPr lang="en-IN"/>
        </a:p>
      </dgm:t>
    </dgm:pt>
    <dgm:pt modelId="{B1F014BB-32F7-4811-B2DA-372ACD9B0F71}" type="sibTrans" cxnId="{91EAFBE2-7E09-431F-BC1B-8D915E93E88E}">
      <dgm:prSet/>
      <dgm:spPr/>
      <dgm:t>
        <a:bodyPr/>
        <a:lstStyle/>
        <a:p>
          <a:endParaRPr lang="en-IN"/>
        </a:p>
      </dgm:t>
    </dgm:pt>
    <dgm:pt modelId="{48607EE8-65E2-4E5C-9194-67E464FC110A}">
      <dgm:prSet/>
      <dgm:spPr/>
      <dgm:t>
        <a:bodyPr/>
        <a:lstStyle/>
        <a:p>
          <a:r>
            <a:rPr lang="en-US" dirty="0"/>
            <a:t>5</a:t>
          </a:r>
          <a:endParaRPr lang="en-IN" dirty="0"/>
        </a:p>
      </dgm:t>
    </dgm:pt>
    <dgm:pt modelId="{94E72596-C46C-4F8C-9D83-DC2D3F16643C}" type="parTrans" cxnId="{05ECEFE0-7461-4BD8-A53F-D864E6E3363A}">
      <dgm:prSet/>
      <dgm:spPr/>
      <dgm:t>
        <a:bodyPr/>
        <a:lstStyle/>
        <a:p>
          <a:endParaRPr lang="en-IN"/>
        </a:p>
      </dgm:t>
    </dgm:pt>
    <dgm:pt modelId="{6B6B6015-0800-4BDA-96DC-28047D539DD0}" type="sibTrans" cxnId="{05ECEFE0-7461-4BD8-A53F-D864E6E3363A}">
      <dgm:prSet/>
      <dgm:spPr/>
      <dgm:t>
        <a:bodyPr/>
        <a:lstStyle/>
        <a:p>
          <a:endParaRPr lang="en-IN"/>
        </a:p>
      </dgm:t>
    </dgm:pt>
    <dgm:pt modelId="{D0AC903E-FC97-4263-8F8A-6EF815DC7C00}">
      <dgm:prSet/>
      <dgm:spPr/>
      <dgm:t>
        <a:bodyPr/>
        <a:lstStyle/>
        <a:p>
          <a:r>
            <a:rPr lang="en-US" dirty="0"/>
            <a:t>6</a:t>
          </a:r>
          <a:endParaRPr lang="en-IN" dirty="0"/>
        </a:p>
      </dgm:t>
    </dgm:pt>
    <dgm:pt modelId="{C82D165D-E053-4EB4-90C4-054271885F7E}" type="parTrans" cxnId="{80B24CAE-88F6-4395-B96C-C18CA5F63E0E}">
      <dgm:prSet/>
      <dgm:spPr/>
      <dgm:t>
        <a:bodyPr/>
        <a:lstStyle/>
        <a:p>
          <a:endParaRPr lang="en-IN"/>
        </a:p>
      </dgm:t>
    </dgm:pt>
    <dgm:pt modelId="{B18119E7-F022-4DFD-AE3B-9AA680EAF8E0}" type="sibTrans" cxnId="{80B24CAE-88F6-4395-B96C-C18CA5F63E0E}">
      <dgm:prSet/>
      <dgm:spPr/>
      <dgm:t>
        <a:bodyPr/>
        <a:lstStyle/>
        <a:p>
          <a:endParaRPr lang="en-IN"/>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6">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6" custScaleX="43499">
        <dgm:presLayoutVars>
          <dgm:bulletEnabled val="1"/>
        </dgm:presLayoutVars>
      </dgm:prSet>
      <dgm:spPr/>
    </dgm:pt>
    <dgm:pt modelId="{6898D4C1-54F6-4DA4-9607-F444437C8E6E}" type="pres">
      <dgm:prSet presAssocID="{9B50AE85-DEA1-41F3-9C2C-24A18069C473}" presName="ConnectLine1" presStyleLbl="sibTrans1D1" presStyleIdx="0" presStyleCnt="6"/>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6"/>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6">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6" custScaleX="42339">
        <dgm:presLayoutVars>
          <dgm:bulletEnabled val="1"/>
        </dgm:presLayoutVars>
      </dgm:prSet>
      <dgm:spPr/>
    </dgm:pt>
    <dgm:pt modelId="{152FB453-AA1C-4C6D-86AE-2A7A4BF73B8B}" type="pres">
      <dgm:prSet presAssocID="{B157653D-2397-47E3-94A8-8E8B13726408}" presName="ConnectLine1" presStyleLbl="sibTrans1D1" presStyleIdx="1" presStyleCnt="6"/>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6"/>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6">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6" custScaleX="46630">
        <dgm:presLayoutVars>
          <dgm:bulletEnabled val="1"/>
        </dgm:presLayoutVars>
      </dgm:prSet>
      <dgm:spPr/>
    </dgm:pt>
    <dgm:pt modelId="{26F3F9B3-7461-4A61-97B5-AF1F062A6A31}" type="pres">
      <dgm:prSet presAssocID="{501DC69F-43F9-4B1E-BE22-6D9FA0AFC528}" presName="ConnectLine1" presStyleLbl="sibTrans1D1" presStyleIdx="2" presStyleCnt="6"/>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6"/>
      <dgm:spPr/>
    </dgm:pt>
    <dgm:pt modelId="{11B4905D-2274-468C-AF2A-5EB9623228BD}" type="pres">
      <dgm:prSet presAssocID="{501DC69F-43F9-4B1E-BE22-6D9FA0AFC528}" presName="EmptyPane1" presStyleCnt="0"/>
      <dgm:spPr/>
    </dgm:pt>
    <dgm:pt modelId="{BFB230B9-18B3-4ECE-8A11-800DC6990A8B}" type="pres">
      <dgm:prSet presAssocID="{05A1C2F3-0854-4F17-AD49-F6E4F5029DC1}" presName="spaceBetweenRectangles1" presStyleCnt="0"/>
      <dgm:spPr/>
    </dgm:pt>
    <dgm:pt modelId="{4143E393-4ECF-4038-99D4-900DD40E81C4}" type="pres">
      <dgm:prSet presAssocID="{207424E9-97A4-44C5-8A1A-C1E8C0678259}" presName="composite1" presStyleCnt="0"/>
      <dgm:spPr/>
    </dgm:pt>
    <dgm:pt modelId="{BE4FB5F7-0160-46B3-9C63-13D38D3CE08B}" type="pres">
      <dgm:prSet presAssocID="{207424E9-97A4-44C5-8A1A-C1E8C0678259}" presName="parent1" presStyleLbl="alignNode1" presStyleIdx="3" presStyleCnt="6">
        <dgm:presLayoutVars>
          <dgm:chMax val="1"/>
          <dgm:chPref val="1"/>
          <dgm:bulletEnabled val="1"/>
        </dgm:presLayoutVars>
      </dgm:prSet>
      <dgm:spPr/>
    </dgm:pt>
    <dgm:pt modelId="{F4EAD050-6A41-4B85-A404-03AA26E7B9BF}" type="pres">
      <dgm:prSet presAssocID="{207424E9-97A4-44C5-8A1A-C1E8C0678259}" presName="Childtext1" presStyleLbl="revTx" presStyleIdx="3" presStyleCnt="6">
        <dgm:presLayoutVars>
          <dgm:bulletEnabled val="1"/>
        </dgm:presLayoutVars>
      </dgm:prSet>
      <dgm:spPr/>
    </dgm:pt>
    <dgm:pt modelId="{940C473D-BCF0-44A4-9545-6B40264C82CA}" type="pres">
      <dgm:prSet presAssocID="{207424E9-97A4-44C5-8A1A-C1E8C0678259}" presName="ConnectLine1" presStyleLbl="sibTrans1D1" presStyleIdx="3" presStyleCnt="6"/>
      <dgm:spPr>
        <a:noFill/>
        <a:ln w="12700" cap="flat" cmpd="sng" algn="ctr">
          <a:solidFill>
            <a:schemeClr val="accent1">
              <a:hueOff val="0"/>
              <a:satOff val="0"/>
              <a:lumOff val="0"/>
              <a:alphaOff val="0"/>
            </a:schemeClr>
          </a:solidFill>
          <a:prstDash val="dash"/>
        </a:ln>
        <a:effectLst/>
      </dgm:spPr>
    </dgm:pt>
    <dgm:pt modelId="{48AA6AC8-8831-4C13-B18B-8707617475FF}" type="pres">
      <dgm:prSet presAssocID="{207424E9-97A4-44C5-8A1A-C1E8C0678259}" presName="ConnectLineEnd1" presStyleLbl="lnNode1" presStyleIdx="3" presStyleCnt="6"/>
      <dgm:spPr/>
    </dgm:pt>
    <dgm:pt modelId="{A1E84277-E7C8-44AD-BEE4-8E2AD9D683A1}" type="pres">
      <dgm:prSet presAssocID="{207424E9-97A4-44C5-8A1A-C1E8C0678259}" presName="EmptyPane1" presStyleCnt="0"/>
      <dgm:spPr/>
    </dgm:pt>
    <dgm:pt modelId="{1CE1D497-72F8-4A1D-8265-E1A890131904}" type="pres">
      <dgm:prSet presAssocID="{B1F014BB-32F7-4811-B2DA-372ACD9B0F71}" presName="spaceBetweenRectangles1" presStyleCnt="0"/>
      <dgm:spPr/>
    </dgm:pt>
    <dgm:pt modelId="{BA24EB9C-5DED-4836-BB37-72C7D1463582}" type="pres">
      <dgm:prSet presAssocID="{48607EE8-65E2-4E5C-9194-67E464FC110A}" presName="composite1" presStyleCnt="0"/>
      <dgm:spPr/>
    </dgm:pt>
    <dgm:pt modelId="{F87AA58C-9F62-460C-B2DE-A52BCBD6D843}" type="pres">
      <dgm:prSet presAssocID="{48607EE8-65E2-4E5C-9194-67E464FC110A}" presName="parent1" presStyleLbl="alignNode1" presStyleIdx="4" presStyleCnt="6">
        <dgm:presLayoutVars>
          <dgm:chMax val="1"/>
          <dgm:chPref val="1"/>
          <dgm:bulletEnabled val="1"/>
        </dgm:presLayoutVars>
      </dgm:prSet>
      <dgm:spPr/>
    </dgm:pt>
    <dgm:pt modelId="{2102BF39-1BFE-4211-8179-03D0E4C9CE44}" type="pres">
      <dgm:prSet presAssocID="{48607EE8-65E2-4E5C-9194-67E464FC110A}" presName="Childtext1" presStyleLbl="revTx" presStyleIdx="4" presStyleCnt="6">
        <dgm:presLayoutVars>
          <dgm:bulletEnabled val="1"/>
        </dgm:presLayoutVars>
      </dgm:prSet>
      <dgm:spPr/>
    </dgm:pt>
    <dgm:pt modelId="{CE672139-A38C-43A5-8CAC-58CC11A7F47E}" type="pres">
      <dgm:prSet presAssocID="{48607EE8-65E2-4E5C-9194-67E464FC110A}" presName="ConnectLine1" presStyleLbl="sibTrans1D1" presStyleIdx="4" presStyleCnt="6"/>
      <dgm:spPr>
        <a:noFill/>
        <a:ln w="12700" cap="flat" cmpd="sng" algn="ctr">
          <a:solidFill>
            <a:schemeClr val="accent1">
              <a:hueOff val="0"/>
              <a:satOff val="0"/>
              <a:lumOff val="0"/>
              <a:alphaOff val="0"/>
            </a:schemeClr>
          </a:solidFill>
          <a:prstDash val="dash"/>
        </a:ln>
        <a:effectLst/>
      </dgm:spPr>
    </dgm:pt>
    <dgm:pt modelId="{1AC67029-4CF1-4D46-A0A2-8EE916EDB4DC}" type="pres">
      <dgm:prSet presAssocID="{48607EE8-65E2-4E5C-9194-67E464FC110A}" presName="ConnectLineEnd1" presStyleLbl="lnNode1" presStyleIdx="4" presStyleCnt="6"/>
      <dgm:spPr/>
    </dgm:pt>
    <dgm:pt modelId="{C95E24A0-8E04-4064-8DD5-D58058273BBA}" type="pres">
      <dgm:prSet presAssocID="{48607EE8-65E2-4E5C-9194-67E464FC110A}" presName="EmptyPane1" presStyleCnt="0"/>
      <dgm:spPr/>
    </dgm:pt>
    <dgm:pt modelId="{DFBB4BB8-7C32-4176-8BA0-75F37931A7D2}" type="pres">
      <dgm:prSet presAssocID="{6B6B6015-0800-4BDA-96DC-28047D539DD0}" presName="spaceBetweenRectangles1" presStyleCnt="0"/>
      <dgm:spPr/>
    </dgm:pt>
    <dgm:pt modelId="{759F1C83-41F1-4D47-80F4-84516F5CF01C}" type="pres">
      <dgm:prSet presAssocID="{D0AC903E-FC97-4263-8F8A-6EF815DC7C00}" presName="composite1" presStyleCnt="0"/>
      <dgm:spPr/>
    </dgm:pt>
    <dgm:pt modelId="{86B4BF24-AE25-4814-80EA-F21391D12F99}" type="pres">
      <dgm:prSet presAssocID="{D0AC903E-FC97-4263-8F8A-6EF815DC7C00}" presName="parent1" presStyleLbl="alignNode1" presStyleIdx="5" presStyleCnt="6">
        <dgm:presLayoutVars>
          <dgm:chMax val="1"/>
          <dgm:chPref val="1"/>
          <dgm:bulletEnabled val="1"/>
        </dgm:presLayoutVars>
      </dgm:prSet>
      <dgm:spPr/>
    </dgm:pt>
    <dgm:pt modelId="{92CB5B7F-19E3-4E67-A845-8794349AB1B1}" type="pres">
      <dgm:prSet presAssocID="{D0AC903E-FC97-4263-8F8A-6EF815DC7C00}" presName="Childtext1" presStyleLbl="revTx" presStyleIdx="5" presStyleCnt="6">
        <dgm:presLayoutVars>
          <dgm:bulletEnabled val="1"/>
        </dgm:presLayoutVars>
      </dgm:prSet>
      <dgm:spPr/>
    </dgm:pt>
    <dgm:pt modelId="{A9D2810C-2A68-4C27-8170-D603CC5EA06C}" type="pres">
      <dgm:prSet presAssocID="{D0AC903E-FC97-4263-8F8A-6EF815DC7C00}" presName="ConnectLine1" presStyleLbl="sibTrans1D1" presStyleIdx="5" presStyleCnt="6"/>
      <dgm:spPr>
        <a:noFill/>
        <a:ln w="12700" cap="flat" cmpd="sng" algn="ctr">
          <a:solidFill>
            <a:schemeClr val="accent1">
              <a:hueOff val="0"/>
              <a:satOff val="0"/>
              <a:lumOff val="0"/>
              <a:alphaOff val="0"/>
            </a:schemeClr>
          </a:solidFill>
          <a:prstDash val="dash"/>
        </a:ln>
        <a:effectLst/>
      </dgm:spPr>
    </dgm:pt>
    <dgm:pt modelId="{E2A5B03B-3890-4BA4-8D25-4312F2ACDEF2}" type="pres">
      <dgm:prSet presAssocID="{D0AC903E-FC97-4263-8F8A-6EF815DC7C00}" presName="ConnectLineEnd1" presStyleLbl="lnNode1" presStyleIdx="5" presStyleCnt="6"/>
      <dgm:spPr/>
    </dgm:pt>
    <dgm:pt modelId="{0D2B8AA3-9488-4F36-95B6-63DD28821C6D}" type="pres">
      <dgm:prSet presAssocID="{D0AC903E-FC97-4263-8F8A-6EF815DC7C00}"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D970BF92-F0EE-4A3C-ABCD-C4666BDCC6DA}" type="presOf" srcId="{48607EE8-65E2-4E5C-9194-67E464FC110A}" destId="{F87AA58C-9F62-460C-B2DE-A52BCBD6D843}"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80B24CAE-88F6-4395-B96C-C18CA5F63E0E}" srcId="{A86DFA04-31EF-49B6-AFAE-2287858E0303}" destId="{D0AC903E-FC97-4263-8F8A-6EF815DC7C00}" srcOrd="5" destOrd="0" parTransId="{C82D165D-E053-4EB4-90C4-054271885F7E}" sibTransId="{B18119E7-F022-4DFD-AE3B-9AA680EAF8E0}"/>
    <dgm:cxn modelId="{70F867DE-9E37-40A8-B78D-AC2406EBD5CF}" type="presOf" srcId="{D0AC903E-FC97-4263-8F8A-6EF815DC7C00}" destId="{86B4BF24-AE25-4814-80EA-F21391D12F99}" srcOrd="0" destOrd="0" presId="urn:microsoft.com/office/officeart/2016/7/layout/RoundedRectangleTimeline"/>
    <dgm:cxn modelId="{05ECEFE0-7461-4BD8-A53F-D864E6E3363A}" srcId="{A86DFA04-31EF-49B6-AFAE-2287858E0303}" destId="{48607EE8-65E2-4E5C-9194-67E464FC110A}" srcOrd="4" destOrd="0" parTransId="{94E72596-C46C-4F8C-9D83-DC2D3F16643C}" sibTransId="{6B6B6015-0800-4BDA-96DC-28047D539DD0}"/>
    <dgm:cxn modelId="{91EAFBE2-7E09-431F-BC1B-8D915E93E88E}" srcId="{A86DFA04-31EF-49B6-AFAE-2287858E0303}" destId="{207424E9-97A4-44C5-8A1A-C1E8C0678259}" srcOrd="3" destOrd="0" parTransId="{776DDF96-6820-4D4E-B627-1F91D32882B4}" sibTransId="{B1F014BB-32F7-4811-B2DA-372ACD9B0F71}"/>
    <dgm:cxn modelId="{950692EB-01A7-4BA3-A03C-6D1E2A5F26EE}" srcId="{A86DFA04-31EF-49B6-AFAE-2287858E0303}" destId="{B157653D-2397-47E3-94A8-8E8B13726408}" srcOrd="1" destOrd="0" parTransId="{7C340691-872A-42EE-977C-5B833001E6A0}" sibTransId="{C11CD3A4-ED92-4609-A589-8DA6272582F8}"/>
    <dgm:cxn modelId="{D03694F4-1605-481D-8B8E-D13539F5319F}" type="presOf" srcId="{207424E9-97A4-44C5-8A1A-C1E8C0678259}" destId="{BE4FB5F7-0160-46B3-9C63-13D38D3CE08B}" srcOrd="0" destOrd="0" presId="urn:microsoft.com/office/officeart/2016/7/layout/RoundedRectangleTimeline"/>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484FB7EC-B439-41B3-9A57-C443B149BCA5}" type="presParOf" srcId="{EBEA9F54-7364-45F9-829B-BF1EB38AEB12}" destId="{BFB230B9-18B3-4ECE-8A11-800DC6990A8B}" srcOrd="5" destOrd="0" presId="urn:microsoft.com/office/officeart/2016/7/layout/RoundedRectangleTimeline"/>
    <dgm:cxn modelId="{A15ED34A-87C0-49EF-B9C6-22AEBEB853CE}" type="presParOf" srcId="{EBEA9F54-7364-45F9-829B-BF1EB38AEB12}" destId="{4143E393-4ECF-4038-99D4-900DD40E81C4}" srcOrd="6" destOrd="0" presId="urn:microsoft.com/office/officeart/2016/7/layout/RoundedRectangleTimeline"/>
    <dgm:cxn modelId="{1E02C16B-8996-4975-9281-5BA7E5052211}" type="presParOf" srcId="{4143E393-4ECF-4038-99D4-900DD40E81C4}" destId="{BE4FB5F7-0160-46B3-9C63-13D38D3CE08B}" srcOrd="0" destOrd="0" presId="urn:microsoft.com/office/officeart/2016/7/layout/RoundedRectangleTimeline"/>
    <dgm:cxn modelId="{203EF60C-71E5-40F4-AD8E-983E4D323EBF}" type="presParOf" srcId="{4143E393-4ECF-4038-99D4-900DD40E81C4}" destId="{F4EAD050-6A41-4B85-A404-03AA26E7B9BF}" srcOrd="1" destOrd="0" presId="urn:microsoft.com/office/officeart/2016/7/layout/RoundedRectangleTimeline"/>
    <dgm:cxn modelId="{21F76F63-8785-4BF3-98DE-ED646A409F91}" type="presParOf" srcId="{4143E393-4ECF-4038-99D4-900DD40E81C4}" destId="{940C473D-BCF0-44A4-9545-6B40264C82CA}" srcOrd="2" destOrd="0" presId="urn:microsoft.com/office/officeart/2016/7/layout/RoundedRectangleTimeline"/>
    <dgm:cxn modelId="{E1E10F11-7053-46CD-AA4F-5A5EBE19C267}" type="presParOf" srcId="{4143E393-4ECF-4038-99D4-900DD40E81C4}" destId="{48AA6AC8-8831-4C13-B18B-8707617475FF}" srcOrd="3" destOrd="0" presId="urn:microsoft.com/office/officeart/2016/7/layout/RoundedRectangleTimeline"/>
    <dgm:cxn modelId="{83C86487-498F-4F5A-AB35-1A6574561F3C}" type="presParOf" srcId="{4143E393-4ECF-4038-99D4-900DD40E81C4}" destId="{A1E84277-E7C8-44AD-BEE4-8E2AD9D683A1}" srcOrd="4" destOrd="0" presId="urn:microsoft.com/office/officeart/2016/7/layout/RoundedRectangleTimeline"/>
    <dgm:cxn modelId="{0803172E-FD73-4D80-B193-07A2239989D1}" type="presParOf" srcId="{EBEA9F54-7364-45F9-829B-BF1EB38AEB12}" destId="{1CE1D497-72F8-4A1D-8265-E1A890131904}" srcOrd="7" destOrd="0" presId="urn:microsoft.com/office/officeart/2016/7/layout/RoundedRectangleTimeline"/>
    <dgm:cxn modelId="{9C2A2CD7-2093-4849-8006-D2B10AD727B9}" type="presParOf" srcId="{EBEA9F54-7364-45F9-829B-BF1EB38AEB12}" destId="{BA24EB9C-5DED-4836-BB37-72C7D1463582}" srcOrd="8" destOrd="0" presId="urn:microsoft.com/office/officeart/2016/7/layout/RoundedRectangleTimeline"/>
    <dgm:cxn modelId="{6982CD14-ECBB-4F90-8DED-82D95D7A408C}" type="presParOf" srcId="{BA24EB9C-5DED-4836-BB37-72C7D1463582}" destId="{F87AA58C-9F62-460C-B2DE-A52BCBD6D843}" srcOrd="0" destOrd="0" presId="urn:microsoft.com/office/officeart/2016/7/layout/RoundedRectangleTimeline"/>
    <dgm:cxn modelId="{35A15D3D-8BE6-4DAA-83DB-D77CDCBE2A7F}" type="presParOf" srcId="{BA24EB9C-5DED-4836-BB37-72C7D1463582}" destId="{2102BF39-1BFE-4211-8179-03D0E4C9CE44}" srcOrd="1" destOrd="0" presId="urn:microsoft.com/office/officeart/2016/7/layout/RoundedRectangleTimeline"/>
    <dgm:cxn modelId="{5E23AD7F-91AE-4C63-A38B-B54C92F40217}" type="presParOf" srcId="{BA24EB9C-5DED-4836-BB37-72C7D1463582}" destId="{CE672139-A38C-43A5-8CAC-58CC11A7F47E}" srcOrd="2" destOrd="0" presId="urn:microsoft.com/office/officeart/2016/7/layout/RoundedRectangleTimeline"/>
    <dgm:cxn modelId="{A860109D-8C5B-41BD-8433-873574D215B8}" type="presParOf" srcId="{BA24EB9C-5DED-4836-BB37-72C7D1463582}" destId="{1AC67029-4CF1-4D46-A0A2-8EE916EDB4DC}" srcOrd="3" destOrd="0" presId="urn:microsoft.com/office/officeart/2016/7/layout/RoundedRectangleTimeline"/>
    <dgm:cxn modelId="{1E73177C-AD7E-479C-A3A0-688866D34679}" type="presParOf" srcId="{BA24EB9C-5DED-4836-BB37-72C7D1463582}" destId="{C95E24A0-8E04-4064-8DD5-D58058273BBA}" srcOrd="4" destOrd="0" presId="urn:microsoft.com/office/officeart/2016/7/layout/RoundedRectangleTimeline"/>
    <dgm:cxn modelId="{A1E107A6-07DF-47C1-989F-5933388DE8A1}" type="presParOf" srcId="{EBEA9F54-7364-45F9-829B-BF1EB38AEB12}" destId="{DFBB4BB8-7C32-4176-8BA0-75F37931A7D2}" srcOrd="9" destOrd="0" presId="urn:microsoft.com/office/officeart/2016/7/layout/RoundedRectangleTimeline"/>
    <dgm:cxn modelId="{82E9EC09-B6AF-4786-8B76-1DADBCE16095}" type="presParOf" srcId="{EBEA9F54-7364-45F9-829B-BF1EB38AEB12}" destId="{759F1C83-41F1-4D47-80F4-84516F5CF01C}" srcOrd="10" destOrd="0" presId="urn:microsoft.com/office/officeart/2016/7/layout/RoundedRectangleTimeline"/>
    <dgm:cxn modelId="{4E9C2931-F4A5-4DB2-A864-9241B2EA60AD}" type="presParOf" srcId="{759F1C83-41F1-4D47-80F4-84516F5CF01C}" destId="{86B4BF24-AE25-4814-80EA-F21391D12F99}" srcOrd="0" destOrd="0" presId="urn:microsoft.com/office/officeart/2016/7/layout/RoundedRectangleTimeline"/>
    <dgm:cxn modelId="{CBF2F4E6-4584-4610-9DEF-FC89167D119A}" type="presParOf" srcId="{759F1C83-41F1-4D47-80F4-84516F5CF01C}" destId="{92CB5B7F-19E3-4E67-A845-8794349AB1B1}" srcOrd="1" destOrd="0" presId="urn:microsoft.com/office/officeart/2016/7/layout/RoundedRectangleTimeline"/>
    <dgm:cxn modelId="{278C240D-20AD-453A-AD04-5767D6586E21}" type="presParOf" srcId="{759F1C83-41F1-4D47-80F4-84516F5CF01C}" destId="{A9D2810C-2A68-4C27-8170-D603CC5EA06C}" srcOrd="2" destOrd="0" presId="urn:microsoft.com/office/officeart/2016/7/layout/RoundedRectangleTimeline"/>
    <dgm:cxn modelId="{DB058511-7E0B-4697-B792-62D4F6A3B654}" type="presParOf" srcId="{759F1C83-41F1-4D47-80F4-84516F5CF01C}" destId="{E2A5B03B-3890-4BA4-8D25-4312F2ACDEF2}" srcOrd="3" destOrd="0" presId="urn:microsoft.com/office/officeart/2016/7/layout/RoundedRectangleTimeline"/>
    <dgm:cxn modelId="{8B23BA03-BB10-4C73-9DF6-C2C76985CA65}" type="presParOf" srcId="{759F1C83-41F1-4D47-80F4-84516F5CF01C}" destId="{0D2B8AA3-9488-4F36-95B6-63DD28821C6D}"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1</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Creating a HTML and CSS files to take the input from the user</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2</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Creating a python file containing the prediction methods</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3</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Creating the python flask app file</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3">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3" custScaleX="43499">
        <dgm:presLayoutVars>
          <dgm:bulletEnabled val="1"/>
        </dgm:presLayoutVars>
      </dgm:prSet>
      <dgm:spPr/>
    </dgm:pt>
    <dgm:pt modelId="{6898D4C1-54F6-4DA4-9607-F444437C8E6E}" type="pres">
      <dgm:prSet presAssocID="{9B50AE85-DEA1-41F3-9C2C-24A18069C473}" presName="ConnectLine1" presStyleLbl="sibTrans1D1" presStyleIdx="0" presStyleCnt="3"/>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3"/>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3">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3" custScaleX="42339">
        <dgm:presLayoutVars>
          <dgm:bulletEnabled val="1"/>
        </dgm:presLayoutVars>
      </dgm:prSet>
      <dgm:spPr/>
    </dgm:pt>
    <dgm:pt modelId="{152FB453-AA1C-4C6D-86AE-2A7A4BF73B8B}" type="pres">
      <dgm:prSet presAssocID="{B157653D-2397-47E3-94A8-8E8B13726408}" presName="ConnectLine1" presStyleLbl="sibTrans1D1" presStyleIdx="1" presStyleCnt="3"/>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3"/>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3">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3" custScaleX="46630">
        <dgm:presLayoutVars>
          <dgm:bulletEnabled val="1"/>
        </dgm:presLayoutVars>
      </dgm:prSet>
      <dgm:spPr/>
    </dgm:pt>
    <dgm:pt modelId="{26F3F9B3-7461-4A61-97B5-AF1F062A6A31}" type="pres">
      <dgm:prSet presAssocID="{501DC69F-43F9-4B1E-BE22-6D9FA0AFC528}" presName="ConnectLine1" presStyleLbl="sibTrans1D1" presStyleIdx="2" presStyleCnt="3"/>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3"/>
      <dgm:spPr/>
    </dgm:pt>
    <dgm:pt modelId="{11B4905D-2274-468C-AF2A-5EB9623228BD}" type="pres">
      <dgm:prSet presAssocID="{501DC69F-43F9-4B1E-BE22-6D9FA0AFC528}"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1</a:t>
          </a:r>
        </a:p>
      </dsp:txBody>
      <dsp:txXfrm rot="5400000">
        <a:off x="739465" y="1722217"/>
        <a:ext cx="2135626" cy="341644"/>
      </dsp:txXfrm>
    </dsp:sp>
    <dsp:sp modelId="{C0317DA2-D763-4621-9680-990E0F78E293}">
      <dsp:nvSpPr>
        <dsp:cNvPr id="0" name=""/>
        <dsp:cNvSpPr/>
      </dsp:nvSpPr>
      <dsp:spPr>
        <a:xfrm>
          <a:off x="885323" y="0"/>
          <a:ext cx="1825427"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Exploring the data using the python notebook</a:t>
          </a:r>
        </a:p>
      </dsp:txBody>
      <dsp:txXfrm>
        <a:off x="885323" y="0"/>
        <a:ext cx="1825427"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a:t>
          </a:r>
        </a:p>
      </dsp:txBody>
      <dsp:txXfrm>
        <a:off x="2875091" y="1703735"/>
        <a:ext cx="2154108" cy="378608"/>
      </dsp:txXfrm>
    </dsp:sp>
    <dsp:sp modelId="{E1F35975-00CA-4B74-AB7C-CD8812C99AEF}">
      <dsp:nvSpPr>
        <dsp:cNvPr id="0" name=""/>
        <dsp:cNvSpPr/>
      </dsp:nvSpPr>
      <dsp:spPr>
        <a:xfrm>
          <a:off x="3169199" y="2460952"/>
          <a:ext cx="1565893"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Finding the preprocessing steps and best model for the data</a:t>
          </a:r>
        </a:p>
      </dsp:txBody>
      <dsp:txXfrm>
        <a:off x="3169199" y="2460952"/>
        <a:ext cx="1565893"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3</a:t>
          </a:r>
        </a:p>
      </dsp:txBody>
      <dsp:txXfrm>
        <a:off x="5029199" y="1703736"/>
        <a:ext cx="2154108" cy="378608"/>
      </dsp:txXfrm>
    </dsp:sp>
    <dsp:sp modelId="{5A20FA73-3A21-4484-9105-C650E9C6EB1C}">
      <dsp:nvSpPr>
        <dsp:cNvPr id="0" name=""/>
        <dsp:cNvSpPr/>
      </dsp:nvSpPr>
      <dsp:spPr>
        <a:xfrm>
          <a:off x="4906541" y="0"/>
          <a:ext cx="2399425"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Start working on the python code</a:t>
          </a:r>
        </a:p>
      </dsp:txBody>
      <dsp:txXfrm>
        <a:off x="4906541" y="0"/>
        <a:ext cx="2399425"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1C3209-83F2-4621-B7D0-50DD55B4C87A}">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4</a:t>
          </a:r>
          <a:endParaRPr lang="en-IN" sz="1200" kern="1200" dirty="0"/>
        </a:p>
      </dsp:txBody>
      <dsp:txXfrm rot="-5400000">
        <a:off x="7183308" y="1722217"/>
        <a:ext cx="2135626" cy="341644"/>
      </dsp:txXfrm>
    </dsp:sp>
    <dsp:sp modelId="{8FC13EC3-9ECC-4B7A-9ECB-779D9F6E7002}">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sp>
    <dsp:sp modelId="{4CAC4816-1FDF-4AAB-8932-140F9243FA90}">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C669F27-D558-4741-A1EC-1C338499AAD6}">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067995" y="1138660"/>
          <a:ext cx="378608" cy="1508760"/>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1</a:t>
          </a:r>
        </a:p>
      </dsp:txBody>
      <dsp:txXfrm rot="5400000">
        <a:off x="521401" y="1722218"/>
        <a:ext cx="1490278" cy="341644"/>
      </dsp:txXfrm>
    </dsp:sp>
    <dsp:sp modelId="{C0317DA2-D763-4621-9680-990E0F78E293}">
      <dsp:nvSpPr>
        <dsp:cNvPr id="0" name=""/>
        <dsp:cNvSpPr/>
      </dsp:nvSpPr>
      <dsp:spPr>
        <a:xfrm>
          <a:off x="710387" y="0"/>
          <a:ext cx="1093825"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Creating a YAML file to store all the project variables </a:t>
          </a:r>
        </a:p>
      </dsp:txBody>
      <dsp:txXfrm>
        <a:off x="710387" y="0"/>
        <a:ext cx="1093825" cy="1325128"/>
      </dsp:txXfrm>
    </dsp:sp>
    <dsp:sp modelId="{6898D4C1-54F6-4DA4-9607-F444437C8E6E}">
      <dsp:nvSpPr>
        <dsp:cNvPr id="0" name=""/>
        <dsp:cNvSpPr/>
      </dsp:nvSpPr>
      <dsp:spPr>
        <a:xfrm>
          <a:off x="1257299"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219439"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011679" y="1703735"/>
          <a:ext cx="1508760"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a:t>
          </a:r>
        </a:p>
      </dsp:txBody>
      <dsp:txXfrm>
        <a:off x="2011679" y="1703735"/>
        <a:ext cx="1508760" cy="378608"/>
      </dsp:txXfrm>
    </dsp:sp>
    <dsp:sp modelId="{E1F35975-00CA-4B74-AB7C-CD8812C99AEF}">
      <dsp:nvSpPr>
        <dsp:cNvPr id="0" name=""/>
        <dsp:cNvSpPr/>
      </dsp:nvSpPr>
      <dsp:spPr>
        <a:xfrm>
          <a:off x="2233731" y="2460952"/>
          <a:ext cx="1064656"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Creating the method for data and variables loading</a:t>
          </a:r>
        </a:p>
      </dsp:txBody>
      <dsp:txXfrm>
        <a:off x="2233731" y="2460952"/>
        <a:ext cx="1064656" cy="1325128"/>
      </dsp:txXfrm>
    </dsp:sp>
    <dsp:sp modelId="{152FB453-AA1C-4C6D-86AE-2A7A4BF73B8B}">
      <dsp:nvSpPr>
        <dsp:cNvPr id="0" name=""/>
        <dsp:cNvSpPr/>
      </dsp:nvSpPr>
      <dsp:spPr>
        <a:xfrm>
          <a:off x="2766059"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2728199"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3520440" y="1703736"/>
          <a:ext cx="1508760"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3</a:t>
          </a:r>
        </a:p>
      </dsp:txBody>
      <dsp:txXfrm>
        <a:off x="3520440" y="1703736"/>
        <a:ext cx="1508760" cy="378608"/>
      </dsp:txXfrm>
    </dsp:sp>
    <dsp:sp modelId="{5A20FA73-3A21-4484-9105-C650E9C6EB1C}">
      <dsp:nvSpPr>
        <dsp:cNvPr id="0" name=""/>
        <dsp:cNvSpPr/>
      </dsp:nvSpPr>
      <dsp:spPr>
        <a:xfrm>
          <a:off x="3688541" y="0"/>
          <a:ext cx="1172557"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Creating methods for the preprocessing of the data</a:t>
          </a:r>
        </a:p>
      </dsp:txBody>
      <dsp:txXfrm>
        <a:off x="3688541" y="0"/>
        <a:ext cx="1172557" cy="1325128"/>
      </dsp:txXfrm>
    </dsp:sp>
    <dsp:sp modelId="{26F3F9B3-7461-4A61-97B5-AF1F062A6A31}">
      <dsp:nvSpPr>
        <dsp:cNvPr id="0" name=""/>
        <dsp:cNvSpPr/>
      </dsp:nvSpPr>
      <dsp:spPr>
        <a:xfrm>
          <a:off x="4274820"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4236959"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4FB5F7-0160-46B3-9C63-13D38D3CE08B}">
      <dsp:nvSpPr>
        <dsp:cNvPr id="0" name=""/>
        <dsp:cNvSpPr/>
      </dsp:nvSpPr>
      <dsp:spPr>
        <a:xfrm>
          <a:off x="5029200" y="1703735"/>
          <a:ext cx="1508760"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4</a:t>
          </a:r>
          <a:endParaRPr lang="en-IN" sz="1200" kern="1200" dirty="0"/>
        </a:p>
      </dsp:txBody>
      <dsp:txXfrm>
        <a:off x="5029200" y="1703735"/>
        <a:ext cx="1508760" cy="378608"/>
      </dsp:txXfrm>
    </dsp:sp>
    <dsp:sp modelId="{F4EAD050-6A41-4B85-A404-03AA26E7B9BF}">
      <dsp:nvSpPr>
        <dsp:cNvPr id="0" name=""/>
        <dsp:cNvSpPr/>
      </dsp:nvSpPr>
      <dsp:spPr>
        <a:xfrm>
          <a:off x="4526280" y="2460952"/>
          <a:ext cx="2514600" cy="1325128"/>
        </a:xfrm>
        <a:prstGeom prst="rect">
          <a:avLst/>
        </a:prstGeom>
        <a:noFill/>
        <a:ln>
          <a:noFill/>
        </a:ln>
        <a:effectLst/>
      </dsp:spPr>
      <dsp:style>
        <a:lnRef idx="0">
          <a:scrgbClr r="0" g="0" b="0"/>
        </a:lnRef>
        <a:fillRef idx="0">
          <a:scrgbClr r="0" g="0" b="0"/>
        </a:fillRef>
        <a:effectRef idx="0">
          <a:scrgbClr r="0" g="0" b="0"/>
        </a:effectRef>
        <a:fontRef idx="minor"/>
      </dsp:style>
    </dsp:sp>
    <dsp:sp modelId="{940C473D-BCF0-44A4-9545-6B40264C82CA}">
      <dsp:nvSpPr>
        <dsp:cNvPr id="0" name=""/>
        <dsp:cNvSpPr/>
      </dsp:nvSpPr>
      <dsp:spPr>
        <a:xfrm>
          <a:off x="5783579"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8AA6AC8-8831-4C13-B18B-8707617475FF}">
      <dsp:nvSpPr>
        <dsp:cNvPr id="0" name=""/>
        <dsp:cNvSpPr/>
      </dsp:nvSpPr>
      <dsp:spPr>
        <a:xfrm>
          <a:off x="5745719"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7AA58C-9F62-460C-B2DE-A52BCBD6D843}">
      <dsp:nvSpPr>
        <dsp:cNvPr id="0" name=""/>
        <dsp:cNvSpPr/>
      </dsp:nvSpPr>
      <dsp:spPr>
        <a:xfrm>
          <a:off x="6537960" y="1703736"/>
          <a:ext cx="1508760"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5</a:t>
          </a:r>
          <a:endParaRPr lang="en-IN" sz="1200" kern="1200" dirty="0"/>
        </a:p>
      </dsp:txBody>
      <dsp:txXfrm>
        <a:off x="6537960" y="1703736"/>
        <a:ext cx="1508760" cy="378608"/>
      </dsp:txXfrm>
    </dsp:sp>
    <dsp:sp modelId="{2102BF39-1BFE-4211-8179-03D0E4C9CE44}">
      <dsp:nvSpPr>
        <dsp:cNvPr id="0" name=""/>
        <dsp:cNvSpPr/>
      </dsp:nvSpPr>
      <dsp:spPr>
        <a:xfrm>
          <a:off x="6035040" y="0"/>
          <a:ext cx="2514600" cy="1325128"/>
        </a:xfrm>
        <a:prstGeom prst="rect">
          <a:avLst/>
        </a:prstGeom>
        <a:noFill/>
        <a:ln>
          <a:noFill/>
        </a:ln>
        <a:effectLst/>
      </dsp:spPr>
      <dsp:style>
        <a:lnRef idx="0">
          <a:scrgbClr r="0" g="0" b="0"/>
        </a:lnRef>
        <a:fillRef idx="0">
          <a:scrgbClr r="0" g="0" b="0"/>
        </a:fillRef>
        <a:effectRef idx="0">
          <a:scrgbClr r="0" g="0" b="0"/>
        </a:effectRef>
        <a:fontRef idx="minor"/>
      </dsp:style>
    </dsp:sp>
    <dsp:sp modelId="{CE672139-A38C-43A5-8CAC-58CC11A7F47E}">
      <dsp:nvSpPr>
        <dsp:cNvPr id="0" name=""/>
        <dsp:cNvSpPr/>
      </dsp:nvSpPr>
      <dsp:spPr>
        <a:xfrm>
          <a:off x="7292340"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AC67029-4CF1-4D46-A0A2-8EE916EDB4DC}">
      <dsp:nvSpPr>
        <dsp:cNvPr id="0" name=""/>
        <dsp:cNvSpPr/>
      </dsp:nvSpPr>
      <dsp:spPr>
        <a:xfrm>
          <a:off x="7254479"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B4BF24-AE25-4814-80EA-F21391D12F99}">
      <dsp:nvSpPr>
        <dsp:cNvPr id="0" name=""/>
        <dsp:cNvSpPr/>
      </dsp:nvSpPr>
      <dsp:spPr>
        <a:xfrm rot="5400000">
          <a:off x="8611796" y="1138659"/>
          <a:ext cx="378608" cy="1508760"/>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6</a:t>
          </a:r>
          <a:endParaRPr lang="en-IN" sz="1200" kern="1200" dirty="0"/>
        </a:p>
      </dsp:txBody>
      <dsp:txXfrm rot="-5400000">
        <a:off x="8046720" y="1722217"/>
        <a:ext cx="1490278" cy="341644"/>
      </dsp:txXfrm>
    </dsp:sp>
    <dsp:sp modelId="{92CB5B7F-19E3-4E67-A845-8794349AB1B1}">
      <dsp:nvSpPr>
        <dsp:cNvPr id="0" name=""/>
        <dsp:cNvSpPr/>
      </dsp:nvSpPr>
      <dsp:spPr>
        <a:xfrm>
          <a:off x="7543800" y="2460952"/>
          <a:ext cx="2514599" cy="1325128"/>
        </a:xfrm>
        <a:prstGeom prst="rect">
          <a:avLst/>
        </a:prstGeom>
        <a:noFill/>
        <a:ln>
          <a:noFill/>
        </a:ln>
        <a:effectLst/>
      </dsp:spPr>
      <dsp:style>
        <a:lnRef idx="0">
          <a:scrgbClr r="0" g="0" b="0"/>
        </a:lnRef>
        <a:fillRef idx="0">
          <a:scrgbClr r="0" g="0" b="0"/>
        </a:fillRef>
        <a:effectRef idx="0">
          <a:scrgbClr r="0" g="0" b="0"/>
        </a:effectRef>
        <a:fontRef idx="minor"/>
      </dsp:style>
    </dsp:sp>
    <dsp:sp modelId="{A9D2810C-2A68-4C27-8170-D603CC5EA06C}">
      <dsp:nvSpPr>
        <dsp:cNvPr id="0" name=""/>
        <dsp:cNvSpPr/>
      </dsp:nvSpPr>
      <dsp:spPr>
        <a:xfrm>
          <a:off x="8801100"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2A5B03B-3890-4BA4-8D25-4312F2ACDEF2}">
      <dsp:nvSpPr>
        <dsp:cNvPr id="0" name=""/>
        <dsp:cNvSpPr/>
      </dsp:nvSpPr>
      <dsp:spPr>
        <a:xfrm>
          <a:off x="8763239"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2099374" y="522779"/>
          <a:ext cx="378608" cy="2740521"/>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1</a:t>
          </a:r>
        </a:p>
      </dsp:txBody>
      <dsp:txXfrm rot="5400000">
        <a:off x="936900" y="1722217"/>
        <a:ext cx="2722039" cy="341644"/>
      </dsp:txXfrm>
    </dsp:sp>
    <dsp:sp modelId="{C0317DA2-D763-4621-9680-990E0F78E293}">
      <dsp:nvSpPr>
        <dsp:cNvPr id="0" name=""/>
        <dsp:cNvSpPr/>
      </dsp:nvSpPr>
      <dsp:spPr>
        <a:xfrm>
          <a:off x="1295262" y="0"/>
          <a:ext cx="1986832"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Creating a HTML and CSS files to take the input from the user</a:t>
          </a:r>
        </a:p>
      </dsp:txBody>
      <dsp:txXfrm>
        <a:off x="1295262" y="0"/>
        <a:ext cx="1986832" cy="1325128"/>
      </dsp:txXfrm>
    </dsp:sp>
    <dsp:sp modelId="{6898D4C1-54F6-4DA4-9607-F444437C8E6E}">
      <dsp:nvSpPr>
        <dsp:cNvPr id="0" name=""/>
        <dsp:cNvSpPr/>
      </dsp:nvSpPr>
      <dsp:spPr>
        <a:xfrm>
          <a:off x="2288678"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2250818"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3658939" y="1703735"/>
          <a:ext cx="2740521"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a:t>
          </a:r>
        </a:p>
      </dsp:txBody>
      <dsp:txXfrm>
        <a:off x="3658939" y="1703735"/>
        <a:ext cx="2740521" cy="378608"/>
      </dsp:txXfrm>
    </dsp:sp>
    <dsp:sp modelId="{E1F35975-00CA-4B74-AB7C-CD8812C99AEF}">
      <dsp:nvSpPr>
        <dsp:cNvPr id="0" name=""/>
        <dsp:cNvSpPr/>
      </dsp:nvSpPr>
      <dsp:spPr>
        <a:xfrm>
          <a:off x="4062275" y="2460952"/>
          <a:ext cx="1933848"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Creating a python file containing the prediction methods</a:t>
          </a:r>
        </a:p>
      </dsp:txBody>
      <dsp:txXfrm>
        <a:off x="4062275" y="2460952"/>
        <a:ext cx="1933848" cy="1325128"/>
      </dsp:txXfrm>
    </dsp:sp>
    <dsp:sp modelId="{152FB453-AA1C-4C6D-86AE-2A7A4BF73B8B}">
      <dsp:nvSpPr>
        <dsp:cNvPr id="0" name=""/>
        <dsp:cNvSpPr/>
      </dsp:nvSpPr>
      <dsp:spPr>
        <a:xfrm>
          <a:off x="5029199"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4991339"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rot="5400000">
          <a:off x="7580417" y="522779"/>
          <a:ext cx="378608" cy="2740521"/>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3</a:t>
          </a:r>
        </a:p>
      </dsp:txBody>
      <dsp:txXfrm rot="-5400000">
        <a:off x="6399461" y="1722217"/>
        <a:ext cx="2722039" cy="341644"/>
      </dsp:txXfrm>
    </dsp:sp>
    <dsp:sp modelId="{5A20FA73-3A21-4484-9105-C650E9C6EB1C}">
      <dsp:nvSpPr>
        <dsp:cNvPr id="0" name=""/>
        <dsp:cNvSpPr/>
      </dsp:nvSpPr>
      <dsp:spPr>
        <a:xfrm>
          <a:off x="6704800" y="0"/>
          <a:ext cx="2129841"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Creating the python flask app file</a:t>
          </a:r>
        </a:p>
      </dsp:txBody>
      <dsp:txXfrm>
        <a:off x="6704800" y="0"/>
        <a:ext cx="2129841" cy="1325128"/>
      </dsp:txXfrm>
    </dsp:sp>
    <dsp:sp modelId="{26F3F9B3-7461-4A61-97B5-AF1F062A6A31}">
      <dsp:nvSpPr>
        <dsp:cNvPr id="0" name=""/>
        <dsp:cNvSpPr/>
      </dsp:nvSpPr>
      <dsp:spPr>
        <a:xfrm>
          <a:off x="7769721"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7731860"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dirty="0"/>
              <a:t>Wine quality prediction</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SHIVAM Dattatray SHINDE</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sz="3600" dirty="0"/>
              <a:t>Overall steps of the project</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80429795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BE7DF846-9A6A-CD9C-AE97-90045458901F}"/>
              </a:ext>
            </a:extLst>
          </p:cNvPr>
          <p:cNvSpPr txBox="1"/>
          <p:nvPr/>
        </p:nvSpPr>
        <p:spPr>
          <a:xfrm>
            <a:off x="8397380" y="4723002"/>
            <a:ext cx="2114026" cy="757130"/>
          </a:xfrm>
          <a:prstGeom prst="rect">
            <a:avLst/>
          </a:prstGeom>
          <a:noFill/>
        </p:spPr>
        <p:txBody>
          <a:bodyPr wrap="square" rtlCol="0">
            <a:spAutoFit/>
          </a:bodyPr>
          <a:lstStyle/>
          <a:p>
            <a:pPr algn="ctr" defTabSz="533400">
              <a:lnSpc>
                <a:spcPct val="90000"/>
              </a:lnSpc>
              <a:spcBef>
                <a:spcPct val="0"/>
              </a:spcBef>
              <a:spcAft>
                <a:spcPct val="35000"/>
              </a:spcAft>
            </a:pPr>
            <a:r>
              <a:rPr lang="en-US" sz="1200" dirty="0">
                <a:solidFill>
                  <a:prstClr val="black">
                    <a:hueOff val="0"/>
                    <a:satOff val="0"/>
                    <a:lumOff val="0"/>
                    <a:alphaOff val="0"/>
                  </a:prstClr>
                </a:solidFill>
                <a:latin typeface="Franklin Gothic Book" panose="020F0502020204030204"/>
              </a:rPr>
              <a:t>Getting the input from the user using the HTML page and providing the predictions using the trained model</a:t>
            </a:r>
            <a:endParaRPr lang="en-IN" sz="1200" dirty="0">
              <a:solidFill>
                <a:prstClr val="black">
                  <a:hueOff val="0"/>
                  <a:satOff val="0"/>
                  <a:lumOff val="0"/>
                  <a:alphaOff val="0"/>
                </a:prstClr>
              </a:solidFill>
              <a:latin typeface="Franklin Gothic Book" panose="020F0502020204030204"/>
            </a:endParaRPr>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sz="3600" dirty="0"/>
              <a:t>Working on the python code (Training)</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427071049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B10B4549-1115-72E9-5B01-B2AE1F925163}"/>
              </a:ext>
            </a:extLst>
          </p:cNvPr>
          <p:cNvSpPr txBox="1"/>
          <p:nvPr/>
        </p:nvSpPr>
        <p:spPr>
          <a:xfrm>
            <a:off x="5989739" y="4689446"/>
            <a:ext cx="1937858" cy="590931"/>
          </a:xfrm>
          <a:prstGeom prst="rect">
            <a:avLst/>
          </a:prstGeom>
          <a:noFill/>
        </p:spPr>
        <p:txBody>
          <a:bodyPr wrap="square" rtlCol="0">
            <a:spAutoFit/>
          </a:bodyPr>
          <a:lstStyle/>
          <a:p>
            <a:pPr algn="ctr" defTabSz="533400">
              <a:lnSpc>
                <a:spcPct val="90000"/>
              </a:lnSpc>
              <a:spcBef>
                <a:spcPct val="0"/>
              </a:spcBef>
              <a:spcAft>
                <a:spcPct val="35000"/>
              </a:spcAft>
            </a:pPr>
            <a:r>
              <a:rPr lang="en-US" sz="1200" dirty="0">
                <a:solidFill>
                  <a:prstClr val="black">
                    <a:hueOff val="0"/>
                    <a:satOff val="0"/>
                    <a:lumOff val="0"/>
                    <a:alphaOff val="0"/>
                  </a:prstClr>
                </a:solidFill>
                <a:latin typeface="Franklin Gothic Book" panose="020F0502020204030204"/>
              </a:rPr>
              <a:t>Creating the methods for splitting the data into training and testing set</a:t>
            </a:r>
            <a:endParaRPr lang="en-IN" sz="1200" dirty="0">
              <a:solidFill>
                <a:prstClr val="black">
                  <a:hueOff val="0"/>
                  <a:satOff val="0"/>
                  <a:lumOff val="0"/>
                  <a:alphaOff val="0"/>
                </a:prstClr>
              </a:solidFill>
              <a:latin typeface="Franklin Gothic Book" panose="020F0502020204030204"/>
            </a:endParaRPr>
          </a:p>
        </p:txBody>
      </p:sp>
      <p:sp>
        <p:nvSpPr>
          <p:cNvPr id="5" name="TextBox 4">
            <a:extLst>
              <a:ext uri="{FF2B5EF4-FFF2-40B4-BE49-F238E27FC236}">
                <a16:creationId xmlns:a16="http://schemas.microsoft.com/office/drawing/2014/main" id="{B4732E1D-1FF3-3F16-5FAF-83DC42E3001E}"/>
              </a:ext>
            </a:extLst>
          </p:cNvPr>
          <p:cNvSpPr txBox="1"/>
          <p:nvPr/>
        </p:nvSpPr>
        <p:spPr>
          <a:xfrm>
            <a:off x="7499758" y="2847608"/>
            <a:ext cx="1820411" cy="424732"/>
          </a:xfrm>
          <a:prstGeom prst="rect">
            <a:avLst/>
          </a:prstGeom>
          <a:noFill/>
        </p:spPr>
        <p:txBody>
          <a:bodyPr wrap="square" rtlCol="0">
            <a:spAutoFit/>
          </a:bodyPr>
          <a:lstStyle/>
          <a:p>
            <a:pPr algn="ctr" defTabSz="533400">
              <a:lnSpc>
                <a:spcPct val="90000"/>
              </a:lnSpc>
              <a:spcBef>
                <a:spcPct val="0"/>
              </a:spcBef>
              <a:spcAft>
                <a:spcPct val="35000"/>
              </a:spcAft>
            </a:pPr>
            <a:r>
              <a:rPr lang="en-US" sz="1200" dirty="0">
                <a:solidFill>
                  <a:prstClr val="black">
                    <a:hueOff val="0"/>
                    <a:satOff val="0"/>
                    <a:lumOff val="0"/>
                    <a:alphaOff val="0"/>
                  </a:prstClr>
                </a:solidFill>
                <a:latin typeface="Franklin Gothic Book" panose="020F0502020204030204"/>
              </a:rPr>
              <a:t>Training the model using the training set</a:t>
            </a:r>
            <a:endParaRPr lang="en-IN" sz="1200" dirty="0">
              <a:solidFill>
                <a:prstClr val="black">
                  <a:hueOff val="0"/>
                  <a:satOff val="0"/>
                  <a:lumOff val="0"/>
                  <a:alphaOff val="0"/>
                </a:prstClr>
              </a:solidFill>
              <a:latin typeface="Franklin Gothic Book" panose="020F0502020204030204"/>
            </a:endParaRPr>
          </a:p>
        </p:txBody>
      </p:sp>
      <p:sp>
        <p:nvSpPr>
          <p:cNvPr id="6" name="TextBox 5">
            <a:extLst>
              <a:ext uri="{FF2B5EF4-FFF2-40B4-BE49-F238E27FC236}">
                <a16:creationId xmlns:a16="http://schemas.microsoft.com/office/drawing/2014/main" id="{A40F83C9-E8EE-A13E-B97E-6B3553626C51}"/>
              </a:ext>
            </a:extLst>
          </p:cNvPr>
          <p:cNvSpPr txBox="1"/>
          <p:nvPr/>
        </p:nvSpPr>
        <p:spPr>
          <a:xfrm>
            <a:off x="9018165" y="4689446"/>
            <a:ext cx="1937858" cy="424732"/>
          </a:xfrm>
          <a:prstGeom prst="rect">
            <a:avLst/>
          </a:prstGeom>
          <a:noFill/>
        </p:spPr>
        <p:txBody>
          <a:bodyPr wrap="square" rtlCol="0">
            <a:spAutoFit/>
          </a:bodyPr>
          <a:lstStyle/>
          <a:p>
            <a:pPr algn="ctr" defTabSz="533400">
              <a:lnSpc>
                <a:spcPct val="90000"/>
              </a:lnSpc>
              <a:spcBef>
                <a:spcPct val="0"/>
              </a:spcBef>
              <a:spcAft>
                <a:spcPct val="35000"/>
              </a:spcAft>
            </a:pPr>
            <a:r>
              <a:rPr lang="en-US" sz="1200" dirty="0">
                <a:solidFill>
                  <a:prstClr val="black">
                    <a:hueOff val="0"/>
                    <a:satOff val="0"/>
                    <a:lumOff val="0"/>
                    <a:alphaOff val="0"/>
                  </a:prstClr>
                </a:solidFill>
                <a:latin typeface="Franklin Gothic Book" panose="020F0502020204030204"/>
              </a:rPr>
              <a:t>Evaluating the model using the test set</a:t>
            </a:r>
            <a:endParaRPr lang="en-IN" sz="1200" dirty="0">
              <a:solidFill>
                <a:prstClr val="black">
                  <a:hueOff val="0"/>
                  <a:satOff val="0"/>
                  <a:lumOff val="0"/>
                  <a:alphaOff val="0"/>
                </a:prstClr>
              </a:solidFill>
              <a:latin typeface="Franklin Gothic Book" panose="020F0502020204030204"/>
            </a:endParaRPr>
          </a:p>
        </p:txBody>
      </p:sp>
    </p:spTree>
    <p:extLst>
      <p:ext uri="{BB962C8B-B14F-4D97-AF65-F5344CB8AC3E}">
        <p14:creationId xmlns:p14="http://schemas.microsoft.com/office/powerpoint/2010/main" val="3484920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sz="3600" dirty="0"/>
              <a:t>Working on the python code (Prediction)</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365265230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280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021A-E66E-DE52-019F-650A06ABF500}"/>
              </a:ext>
            </a:extLst>
          </p:cNvPr>
          <p:cNvSpPr>
            <a:spLocks noGrp="1"/>
          </p:cNvSpPr>
          <p:nvPr>
            <p:ph type="title"/>
          </p:nvPr>
        </p:nvSpPr>
        <p:spPr/>
        <p:txBody>
          <a:bodyPr>
            <a:normAutofit/>
          </a:bodyPr>
          <a:lstStyle/>
          <a:p>
            <a:r>
              <a:rPr lang="en-US" sz="3600" dirty="0"/>
              <a:t>Libraries used for the project</a:t>
            </a:r>
            <a:endParaRPr lang="en-IN" sz="3600" dirty="0"/>
          </a:p>
        </p:txBody>
      </p:sp>
      <p:pic>
        <p:nvPicPr>
          <p:cNvPr id="6" name="Picture 5">
            <a:extLst>
              <a:ext uri="{FF2B5EF4-FFF2-40B4-BE49-F238E27FC236}">
                <a16:creationId xmlns:a16="http://schemas.microsoft.com/office/drawing/2014/main" id="{E31BEA17-839F-5753-0C4B-CC9C52211E84}"/>
              </a:ext>
            </a:extLst>
          </p:cNvPr>
          <p:cNvPicPr>
            <a:picLocks noChangeAspect="1"/>
          </p:cNvPicPr>
          <p:nvPr/>
        </p:nvPicPr>
        <p:blipFill>
          <a:blip r:embed="rId2"/>
          <a:stretch>
            <a:fillRect/>
          </a:stretch>
        </p:blipFill>
        <p:spPr>
          <a:xfrm>
            <a:off x="7227165" y="4284131"/>
            <a:ext cx="2952750" cy="1552575"/>
          </a:xfrm>
          <a:prstGeom prst="rect">
            <a:avLst/>
          </a:prstGeom>
        </p:spPr>
      </p:pic>
      <p:pic>
        <p:nvPicPr>
          <p:cNvPr id="8" name="Picture 7">
            <a:extLst>
              <a:ext uri="{FF2B5EF4-FFF2-40B4-BE49-F238E27FC236}">
                <a16:creationId xmlns:a16="http://schemas.microsoft.com/office/drawing/2014/main" id="{89A36353-4E6B-F49F-19EC-1FCCDDE6A0FD}"/>
              </a:ext>
            </a:extLst>
          </p:cNvPr>
          <p:cNvPicPr>
            <a:picLocks noChangeAspect="1"/>
          </p:cNvPicPr>
          <p:nvPr/>
        </p:nvPicPr>
        <p:blipFill>
          <a:blip r:embed="rId3"/>
          <a:stretch>
            <a:fillRect/>
          </a:stretch>
        </p:blipFill>
        <p:spPr>
          <a:xfrm>
            <a:off x="3571212" y="1961021"/>
            <a:ext cx="2791611" cy="1861074"/>
          </a:xfrm>
          <a:prstGeom prst="rect">
            <a:avLst/>
          </a:prstGeom>
        </p:spPr>
      </p:pic>
      <p:pic>
        <p:nvPicPr>
          <p:cNvPr id="10" name="Picture 9">
            <a:extLst>
              <a:ext uri="{FF2B5EF4-FFF2-40B4-BE49-F238E27FC236}">
                <a16:creationId xmlns:a16="http://schemas.microsoft.com/office/drawing/2014/main" id="{6BCCA654-FFA9-2EA0-3C1E-837BA67F6490}"/>
              </a:ext>
            </a:extLst>
          </p:cNvPr>
          <p:cNvPicPr>
            <a:picLocks noChangeAspect="1"/>
          </p:cNvPicPr>
          <p:nvPr/>
        </p:nvPicPr>
        <p:blipFill>
          <a:blip r:embed="rId4"/>
          <a:stretch>
            <a:fillRect/>
          </a:stretch>
        </p:blipFill>
        <p:spPr>
          <a:xfrm>
            <a:off x="7337799" y="2269520"/>
            <a:ext cx="2097248" cy="1048624"/>
          </a:xfrm>
          <a:prstGeom prst="rect">
            <a:avLst/>
          </a:prstGeom>
        </p:spPr>
      </p:pic>
      <p:pic>
        <p:nvPicPr>
          <p:cNvPr id="12" name="Picture 11">
            <a:extLst>
              <a:ext uri="{FF2B5EF4-FFF2-40B4-BE49-F238E27FC236}">
                <a16:creationId xmlns:a16="http://schemas.microsoft.com/office/drawing/2014/main" id="{EDD7BB2D-CD97-FC48-3EBB-F24F937FD61B}"/>
              </a:ext>
            </a:extLst>
          </p:cNvPr>
          <p:cNvPicPr>
            <a:picLocks noChangeAspect="1"/>
          </p:cNvPicPr>
          <p:nvPr/>
        </p:nvPicPr>
        <p:blipFill>
          <a:blip r:embed="rId5"/>
          <a:stretch>
            <a:fillRect/>
          </a:stretch>
        </p:blipFill>
        <p:spPr>
          <a:xfrm>
            <a:off x="1348060" y="4751524"/>
            <a:ext cx="2376424" cy="959234"/>
          </a:xfrm>
          <a:prstGeom prst="rect">
            <a:avLst/>
          </a:prstGeom>
        </p:spPr>
      </p:pic>
      <p:pic>
        <p:nvPicPr>
          <p:cNvPr id="14" name="Picture 13">
            <a:extLst>
              <a:ext uri="{FF2B5EF4-FFF2-40B4-BE49-F238E27FC236}">
                <a16:creationId xmlns:a16="http://schemas.microsoft.com/office/drawing/2014/main" id="{D6FBF2A4-92D2-5A7E-BD17-79EBC5507A73}"/>
              </a:ext>
            </a:extLst>
          </p:cNvPr>
          <p:cNvPicPr>
            <a:picLocks noChangeAspect="1"/>
          </p:cNvPicPr>
          <p:nvPr/>
        </p:nvPicPr>
        <p:blipFill>
          <a:blip r:embed="rId6"/>
          <a:stretch>
            <a:fillRect/>
          </a:stretch>
        </p:blipFill>
        <p:spPr>
          <a:xfrm>
            <a:off x="4277195" y="3914093"/>
            <a:ext cx="2296522" cy="1539799"/>
          </a:xfrm>
          <a:prstGeom prst="rect">
            <a:avLst/>
          </a:prstGeom>
        </p:spPr>
      </p:pic>
      <p:pic>
        <p:nvPicPr>
          <p:cNvPr id="16" name="Picture 15">
            <a:extLst>
              <a:ext uri="{FF2B5EF4-FFF2-40B4-BE49-F238E27FC236}">
                <a16:creationId xmlns:a16="http://schemas.microsoft.com/office/drawing/2014/main" id="{956F5F46-FD1F-6070-02D5-820006D996BE}"/>
              </a:ext>
            </a:extLst>
          </p:cNvPr>
          <p:cNvPicPr>
            <a:picLocks noChangeAspect="1"/>
          </p:cNvPicPr>
          <p:nvPr/>
        </p:nvPicPr>
        <p:blipFill>
          <a:blip r:embed="rId7"/>
          <a:stretch>
            <a:fillRect/>
          </a:stretch>
        </p:blipFill>
        <p:spPr>
          <a:xfrm>
            <a:off x="1116240" y="2269520"/>
            <a:ext cx="1555687" cy="1552575"/>
          </a:xfrm>
          <a:prstGeom prst="rect">
            <a:avLst/>
          </a:prstGeom>
        </p:spPr>
      </p:pic>
    </p:spTree>
    <p:extLst>
      <p:ext uri="{BB962C8B-B14F-4D97-AF65-F5344CB8AC3E}">
        <p14:creationId xmlns:p14="http://schemas.microsoft.com/office/powerpoint/2010/main" val="327632946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4.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{B343B272-3F4F-4848-A69E-DFC9B820FAE6}tf33845126_win32</Template>
  <TotalTime>165</TotalTime>
  <Words>165</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Bookman Old Style</vt:lpstr>
      <vt:lpstr>Calibri</vt:lpstr>
      <vt:lpstr>Franklin Gothic Book</vt:lpstr>
      <vt:lpstr>1_RetrospectVTI</vt:lpstr>
      <vt:lpstr>Wine quality prediction</vt:lpstr>
      <vt:lpstr>Overall steps of the project</vt:lpstr>
      <vt:lpstr>Working on the python code (Training)</vt:lpstr>
      <vt:lpstr>Working on the python code (Prediction)</vt:lpstr>
      <vt:lpstr>Libraries used for 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prediction</dc:title>
  <dc:creator>shivam shinde</dc:creator>
  <cp:lastModifiedBy>shivam shinde</cp:lastModifiedBy>
  <cp:revision>1</cp:revision>
  <dcterms:created xsi:type="dcterms:W3CDTF">2022-08-06T05:29:37Z</dcterms:created>
  <dcterms:modified xsi:type="dcterms:W3CDTF">2022-08-06T08:15:35Z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