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9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26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43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163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445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83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131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441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6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12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0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4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3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12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0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8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49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C8F8-153B-4DA2-A555-F5A8E0C80D4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0C5F-B355-4943-B55A-12720D47B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065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6142-E3B1-446A-B048-85BDD07C1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Project on Car Selling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438234-5836-E96B-314B-8B9E5297C8D3}"/>
              </a:ext>
            </a:extLst>
          </p:cNvPr>
          <p:cNvGrpSpPr/>
          <p:nvPr/>
        </p:nvGrpSpPr>
        <p:grpSpPr>
          <a:xfrm>
            <a:off x="0" y="1510301"/>
            <a:ext cx="2558265" cy="410965"/>
            <a:chOff x="0" y="0"/>
            <a:chExt cx="2558265" cy="41096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C82219-5AA7-6C1C-39B7-0A59415A0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0965" cy="41096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EED372-6794-CA09-D966-9F88539BF4D3}"/>
                </a:ext>
              </a:extLst>
            </p:cNvPr>
            <p:cNvSpPr txBox="1"/>
            <p:nvPr/>
          </p:nvSpPr>
          <p:spPr>
            <a:xfrm>
              <a:off x="410965" y="97760"/>
              <a:ext cx="2147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1" dirty="0"/>
                <a:t>RAI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73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39A0-3C8F-17F4-50E4-2288862A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604" y="2562351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Title: Benz Car selling Website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5D917C-A44A-519D-7D9D-31A1F7CECC5E}"/>
              </a:ext>
            </a:extLst>
          </p:cNvPr>
          <p:cNvGrpSpPr/>
          <p:nvPr/>
        </p:nvGrpSpPr>
        <p:grpSpPr>
          <a:xfrm>
            <a:off x="0" y="1500027"/>
            <a:ext cx="2558265" cy="410965"/>
            <a:chOff x="0" y="0"/>
            <a:chExt cx="2558265" cy="4109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108B50-C8BA-D6F1-2B63-643832044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0965" cy="41096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600216-98B0-227D-496D-5F9E43E997C8}"/>
                </a:ext>
              </a:extLst>
            </p:cNvPr>
            <p:cNvSpPr txBox="1"/>
            <p:nvPr/>
          </p:nvSpPr>
          <p:spPr>
            <a:xfrm>
              <a:off x="410965" y="97760"/>
              <a:ext cx="2147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1" dirty="0"/>
                <a:t>RAI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717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5D23-A770-9B9B-B3F9-E40CF903F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342" y="478039"/>
            <a:ext cx="9448800" cy="1825096"/>
          </a:xfrm>
        </p:spPr>
        <p:txBody>
          <a:bodyPr/>
          <a:lstStyle/>
          <a:p>
            <a:pPr algn="ctr"/>
            <a:r>
              <a:rPr lang="en-IN" dirty="0"/>
              <a:t>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77941-22F0-482C-4B57-3D9D15189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6582" y="2303135"/>
            <a:ext cx="7638836" cy="2145575"/>
          </a:xfrm>
        </p:spPr>
        <p:txBody>
          <a:bodyPr>
            <a:noAutofit/>
          </a:bodyPr>
          <a:lstStyle/>
          <a:p>
            <a:r>
              <a:rPr lang="en-US" sz="2400" dirty="0"/>
              <a:t>A car selling website is a platform that facilitates the buying and selling of cars. It provides a space for individuals or dealerships to list their cars for sale and for potential buyers to browse and find the cars that suit their needs.</a:t>
            </a:r>
            <a:endParaRPr lang="en-IN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4C3659-BA19-89C8-4BB7-1A1F0B763DE3}"/>
              </a:ext>
            </a:extLst>
          </p:cNvPr>
          <p:cNvGrpSpPr/>
          <p:nvPr/>
        </p:nvGrpSpPr>
        <p:grpSpPr>
          <a:xfrm>
            <a:off x="0" y="1493329"/>
            <a:ext cx="2558265" cy="410965"/>
            <a:chOff x="0" y="0"/>
            <a:chExt cx="2558265" cy="4109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ADB282-19A6-A57B-7C63-0E6D84372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0965" cy="4109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658F92-6797-DBED-9B36-D77A7FD93C96}"/>
                </a:ext>
              </a:extLst>
            </p:cNvPr>
            <p:cNvSpPr txBox="1"/>
            <p:nvPr/>
          </p:nvSpPr>
          <p:spPr>
            <a:xfrm>
              <a:off x="410965" y="97760"/>
              <a:ext cx="2147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1" dirty="0"/>
                <a:t>RAI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329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CD956-BFC3-59A2-26CE-A75D6D9B7F0B}"/>
              </a:ext>
            </a:extLst>
          </p:cNvPr>
          <p:cNvSpPr txBox="1"/>
          <p:nvPr/>
        </p:nvSpPr>
        <p:spPr>
          <a:xfrm>
            <a:off x="3935003" y="1150706"/>
            <a:ext cx="3760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Features of our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F131F-446B-47A0-A6A1-5A2F4983ECB8}"/>
              </a:ext>
            </a:extLst>
          </p:cNvPr>
          <p:cNvSpPr txBox="1"/>
          <p:nvPr/>
        </p:nvSpPr>
        <p:spPr>
          <a:xfrm>
            <a:off x="2157573" y="3729519"/>
            <a:ext cx="44967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Homepage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Search and filters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Car listing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Vehicles details page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Contact seller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Sellers profiles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Finance and insurance information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Contact 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1FB42D-638B-F47E-7B46-9FB75CB9D88B}"/>
              </a:ext>
            </a:extLst>
          </p:cNvPr>
          <p:cNvGrpSpPr/>
          <p:nvPr/>
        </p:nvGrpSpPr>
        <p:grpSpPr>
          <a:xfrm>
            <a:off x="0" y="1463016"/>
            <a:ext cx="2558265" cy="410965"/>
            <a:chOff x="0" y="0"/>
            <a:chExt cx="2558265" cy="4109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F760FA-2974-4741-0D74-E7BC1D75D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0965" cy="4109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DB6798-FA72-932F-0073-289B2E4A3F75}"/>
                </a:ext>
              </a:extLst>
            </p:cNvPr>
            <p:cNvSpPr txBox="1"/>
            <p:nvPr/>
          </p:nvSpPr>
          <p:spPr>
            <a:xfrm>
              <a:off x="410965" y="97760"/>
              <a:ext cx="2147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b="1" dirty="0"/>
                <a:t>RAI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50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138</TotalTime>
  <Words>87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Project on Car Selling</vt:lpstr>
      <vt:lpstr>Title: Benz Car selling Website</vt:lpstr>
      <vt:lpstr>Description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PPt</dc:title>
  <dc:creator>Shivam Singh</dc:creator>
  <cp:lastModifiedBy>Shivam Singh</cp:lastModifiedBy>
  <cp:revision>4</cp:revision>
  <dcterms:created xsi:type="dcterms:W3CDTF">2023-09-26T14:54:03Z</dcterms:created>
  <dcterms:modified xsi:type="dcterms:W3CDTF">2023-09-26T20:02:22Z</dcterms:modified>
</cp:coreProperties>
</file>