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AEA5-E1AB-435E-9988-39E9677B9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AEA5-E1AB-435E-9988-39E9677B9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160" y="273629"/>
            <a:ext cx="2026080" cy="57346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5941440" cy="57346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AEA5-E1AB-435E-9988-39E9677B9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105760" cy="10225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AEA5-E1AB-435E-9988-39E9677B9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AEA5-E1AB-435E-9988-39E9677B9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AEA5-E1AB-435E-9988-39E9677B9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604329"/>
            <a:ext cx="3983040" cy="440398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7760" y="1604329"/>
            <a:ext cx="3984480" cy="440398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AEA5-E1AB-435E-9988-39E9677B9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AEA5-E1AB-435E-9988-39E9677B9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AEA5-E1AB-435E-9988-39E9677B9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AEA5-E1AB-435E-9988-39E9677B9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AEA5-E1AB-435E-9988-39E9677B9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AEA5-E1AB-435E-9988-39E9677B9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105775" cy="1022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1639" tIns="42452" rIns="81639" bIns="424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105775" cy="440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574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6246813"/>
            <a:ext cx="2127250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7375" y="6246813"/>
            <a:ext cx="2897188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006600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A28FAEA5-E1AB-435E-9988-39E9677B98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advClick="0" advTm="2147255000"/>
  <p:txStyles>
    <p:titleStyle>
      <a:lvl1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2pPr>
      <a:lvl3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3pPr>
      <a:lvl4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4pPr>
      <a:lvl5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5pPr>
      <a:lvl6pPr marL="2280994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6pPr>
      <a:lvl7pPr marL="2695720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7pPr>
      <a:lvl8pPr marL="3110446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8pPr>
      <a:lvl9pPr marL="3525172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09563" indent="-309563" algn="l" defTabSz="414338" rtl="0" eaLnBrk="1" fontAlgn="base" hangingPunct="1">
        <a:lnSpc>
          <a:spcPct val="97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pitchFamily="18" charset="0"/>
        <a:buChar char="•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100" indent="-258763" algn="l" defTabSz="414338" rtl="0" eaLnBrk="1" fontAlgn="base" hangingPunct="1">
        <a:lnSpc>
          <a:spcPct val="97000"/>
        </a:lnSpc>
        <a:spcBef>
          <a:spcPct val="0"/>
        </a:spcBef>
        <a:spcAft>
          <a:spcPts val="1038"/>
        </a:spcAft>
        <a:buClr>
          <a:srgbClr val="000000"/>
        </a:buClr>
        <a:buSzPct val="100000"/>
        <a:buFont typeface="Times New Roman" pitchFamily="18" charset="0"/>
        <a:buChar char="–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036638" indent="-206375" algn="l" defTabSz="414338" rtl="0" eaLnBrk="1" fontAlgn="base" hangingPunct="1">
        <a:lnSpc>
          <a:spcPct val="97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450975" indent="-206375" algn="l" defTabSz="414338" rtl="0" eaLnBrk="1" fontAlgn="base" hangingPunct="1">
        <a:lnSpc>
          <a:spcPct val="97000"/>
        </a:lnSpc>
        <a:spcBef>
          <a:spcPct val="0"/>
        </a:spcBef>
        <a:spcAft>
          <a:spcPts val="525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1865313" indent="-206375" algn="l" defTabSz="414338" rtl="0" eaLnBrk="1" fontAlgn="base" hangingPunct="1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280994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5720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10446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5172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LEC-12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214725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 12-PROGRAMS</a:t>
            </a:r>
          </a:p>
          <a:p>
            <a:r>
              <a:rPr lang="en-US" dirty="0" smtClean="0"/>
              <a:t>LEC 13-TEST</a:t>
            </a:r>
          </a:p>
          <a:p>
            <a:r>
              <a:rPr lang="en-US" smtClean="0"/>
              <a:t>LEC 14-PROGRAMS</a:t>
            </a:r>
            <a:endParaRPr lang="en-US"/>
          </a:p>
        </p:txBody>
      </p:sp>
    </p:spTree>
  </p:cSld>
  <p:clrMapOvr>
    <a:masterClrMapping/>
  </p:clrMapOvr>
  <p:transition advClick="0" advTm="2147255000"/>
</p:sld>
</file>

<file path=ppt/theme/theme1.xml><?xml version="1.0" encoding="utf-8"?>
<a:theme xmlns:a="http://schemas.openxmlformats.org/drawingml/2006/main" name="Theme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Lucida Sans Unicode"/>
        <a:cs typeface="Lucida Sans Unicode"/>
      </a:majorFont>
      <a:minorFont>
        <a:latin typeface="Calibri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7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Theme1</vt:lpstr>
      <vt:lpstr>LEC-12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LEC-12</dc:title>
  <dc:creator>abc</dc:creator>
  <cp:lastModifiedBy>abc</cp:lastModifiedBy>
  <cp:revision>1</cp:revision>
  <dcterms:created xsi:type="dcterms:W3CDTF">2015-01-12T07:37:11Z</dcterms:created>
  <dcterms:modified xsi:type="dcterms:W3CDTF">2015-01-12T07:38:43Z</dcterms:modified>
</cp:coreProperties>
</file>