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F0755-45C2-E547-99CE-16C876CBA68C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4111-CFB0-164E-9C8F-5C445C8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4111-CFB0-164E-9C8F-5C445C897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</a:t>
            </a:r>
            <a:r>
              <a:rPr lang="en-US" baseline="0" dirty="0" smtClean="0"/>
              <a:t> entropy 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4111-CFB0-164E-9C8F-5C445C897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290121-B2FC-364A-BD40-F48FAFC877BD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C2E3-FA2A-9843-AD2D-38EF8ADB8172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6A56-2493-5D49-907A-20454EBE3B75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7A22-2F37-6E4E-BA90-A346DC0F0167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9E1-601C-4940-A5F4-8756FF8D95DA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31D-B4A1-5740-8E5A-BAC52DA40579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FDAB-4F4E-7D43-ADA7-B2A32961CE91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B583E7-B4F0-6F48-BC9F-40B9D7CCD959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1C809E-1189-C049-8972-67ABB27F69BF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522-2862-6344-B75C-83484AE53B0E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8069-C186-F440-9DA7-B5E20F80CF75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450E-C1B0-5B44-A1AB-125DFACFBC38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5C7-76A7-9343-A74C-BC0E565DCEBB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96EC-1C9B-F846-900A-9A7EC374564D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C113-FD24-F540-AFA7-DE5F8AE1121B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39B8-31E3-3B4D-A4FD-D5C2B1C9C909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8A8D-A0CB-FB48-9824-FAB2DCCFF644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1071F1-3EA6-8A46-8BCE-B8519EC720F5}" type="datetime1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Election 2016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Shivam SWARNKAR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8" y="602830"/>
            <a:ext cx="9043988" cy="56550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4711" y="2587841"/>
            <a:ext cx="1040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Train, 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Predict 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and 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Analyze data using Logistic regression and Neural Network models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4954" y="3414033"/>
            <a:ext cx="99209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How accurate could Logistic regression predict?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How accurate could NN model predict?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Which one was better, why?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Which features affect the output the most?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Which features don’t affect the output?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How can this model be improved?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Any special findings of behaviors or patterns in dataset?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Findings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954" y="2477185"/>
            <a:ext cx="105607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Trained models with 2335 samples and tested with 778 samples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Neural Network : 9-4-1 Architecture with BP : Accuracy 93.43% 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Logistic Regression : </a:t>
            </a: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sklearn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 smtClean="0">
                <a:latin typeface="Calibri" charset="0"/>
                <a:ea typeface="Calibri" charset="0"/>
                <a:cs typeface="Times New Roman" charset="0"/>
              </a:rPr>
              <a:t>linear_model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 : Accuracy 91.19%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2800" smtClean="0">
                <a:latin typeface="Calibri" charset="0"/>
                <a:ea typeface="Calibri" charset="0"/>
                <a:cs typeface="Times New Roman" charset="0"/>
              </a:rPr>
              <a:t>Correlation matrix, weight matrix &amp;  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all subset regression for pattern analysis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endParaRPr lang="en-US" sz="280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5" y="1042291"/>
            <a:ext cx="4008811" cy="2634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99" y="1041820"/>
            <a:ext cx="3962189" cy="2634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99" y="3804951"/>
            <a:ext cx="3962189" cy="2455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4" y="3804951"/>
            <a:ext cx="4008811" cy="245557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954" y="2400211"/>
            <a:ext cx="10289334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Compare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data with previous elections and find out behavioral changes in features. </a:t>
            </a:r>
            <a:endParaRPr lang="en-US" sz="240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Use similar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model with international elections and see if there’s any similarities between 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them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Find more behavioral patterns using more features 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168</Words>
  <Application>Microsoft Macintosh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Wingdings 3</vt:lpstr>
      <vt:lpstr>Arial</vt:lpstr>
      <vt:lpstr>Ion Boardroom</vt:lpstr>
      <vt:lpstr>Election 2016 Analysis</vt:lpstr>
      <vt:lpstr>PowerPoint Presentation</vt:lpstr>
      <vt:lpstr>Objective</vt:lpstr>
      <vt:lpstr>Approach &amp; Findings</vt:lpstr>
      <vt:lpstr>PowerPoint Presentation</vt:lpstr>
      <vt:lpstr>Future Goals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2016 Analysis</dc:title>
  <dc:creator>Shivam Swarnkar</dc:creator>
  <cp:lastModifiedBy>Shivam Swarnkar</cp:lastModifiedBy>
  <cp:revision>5</cp:revision>
  <dcterms:created xsi:type="dcterms:W3CDTF">2017-12-19T20:34:46Z</dcterms:created>
  <dcterms:modified xsi:type="dcterms:W3CDTF">2017-12-19T21:24:55Z</dcterms:modified>
</cp:coreProperties>
</file>