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9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67" r:id="rId15"/>
    <p:sldId id="275" r:id="rId16"/>
    <p:sldId id="268" r:id="rId17"/>
    <p:sldId id="276" r:id="rId18"/>
    <p:sldId id="269" r:id="rId19"/>
    <p:sldId id="277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9C974-418A-4893-9DEA-171AD817C11D}" v="13" dt="2024-01-16T04:41:4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Tandon" userId="e6c0e3a1-e438-4ee2-a0bf-8d471430999e" providerId="ADAL" clId="{F1B9C974-418A-4893-9DEA-171AD817C11D}"/>
    <pc:docChg chg="undo redo custSel addSld delSld modSld sldOrd">
      <pc:chgData name="Shivam Tandon" userId="e6c0e3a1-e438-4ee2-a0bf-8d471430999e" providerId="ADAL" clId="{F1B9C974-418A-4893-9DEA-171AD817C11D}" dt="2024-01-16T04:53:37.776" v="1413" actId="1076"/>
      <pc:docMkLst>
        <pc:docMk/>
      </pc:docMkLst>
      <pc:sldChg chg="modSp mod">
        <pc:chgData name="Shivam Tandon" userId="e6c0e3a1-e438-4ee2-a0bf-8d471430999e" providerId="ADAL" clId="{F1B9C974-418A-4893-9DEA-171AD817C11D}" dt="2024-01-16T04:51:06.515" v="1412"/>
        <pc:sldMkLst>
          <pc:docMk/>
          <pc:sldMk cId="4258436394" sldId="256"/>
        </pc:sldMkLst>
        <pc:spChg chg="mod">
          <ac:chgData name="Shivam Tandon" userId="e6c0e3a1-e438-4ee2-a0bf-8d471430999e" providerId="ADAL" clId="{F1B9C974-418A-4893-9DEA-171AD817C11D}" dt="2024-01-15T13:05:06.302" v="31" actId="20577"/>
          <ac:spMkLst>
            <pc:docMk/>
            <pc:sldMk cId="4258436394" sldId="256"/>
            <ac:spMk id="4" creationId="{E7DE71CE-6C3A-AFF2-5E99-10BF4A197377}"/>
          </ac:spMkLst>
        </pc:spChg>
        <pc:spChg chg="mod">
          <ac:chgData name="Shivam Tandon" userId="e6c0e3a1-e438-4ee2-a0bf-8d471430999e" providerId="ADAL" clId="{F1B9C974-418A-4893-9DEA-171AD817C11D}" dt="2024-01-16T04:51:06.515" v="1412"/>
          <ac:spMkLst>
            <pc:docMk/>
            <pc:sldMk cId="4258436394" sldId="256"/>
            <ac:spMk id="5" creationId="{5934AD7A-81A6-D0A3-7329-0F5260C50DB9}"/>
          </ac:spMkLst>
        </pc:spChg>
        <pc:spChg chg="mod">
          <ac:chgData name="Shivam Tandon" userId="e6c0e3a1-e438-4ee2-a0bf-8d471430999e" providerId="ADAL" clId="{F1B9C974-418A-4893-9DEA-171AD817C11D}" dt="2024-01-16T04:51:04.427" v="1411" actId="20577"/>
          <ac:spMkLst>
            <pc:docMk/>
            <pc:sldMk cId="4258436394" sldId="256"/>
            <ac:spMk id="6" creationId="{A20A1D19-5626-2A50-ACFE-C4BCAC57CC11}"/>
          </ac:spMkLst>
        </pc:spChg>
      </pc:sldChg>
      <pc:sldChg chg="addSp modSp mod">
        <pc:chgData name="Shivam Tandon" userId="e6c0e3a1-e438-4ee2-a0bf-8d471430999e" providerId="ADAL" clId="{F1B9C974-418A-4893-9DEA-171AD817C11D}" dt="2024-01-15T13:17:07.251" v="158" actId="20577"/>
        <pc:sldMkLst>
          <pc:docMk/>
          <pc:sldMk cId="56910696" sldId="257"/>
        </pc:sldMkLst>
        <pc:spChg chg="mod">
          <ac:chgData name="Shivam Tandon" userId="e6c0e3a1-e438-4ee2-a0bf-8d471430999e" providerId="ADAL" clId="{F1B9C974-418A-4893-9DEA-171AD817C11D}" dt="2024-01-15T13:17:07.251" v="158" actId="20577"/>
          <ac:spMkLst>
            <pc:docMk/>
            <pc:sldMk cId="56910696" sldId="257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3:14:28.405" v="84" actId="404"/>
          <ac:spMkLst>
            <pc:docMk/>
            <pc:sldMk cId="56910696" sldId="257"/>
            <ac:spMk id="3" creationId="{F4FBA4D8-5A78-AC64-6549-8137389B0AC6}"/>
          </ac:spMkLst>
        </pc:spChg>
        <pc:picChg chg="add mod modCrop">
          <ac:chgData name="Shivam Tandon" userId="e6c0e3a1-e438-4ee2-a0bf-8d471430999e" providerId="ADAL" clId="{F1B9C974-418A-4893-9DEA-171AD817C11D}" dt="2024-01-15T13:15:43.880" v="90" actId="1076"/>
          <ac:picMkLst>
            <pc:docMk/>
            <pc:sldMk cId="56910696" sldId="257"/>
            <ac:picMk id="5" creationId="{E9081A27-65C6-144D-0DF4-960776D88743}"/>
          </ac:picMkLst>
        </pc:picChg>
      </pc:sldChg>
      <pc:sldChg chg="modSp new del mod">
        <pc:chgData name="Shivam Tandon" userId="e6c0e3a1-e438-4ee2-a0bf-8d471430999e" providerId="ADAL" clId="{F1B9C974-418A-4893-9DEA-171AD817C11D}" dt="2024-01-15T13:21:29.917" v="171" actId="47"/>
        <pc:sldMkLst>
          <pc:docMk/>
          <pc:sldMk cId="727777951" sldId="258"/>
        </pc:sldMkLst>
        <pc:spChg chg="mod">
          <ac:chgData name="Shivam Tandon" userId="e6c0e3a1-e438-4ee2-a0bf-8d471430999e" providerId="ADAL" clId="{F1B9C974-418A-4893-9DEA-171AD817C11D}" dt="2024-01-15T13:20:51.481" v="161" actId="21"/>
          <ac:spMkLst>
            <pc:docMk/>
            <pc:sldMk cId="727777951" sldId="258"/>
            <ac:spMk id="2" creationId="{BEDDCF4F-1B97-0FF0-CD89-6A5A895A164E}"/>
          </ac:spMkLst>
        </pc:spChg>
      </pc:sldChg>
      <pc:sldChg chg="addSp delSp modSp add mod">
        <pc:chgData name="Shivam Tandon" userId="e6c0e3a1-e438-4ee2-a0bf-8d471430999e" providerId="ADAL" clId="{F1B9C974-418A-4893-9DEA-171AD817C11D}" dt="2024-01-15T13:28:23.550" v="328" actId="962"/>
        <pc:sldMkLst>
          <pc:docMk/>
          <pc:sldMk cId="376569497" sldId="259"/>
        </pc:sldMkLst>
        <pc:spChg chg="mod">
          <ac:chgData name="Shivam Tandon" userId="e6c0e3a1-e438-4ee2-a0bf-8d471430999e" providerId="ADAL" clId="{F1B9C974-418A-4893-9DEA-171AD817C11D}" dt="2024-01-15T13:21:22.929" v="170"/>
          <ac:spMkLst>
            <pc:docMk/>
            <pc:sldMk cId="376569497" sldId="259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3:23:15.114" v="226" actId="20577"/>
          <ac:spMkLst>
            <pc:docMk/>
            <pc:sldMk cId="376569497" sldId="259"/>
            <ac:spMk id="3" creationId="{F4FBA4D8-5A78-AC64-6549-8137389B0AC6}"/>
          </ac:spMkLst>
        </pc:spChg>
        <pc:spChg chg="add del">
          <ac:chgData name="Shivam Tandon" userId="e6c0e3a1-e438-4ee2-a0bf-8d471430999e" providerId="ADAL" clId="{F1B9C974-418A-4893-9DEA-171AD817C11D}" dt="2024-01-15T13:23:06.524" v="222"/>
          <ac:spMkLst>
            <pc:docMk/>
            <pc:sldMk cId="376569497" sldId="259"/>
            <ac:spMk id="4" creationId="{7C6F233F-4DA0-BD4B-567C-132CD3F5010F}"/>
          </ac:spMkLst>
        </pc:spChg>
        <pc:spChg chg="add del mod">
          <ac:chgData name="Shivam Tandon" userId="e6c0e3a1-e438-4ee2-a0bf-8d471430999e" providerId="ADAL" clId="{F1B9C974-418A-4893-9DEA-171AD817C11D}" dt="2024-01-15T13:25:50.004" v="232" actId="478"/>
          <ac:spMkLst>
            <pc:docMk/>
            <pc:sldMk cId="376569497" sldId="259"/>
            <ac:spMk id="8" creationId="{D313F99B-0F01-CDC8-23BB-BBC74C153451}"/>
          </ac:spMkLst>
        </pc:spChg>
        <pc:spChg chg="add mod">
          <ac:chgData name="Shivam Tandon" userId="e6c0e3a1-e438-4ee2-a0bf-8d471430999e" providerId="ADAL" clId="{F1B9C974-418A-4893-9DEA-171AD817C11D}" dt="2024-01-15T13:26:34.563" v="239" actId="1076"/>
          <ac:spMkLst>
            <pc:docMk/>
            <pc:sldMk cId="376569497" sldId="259"/>
            <ac:spMk id="11" creationId="{EEC1713B-B257-F871-D5FA-AD31E7AA6D19}"/>
          </ac:spMkLst>
        </pc:spChg>
        <pc:spChg chg="add del mod">
          <ac:chgData name="Shivam Tandon" userId="e6c0e3a1-e438-4ee2-a0bf-8d471430999e" providerId="ADAL" clId="{F1B9C974-418A-4893-9DEA-171AD817C11D}" dt="2024-01-15T13:27:35.703" v="274" actId="478"/>
          <ac:spMkLst>
            <pc:docMk/>
            <pc:sldMk cId="376569497" sldId="259"/>
            <ac:spMk id="14" creationId="{ABC9485C-EE10-2D6F-5B28-B7604AFD9E64}"/>
          </ac:spMkLst>
        </pc:spChg>
        <pc:spChg chg="add mod">
          <ac:chgData name="Shivam Tandon" userId="e6c0e3a1-e438-4ee2-a0bf-8d471430999e" providerId="ADAL" clId="{F1B9C974-418A-4893-9DEA-171AD817C11D}" dt="2024-01-15T13:28:13.198" v="281" actId="14100"/>
          <ac:spMkLst>
            <pc:docMk/>
            <pc:sldMk cId="376569497" sldId="259"/>
            <ac:spMk id="17" creationId="{E6A9AA4A-550B-0D5F-4EE2-7235F6BB298A}"/>
          </ac:spMkLst>
        </pc:spChg>
        <pc:picChg chg="del">
          <ac:chgData name="Shivam Tandon" userId="e6c0e3a1-e438-4ee2-a0bf-8d471430999e" providerId="ADAL" clId="{F1B9C974-418A-4893-9DEA-171AD817C11D}" dt="2024-01-15T13:23:25.450" v="227" actId="478"/>
          <ac:picMkLst>
            <pc:docMk/>
            <pc:sldMk cId="376569497" sldId="259"/>
            <ac:picMk id="5" creationId="{E9081A27-65C6-144D-0DF4-960776D88743}"/>
          </ac:picMkLst>
        </pc:picChg>
        <pc:picChg chg="add del mod">
          <ac:chgData name="Shivam Tandon" userId="e6c0e3a1-e438-4ee2-a0bf-8d471430999e" providerId="ADAL" clId="{F1B9C974-418A-4893-9DEA-171AD817C11D}" dt="2024-01-15T13:25:50.004" v="232" actId="478"/>
          <ac:picMkLst>
            <pc:docMk/>
            <pc:sldMk cId="376569497" sldId="259"/>
            <ac:picMk id="7" creationId="{02E848C5-EA66-55C8-AAF3-8928D4CE1C39}"/>
          </ac:picMkLst>
        </pc:picChg>
        <pc:picChg chg="add mod">
          <ac:chgData name="Shivam Tandon" userId="e6c0e3a1-e438-4ee2-a0bf-8d471430999e" providerId="ADAL" clId="{F1B9C974-418A-4893-9DEA-171AD817C11D}" dt="2024-01-15T13:28:15.511" v="282" actId="1076"/>
          <ac:picMkLst>
            <pc:docMk/>
            <pc:sldMk cId="376569497" sldId="259"/>
            <ac:picMk id="10" creationId="{4E2C8CAE-D7F3-2655-977A-F54A6833D7C6}"/>
          </ac:picMkLst>
        </pc:picChg>
        <pc:picChg chg="add del mod">
          <ac:chgData name="Shivam Tandon" userId="e6c0e3a1-e438-4ee2-a0bf-8d471430999e" providerId="ADAL" clId="{F1B9C974-418A-4893-9DEA-171AD817C11D}" dt="2024-01-15T13:27:35.703" v="274" actId="478"/>
          <ac:picMkLst>
            <pc:docMk/>
            <pc:sldMk cId="376569497" sldId="259"/>
            <ac:picMk id="13" creationId="{68513FC6-819B-CC16-4029-27071F730A3A}"/>
          </ac:picMkLst>
        </pc:picChg>
        <pc:picChg chg="add mod">
          <ac:chgData name="Shivam Tandon" userId="e6c0e3a1-e438-4ee2-a0bf-8d471430999e" providerId="ADAL" clId="{F1B9C974-418A-4893-9DEA-171AD817C11D}" dt="2024-01-15T13:28:23.550" v="328" actId="962"/>
          <ac:picMkLst>
            <pc:docMk/>
            <pc:sldMk cId="376569497" sldId="259"/>
            <ac:picMk id="16" creationId="{260692AE-9BA7-8818-45A2-008F31BC14A3}"/>
          </ac:picMkLst>
        </pc:picChg>
      </pc:sldChg>
      <pc:sldChg chg="delSp modSp add mod">
        <pc:chgData name="Shivam Tandon" userId="e6c0e3a1-e438-4ee2-a0bf-8d471430999e" providerId="ADAL" clId="{F1B9C974-418A-4893-9DEA-171AD817C11D}" dt="2024-01-15T16:42:19.184" v="1335" actId="404"/>
        <pc:sldMkLst>
          <pc:docMk/>
          <pc:sldMk cId="4198405460" sldId="260"/>
        </pc:sldMkLst>
        <pc:spChg chg="mod">
          <ac:chgData name="Shivam Tandon" userId="e6c0e3a1-e438-4ee2-a0bf-8d471430999e" providerId="ADAL" clId="{F1B9C974-418A-4893-9DEA-171AD817C11D}" dt="2024-01-15T13:28:59.285" v="364" actId="20577"/>
          <ac:spMkLst>
            <pc:docMk/>
            <pc:sldMk cId="4198405460" sldId="260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6:42:19.184" v="1335" actId="404"/>
          <ac:spMkLst>
            <pc:docMk/>
            <pc:sldMk cId="4198405460" sldId="260"/>
            <ac:spMk id="3" creationId="{F4FBA4D8-5A78-AC64-6549-8137389B0AC6}"/>
          </ac:spMkLst>
        </pc:spChg>
        <pc:spChg chg="del">
          <ac:chgData name="Shivam Tandon" userId="e6c0e3a1-e438-4ee2-a0bf-8d471430999e" providerId="ADAL" clId="{F1B9C974-418A-4893-9DEA-171AD817C11D}" dt="2024-01-15T13:29:20.545" v="367" actId="478"/>
          <ac:spMkLst>
            <pc:docMk/>
            <pc:sldMk cId="4198405460" sldId="260"/>
            <ac:spMk id="11" creationId="{EEC1713B-B257-F871-D5FA-AD31E7AA6D19}"/>
          </ac:spMkLst>
        </pc:spChg>
        <pc:spChg chg="del">
          <ac:chgData name="Shivam Tandon" userId="e6c0e3a1-e438-4ee2-a0bf-8d471430999e" providerId="ADAL" clId="{F1B9C974-418A-4893-9DEA-171AD817C11D}" dt="2024-01-15T13:29:18.802" v="366" actId="478"/>
          <ac:spMkLst>
            <pc:docMk/>
            <pc:sldMk cId="4198405460" sldId="260"/>
            <ac:spMk id="17" creationId="{E6A9AA4A-550B-0D5F-4EE2-7235F6BB298A}"/>
          </ac:spMkLst>
        </pc:spChg>
        <pc:picChg chg="del">
          <ac:chgData name="Shivam Tandon" userId="e6c0e3a1-e438-4ee2-a0bf-8d471430999e" providerId="ADAL" clId="{F1B9C974-418A-4893-9DEA-171AD817C11D}" dt="2024-01-15T13:29:20.545" v="367" actId="478"/>
          <ac:picMkLst>
            <pc:docMk/>
            <pc:sldMk cId="4198405460" sldId="260"/>
            <ac:picMk id="10" creationId="{4E2C8CAE-D7F3-2655-977A-F54A6833D7C6}"/>
          </ac:picMkLst>
        </pc:picChg>
        <pc:picChg chg="del">
          <ac:chgData name="Shivam Tandon" userId="e6c0e3a1-e438-4ee2-a0bf-8d471430999e" providerId="ADAL" clId="{F1B9C974-418A-4893-9DEA-171AD817C11D}" dt="2024-01-15T13:29:18.802" v="366" actId="478"/>
          <ac:picMkLst>
            <pc:docMk/>
            <pc:sldMk cId="4198405460" sldId="260"/>
            <ac:picMk id="16" creationId="{260692AE-9BA7-8818-45A2-008F31BC14A3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6T04:53:37.776" v="1413" actId="1076"/>
        <pc:sldMkLst>
          <pc:docMk/>
          <pc:sldMk cId="3443972746" sldId="261"/>
        </pc:sldMkLst>
        <pc:spChg chg="mod">
          <ac:chgData name="Shivam Tandon" userId="e6c0e3a1-e438-4ee2-a0bf-8d471430999e" providerId="ADAL" clId="{F1B9C974-418A-4893-9DEA-171AD817C11D}" dt="2024-01-16T04:16:27.360" v="1351" actId="20577"/>
          <ac:spMkLst>
            <pc:docMk/>
            <pc:sldMk cId="3443972746" sldId="261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6T04:15:51.213" v="1336" actId="931"/>
          <ac:spMkLst>
            <pc:docMk/>
            <pc:sldMk cId="3443972746" sldId="261"/>
            <ac:spMk id="3" creationId="{F4FBA4D8-5A78-AC64-6549-8137389B0AC6}"/>
          </ac:spMkLst>
        </pc:spChg>
        <pc:spChg chg="add del mod">
          <ac:chgData name="Shivam Tandon" userId="e6c0e3a1-e438-4ee2-a0bf-8d471430999e" providerId="ADAL" clId="{F1B9C974-418A-4893-9DEA-171AD817C11D}" dt="2024-01-16T04:41:47.668" v="1356" actId="931"/>
          <ac:spMkLst>
            <pc:docMk/>
            <pc:sldMk cId="3443972746" sldId="261"/>
            <ac:spMk id="7" creationId="{21351B36-90AC-19C6-9E61-42EE5834EDF8}"/>
          </ac:spMkLst>
        </pc:spChg>
        <pc:picChg chg="add del mod">
          <ac:chgData name="Shivam Tandon" userId="e6c0e3a1-e438-4ee2-a0bf-8d471430999e" providerId="ADAL" clId="{F1B9C974-418A-4893-9DEA-171AD817C11D}" dt="2024-01-16T04:41:36.951" v="1355" actId="478"/>
          <ac:picMkLst>
            <pc:docMk/>
            <pc:sldMk cId="3443972746" sldId="261"/>
            <ac:picMk id="5" creationId="{D4BBB30F-3DD6-CD0A-571D-F980BFBE6C60}"/>
          </ac:picMkLst>
        </pc:picChg>
        <pc:picChg chg="add mod">
          <ac:chgData name="Shivam Tandon" userId="e6c0e3a1-e438-4ee2-a0bf-8d471430999e" providerId="ADAL" clId="{F1B9C974-418A-4893-9DEA-171AD817C11D}" dt="2024-01-16T04:53:37.776" v="1413" actId="1076"/>
          <ac:picMkLst>
            <pc:docMk/>
            <pc:sldMk cId="3443972746" sldId="261"/>
            <ac:picMk id="9" creationId="{FBC131E5-F6A9-587D-2DF5-012B65F6B287}"/>
          </ac:picMkLst>
        </pc:picChg>
      </pc:sldChg>
      <pc:sldChg chg="modSp add mod">
        <pc:chgData name="Shivam Tandon" userId="e6c0e3a1-e438-4ee2-a0bf-8d471430999e" providerId="ADAL" clId="{F1B9C974-418A-4893-9DEA-171AD817C11D}" dt="2024-01-15T13:40:13.560" v="550" actId="20577"/>
        <pc:sldMkLst>
          <pc:docMk/>
          <pc:sldMk cId="3728513846" sldId="262"/>
        </pc:sldMkLst>
        <pc:spChg chg="mod">
          <ac:chgData name="Shivam Tandon" userId="e6c0e3a1-e438-4ee2-a0bf-8d471430999e" providerId="ADAL" clId="{F1B9C974-418A-4893-9DEA-171AD817C11D}" dt="2024-01-15T13:38:51.482" v="534" actId="20577"/>
          <ac:spMkLst>
            <pc:docMk/>
            <pc:sldMk cId="3728513846" sldId="262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3:40:13.560" v="550" actId="20577"/>
          <ac:spMkLst>
            <pc:docMk/>
            <pc:sldMk cId="3728513846" sldId="262"/>
            <ac:spMk id="3" creationId="{F4FBA4D8-5A78-AC64-6549-8137389B0AC6}"/>
          </ac:spMkLst>
        </pc:spChg>
      </pc:sldChg>
      <pc:sldChg chg="addSp delSp modSp new del mod">
        <pc:chgData name="Shivam Tandon" userId="e6c0e3a1-e438-4ee2-a0bf-8d471430999e" providerId="ADAL" clId="{F1B9C974-418A-4893-9DEA-171AD817C11D}" dt="2024-01-15T13:40:58.101" v="568" actId="47"/>
        <pc:sldMkLst>
          <pc:docMk/>
          <pc:sldMk cId="430943258" sldId="263"/>
        </pc:sldMkLst>
        <pc:spChg chg="mod">
          <ac:chgData name="Shivam Tandon" userId="e6c0e3a1-e438-4ee2-a0bf-8d471430999e" providerId="ADAL" clId="{F1B9C974-418A-4893-9DEA-171AD817C11D}" dt="2024-01-15T13:40:38.469" v="565" actId="1076"/>
          <ac:spMkLst>
            <pc:docMk/>
            <pc:sldMk cId="430943258" sldId="263"/>
            <ac:spMk id="2" creationId="{B10BF71D-5B6B-82F2-DEA1-455789FB31A1}"/>
          </ac:spMkLst>
        </pc:spChg>
        <pc:spChg chg="add del">
          <ac:chgData name="Shivam Tandon" userId="e6c0e3a1-e438-4ee2-a0bf-8d471430999e" providerId="ADAL" clId="{F1B9C974-418A-4893-9DEA-171AD817C11D}" dt="2024-01-15T13:40:54.459" v="567" actId="22"/>
          <ac:spMkLst>
            <pc:docMk/>
            <pc:sldMk cId="430943258" sldId="263"/>
            <ac:spMk id="4" creationId="{44656AC9-CDFA-BDC7-3DBB-7159A71E60A3}"/>
          </ac:spMkLst>
        </pc:spChg>
      </pc:sldChg>
      <pc:sldChg chg="addSp delSp modSp add mod">
        <pc:chgData name="Shivam Tandon" userId="e6c0e3a1-e438-4ee2-a0bf-8d471430999e" providerId="ADAL" clId="{F1B9C974-418A-4893-9DEA-171AD817C11D}" dt="2024-01-15T14:14:33.071" v="1015" actId="113"/>
        <pc:sldMkLst>
          <pc:docMk/>
          <pc:sldMk cId="901815674" sldId="263"/>
        </pc:sldMkLst>
        <pc:spChg chg="mod">
          <ac:chgData name="Shivam Tandon" userId="e6c0e3a1-e438-4ee2-a0bf-8d471430999e" providerId="ADAL" clId="{F1B9C974-418A-4893-9DEA-171AD817C11D}" dt="2024-01-15T13:53:48.735" v="668" actId="1076"/>
          <ac:spMkLst>
            <pc:docMk/>
            <pc:sldMk cId="901815674" sldId="263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4:14:33.071" v="1015" actId="113"/>
          <ac:spMkLst>
            <pc:docMk/>
            <pc:sldMk cId="901815674" sldId="263"/>
            <ac:spMk id="3" creationId="{F4FBA4D8-5A78-AC64-6549-8137389B0AC6}"/>
          </ac:spMkLst>
        </pc:spChg>
        <pc:picChg chg="add del mod modCrop">
          <ac:chgData name="Shivam Tandon" userId="e6c0e3a1-e438-4ee2-a0bf-8d471430999e" providerId="ADAL" clId="{F1B9C974-418A-4893-9DEA-171AD817C11D}" dt="2024-01-15T13:53:55.887" v="683" actId="22"/>
          <ac:picMkLst>
            <pc:docMk/>
            <pc:sldMk cId="901815674" sldId="263"/>
            <ac:picMk id="5" creationId="{CC07F55C-9F8C-42D1-CCAA-B12B79A93BCB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5T13:55:50.087" v="739" actId="1076"/>
        <pc:sldMkLst>
          <pc:docMk/>
          <pc:sldMk cId="3512279698" sldId="264"/>
        </pc:sldMkLst>
        <pc:spChg chg="mod">
          <ac:chgData name="Shivam Tandon" userId="e6c0e3a1-e438-4ee2-a0bf-8d471430999e" providerId="ADAL" clId="{F1B9C974-418A-4893-9DEA-171AD817C11D}" dt="2024-01-15T13:55:14.231" v="732" actId="20577"/>
          <ac:spMkLst>
            <pc:docMk/>
            <pc:sldMk cId="3512279698" sldId="264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5T13:55:21.848" v="734" actId="22"/>
          <ac:spMkLst>
            <pc:docMk/>
            <pc:sldMk cId="3512279698" sldId="264"/>
            <ac:spMk id="3" creationId="{F4FBA4D8-5A78-AC64-6549-8137389B0AC6}"/>
          </ac:spMkLst>
        </pc:spChg>
        <pc:spChg chg="add mod">
          <ac:chgData name="Shivam Tandon" userId="e6c0e3a1-e438-4ee2-a0bf-8d471430999e" providerId="ADAL" clId="{F1B9C974-418A-4893-9DEA-171AD817C11D}" dt="2024-01-15T13:55:23.612" v="735" actId="478"/>
          <ac:spMkLst>
            <pc:docMk/>
            <pc:sldMk cId="3512279698" sldId="264"/>
            <ac:spMk id="7" creationId="{0A471FBA-2A55-9C4A-42A3-5FCDBE62B253}"/>
          </ac:spMkLst>
        </pc:spChg>
        <pc:picChg chg="add del mod ord">
          <ac:chgData name="Shivam Tandon" userId="e6c0e3a1-e438-4ee2-a0bf-8d471430999e" providerId="ADAL" clId="{F1B9C974-418A-4893-9DEA-171AD817C11D}" dt="2024-01-15T13:55:23.612" v="735" actId="478"/>
          <ac:picMkLst>
            <pc:docMk/>
            <pc:sldMk cId="3512279698" sldId="264"/>
            <ac:picMk id="5" creationId="{B1BF3646-83C2-D368-549D-8DCB678E8633}"/>
          </ac:picMkLst>
        </pc:picChg>
        <pc:picChg chg="add mod modCrop">
          <ac:chgData name="Shivam Tandon" userId="e6c0e3a1-e438-4ee2-a0bf-8d471430999e" providerId="ADAL" clId="{F1B9C974-418A-4893-9DEA-171AD817C11D}" dt="2024-01-15T13:55:50.087" v="739" actId="1076"/>
          <ac:picMkLst>
            <pc:docMk/>
            <pc:sldMk cId="3512279698" sldId="264"/>
            <ac:picMk id="9" creationId="{D8EF0BF5-1722-1289-F5A6-E3BE489DBF1B}"/>
          </ac:picMkLst>
        </pc:picChg>
      </pc:sldChg>
      <pc:sldChg chg="modSp add mod ord">
        <pc:chgData name="Shivam Tandon" userId="e6c0e3a1-e438-4ee2-a0bf-8d471430999e" providerId="ADAL" clId="{F1B9C974-418A-4893-9DEA-171AD817C11D}" dt="2024-01-15T14:14:48.592" v="1022" actId="20577"/>
        <pc:sldMkLst>
          <pc:docMk/>
          <pc:sldMk cId="3141311293" sldId="265"/>
        </pc:sldMkLst>
        <pc:spChg chg="mod">
          <ac:chgData name="Shivam Tandon" userId="e6c0e3a1-e438-4ee2-a0bf-8d471430999e" providerId="ADAL" clId="{F1B9C974-418A-4893-9DEA-171AD817C11D}" dt="2024-01-15T14:14:48.592" v="1022" actId="20577"/>
          <ac:spMkLst>
            <pc:docMk/>
            <pc:sldMk cId="3141311293" sldId="265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4:14:53.888" v="1025" actId="20577"/>
        <pc:sldMkLst>
          <pc:docMk/>
          <pc:sldMk cId="4131336253" sldId="266"/>
        </pc:sldMkLst>
        <pc:spChg chg="mod">
          <ac:chgData name="Shivam Tandon" userId="e6c0e3a1-e438-4ee2-a0bf-8d471430999e" providerId="ADAL" clId="{F1B9C974-418A-4893-9DEA-171AD817C11D}" dt="2024-01-15T14:14:53.888" v="1025" actId="20577"/>
          <ac:spMkLst>
            <pc:docMk/>
            <pc:sldMk cId="4131336253" sldId="266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4:15:03.482" v="1028" actId="20577"/>
        <pc:sldMkLst>
          <pc:docMk/>
          <pc:sldMk cId="2756231320" sldId="267"/>
        </pc:sldMkLst>
        <pc:spChg chg="mod">
          <ac:chgData name="Shivam Tandon" userId="e6c0e3a1-e438-4ee2-a0bf-8d471430999e" providerId="ADAL" clId="{F1B9C974-418A-4893-9DEA-171AD817C11D}" dt="2024-01-15T14:15:03.482" v="1028" actId="20577"/>
          <ac:spMkLst>
            <pc:docMk/>
            <pc:sldMk cId="2756231320" sldId="267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4:15:19.422" v="1031" actId="20577"/>
        <pc:sldMkLst>
          <pc:docMk/>
          <pc:sldMk cId="2922336687" sldId="268"/>
        </pc:sldMkLst>
        <pc:spChg chg="mod">
          <ac:chgData name="Shivam Tandon" userId="e6c0e3a1-e438-4ee2-a0bf-8d471430999e" providerId="ADAL" clId="{F1B9C974-418A-4893-9DEA-171AD817C11D}" dt="2024-01-15T14:15:19.422" v="1031" actId="20577"/>
          <ac:spMkLst>
            <pc:docMk/>
            <pc:sldMk cId="2922336687" sldId="268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4:16:16.791" v="1051" actId="115"/>
        <pc:sldMkLst>
          <pc:docMk/>
          <pc:sldMk cId="193215784" sldId="269"/>
        </pc:sldMkLst>
        <pc:spChg chg="mod">
          <ac:chgData name="Shivam Tandon" userId="e6c0e3a1-e438-4ee2-a0bf-8d471430999e" providerId="ADAL" clId="{F1B9C974-418A-4893-9DEA-171AD817C11D}" dt="2024-01-15T14:16:16.791" v="1051" actId="115"/>
          <ac:spMkLst>
            <pc:docMk/>
            <pc:sldMk cId="193215784" sldId="269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4:16:48.498" v="1053"/>
        <pc:sldMkLst>
          <pc:docMk/>
          <pc:sldMk cId="4232372992" sldId="270"/>
        </pc:sldMkLst>
        <pc:spChg chg="mod">
          <ac:chgData name="Shivam Tandon" userId="e6c0e3a1-e438-4ee2-a0bf-8d471430999e" providerId="ADAL" clId="{F1B9C974-418A-4893-9DEA-171AD817C11D}" dt="2024-01-15T14:16:48.498" v="1053"/>
          <ac:spMkLst>
            <pc:docMk/>
            <pc:sldMk cId="4232372992" sldId="270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5T16:31:21.192" v="1309" actId="404"/>
        <pc:sldMkLst>
          <pc:docMk/>
          <pc:sldMk cId="2965615252" sldId="271"/>
        </pc:sldMkLst>
        <pc:spChg chg="mod">
          <ac:chgData name="Shivam Tandon" userId="e6c0e3a1-e438-4ee2-a0bf-8d471430999e" providerId="ADAL" clId="{F1B9C974-418A-4893-9DEA-171AD817C11D}" dt="2024-01-15T14:17:31.484" v="1079" actId="20577"/>
          <ac:spMkLst>
            <pc:docMk/>
            <pc:sldMk cId="2965615252" sldId="271"/>
            <ac:spMk id="2" creationId="{41CBDF1A-0AD2-C0E5-7073-E22FA103C72C}"/>
          </ac:spMkLst>
        </pc:spChg>
        <pc:spChg chg="mod">
          <ac:chgData name="Shivam Tandon" userId="e6c0e3a1-e438-4ee2-a0bf-8d471430999e" providerId="ADAL" clId="{F1B9C974-418A-4893-9DEA-171AD817C11D}" dt="2024-01-15T16:31:21.192" v="1309" actId="404"/>
          <ac:spMkLst>
            <pc:docMk/>
            <pc:sldMk cId="2965615252" sldId="271"/>
            <ac:spMk id="3" creationId="{F4FBA4D8-5A78-AC64-6549-8137389B0AC6}"/>
          </ac:spMkLst>
        </pc:spChg>
      </pc:sldChg>
      <pc:sldChg chg="modSp add mod modClrScheme chgLayout">
        <pc:chgData name="Shivam Tandon" userId="e6c0e3a1-e438-4ee2-a0bf-8d471430999e" providerId="ADAL" clId="{F1B9C974-418A-4893-9DEA-171AD817C11D}" dt="2024-01-15T16:40:58.274" v="1312" actId="700"/>
        <pc:sldMkLst>
          <pc:docMk/>
          <pc:sldMk cId="1659147280" sldId="272"/>
        </pc:sldMkLst>
        <pc:spChg chg="mod ord">
          <ac:chgData name="Shivam Tandon" userId="e6c0e3a1-e438-4ee2-a0bf-8d471430999e" providerId="ADAL" clId="{F1B9C974-418A-4893-9DEA-171AD817C11D}" dt="2024-01-15T16:40:58.274" v="1312" actId="700"/>
          <ac:spMkLst>
            <pc:docMk/>
            <pc:sldMk cId="1659147280" sldId="272"/>
            <ac:spMk id="2" creationId="{41CBDF1A-0AD2-C0E5-7073-E22FA103C72C}"/>
          </ac:spMkLst>
        </pc:spChg>
        <pc:spChg chg="mod ord">
          <ac:chgData name="Shivam Tandon" userId="e6c0e3a1-e438-4ee2-a0bf-8d471430999e" providerId="ADAL" clId="{F1B9C974-418A-4893-9DEA-171AD817C11D}" dt="2024-01-15T16:40:58.274" v="1312" actId="700"/>
          <ac:spMkLst>
            <pc:docMk/>
            <pc:sldMk cId="1659147280" sldId="272"/>
            <ac:spMk id="3" creationId="{F4FBA4D8-5A78-AC64-6549-8137389B0AC6}"/>
          </ac:spMkLst>
        </pc:spChg>
      </pc:sldChg>
      <pc:sldChg chg="addSp delSp modSp add mod">
        <pc:chgData name="Shivam Tandon" userId="e6c0e3a1-e438-4ee2-a0bf-8d471430999e" providerId="ADAL" clId="{F1B9C974-418A-4893-9DEA-171AD817C11D}" dt="2024-01-15T16:20:24.447" v="1138" actId="14100"/>
        <pc:sldMkLst>
          <pc:docMk/>
          <pc:sldMk cId="2441096332" sldId="273"/>
        </pc:sldMkLst>
        <pc:spChg chg="mod">
          <ac:chgData name="Shivam Tandon" userId="e6c0e3a1-e438-4ee2-a0bf-8d471430999e" providerId="ADAL" clId="{F1B9C974-418A-4893-9DEA-171AD817C11D}" dt="2024-01-15T16:19:59.915" v="1131" actId="20577"/>
          <ac:spMkLst>
            <pc:docMk/>
            <pc:sldMk cId="2441096332" sldId="273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5T16:20:05.644" v="1133" actId="22"/>
          <ac:spMkLst>
            <pc:docMk/>
            <pc:sldMk cId="2441096332" sldId="273"/>
            <ac:spMk id="3" creationId="{F4FBA4D8-5A78-AC64-6549-8137389B0AC6}"/>
          </ac:spMkLst>
        </pc:spChg>
        <pc:picChg chg="add mod ord">
          <ac:chgData name="Shivam Tandon" userId="e6c0e3a1-e438-4ee2-a0bf-8d471430999e" providerId="ADAL" clId="{F1B9C974-418A-4893-9DEA-171AD817C11D}" dt="2024-01-15T16:20:24.447" v="1138" actId="14100"/>
          <ac:picMkLst>
            <pc:docMk/>
            <pc:sldMk cId="2441096332" sldId="273"/>
            <ac:picMk id="5" creationId="{CDCE4229-B353-50D0-24F9-7723FBA0299A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5T16:22:06.236" v="1176" actId="14100"/>
        <pc:sldMkLst>
          <pc:docMk/>
          <pc:sldMk cId="2461297768" sldId="274"/>
        </pc:sldMkLst>
        <pc:spChg chg="mod">
          <ac:chgData name="Shivam Tandon" userId="e6c0e3a1-e438-4ee2-a0bf-8d471430999e" providerId="ADAL" clId="{F1B9C974-418A-4893-9DEA-171AD817C11D}" dt="2024-01-15T16:20:49.249" v="1167" actId="20577"/>
          <ac:spMkLst>
            <pc:docMk/>
            <pc:sldMk cId="2461297768" sldId="274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5T16:21:42.792" v="1169" actId="22"/>
          <ac:spMkLst>
            <pc:docMk/>
            <pc:sldMk cId="2461297768" sldId="274"/>
            <ac:spMk id="3" creationId="{F4FBA4D8-5A78-AC64-6549-8137389B0AC6}"/>
          </ac:spMkLst>
        </pc:spChg>
        <pc:picChg chg="add mod ord">
          <ac:chgData name="Shivam Tandon" userId="e6c0e3a1-e438-4ee2-a0bf-8d471430999e" providerId="ADAL" clId="{F1B9C974-418A-4893-9DEA-171AD817C11D}" dt="2024-01-15T16:22:06.236" v="1176" actId="14100"/>
          <ac:picMkLst>
            <pc:docMk/>
            <pc:sldMk cId="2461297768" sldId="274"/>
            <ac:picMk id="5" creationId="{C9D10DFB-48ED-4895-D8FD-CFF2EFB13E1C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5T16:23:48.912" v="1218" actId="1076"/>
        <pc:sldMkLst>
          <pc:docMk/>
          <pc:sldMk cId="1580684905" sldId="275"/>
        </pc:sldMkLst>
        <pc:spChg chg="mod">
          <ac:chgData name="Shivam Tandon" userId="e6c0e3a1-e438-4ee2-a0bf-8d471430999e" providerId="ADAL" clId="{F1B9C974-418A-4893-9DEA-171AD817C11D}" dt="2024-01-15T16:22:26.379" v="1206" actId="20577"/>
          <ac:spMkLst>
            <pc:docMk/>
            <pc:sldMk cId="1580684905" sldId="275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5T16:23:16.174" v="1208" actId="22"/>
          <ac:spMkLst>
            <pc:docMk/>
            <pc:sldMk cId="1580684905" sldId="275"/>
            <ac:spMk id="3" creationId="{F4FBA4D8-5A78-AC64-6549-8137389B0AC6}"/>
          </ac:spMkLst>
        </pc:spChg>
        <pc:picChg chg="add mod ord modCrop">
          <ac:chgData name="Shivam Tandon" userId="e6c0e3a1-e438-4ee2-a0bf-8d471430999e" providerId="ADAL" clId="{F1B9C974-418A-4893-9DEA-171AD817C11D}" dt="2024-01-15T16:23:48.912" v="1218" actId="1076"/>
          <ac:picMkLst>
            <pc:docMk/>
            <pc:sldMk cId="1580684905" sldId="275"/>
            <ac:picMk id="5" creationId="{B16943C9-FBF8-166D-C135-FAB1A8BA30CE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5T16:25:21.367" v="1253" actId="1076"/>
        <pc:sldMkLst>
          <pc:docMk/>
          <pc:sldMk cId="2219407328" sldId="276"/>
        </pc:sldMkLst>
        <pc:spChg chg="mod">
          <ac:chgData name="Shivam Tandon" userId="e6c0e3a1-e438-4ee2-a0bf-8d471430999e" providerId="ADAL" clId="{F1B9C974-418A-4893-9DEA-171AD817C11D}" dt="2024-01-15T16:24:24.882" v="1244" actId="20577"/>
          <ac:spMkLst>
            <pc:docMk/>
            <pc:sldMk cId="2219407328" sldId="276"/>
            <ac:spMk id="2" creationId="{41CBDF1A-0AD2-C0E5-7073-E22FA103C72C}"/>
          </ac:spMkLst>
        </pc:spChg>
        <pc:spChg chg="add del mod">
          <ac:chgData name="Shivam Tandon" userId="e6c0e3a1-e438-4ee2-a0bf-8d471430999e" providerId="ADAL" clId="{F1B9C974-418A-4893-9DEA-171AD817C11D}" dt="2024-01-15T16:25:03.997" v="1247" actId="22"/>
          <ac:spMkLst>
            <pc:docMk/>
            <pc:sldMk cId="2219407328" sldId="276"/>
            <ac:spMk id="3" creationId="{F4FBA4D8-5A78-AC64-6549-8137389B0AC6}"/>
          </ac:spMkLst>
        </pc:spChg>
        <pc:picChg chg="add del mod ord">
          <ac:chgData name="Shivam Tandon" userId="e6c0e3a1-e438-4ee2-a0bf-8d471430999e" providerId="ADAL" clId="{F1B9C974-418A-4893-9DEA-171AD817C11D}" dt="2024-01-15T16:25:03.997" v="1247" actId="22"/>
          <ac:picMkLst>
            <pc:docMk/>
            <pc:sldMk cId="2219407328" sldId="276"/>
            <ac:picMk id="5" creationId="{6AA4E13E-5304-44C0-F7B4-7631522A12A7}"/>
          </ac:picMkLst>
        </pc:picChg>
        <pc:picChg chg="add mod">
          <ac:chgData name="Shivam Tandon" userId="e6c0e3a1-e438-4ee2-a0bf-8d471430999e" providerId="ADAL" clId="{F1B9C974-418A-4893-9DEA-171AD817C11D}" dt="2024-01-15T16:25:21.367" v="1253" actId="1076"/>
          <ac:picMkLst>
            <pc:docMk/>
            <pc:sldMk cId="2219407328" sldId="276"/>
            <ac:picMk id="7" creationId="{A2166C2E-A109-86AE-1B96-4A7C39E122C8}"/>
          </ac:picMkLst>
        </pc:picChg>
      </pc:sldChg>
      <pc:sldChg chg="addSp delSp modSp add mod">
        <pc:chgData name="Shivam Tandon" userId="e6c0e3a1-e438-4ee2-a0bf-8d471430999e" providerId="ADAL" clId="{F1B9C974-418A-4893-9DEA-171AD817C11D}" dt="2024-01-15T16:29:31.490" v="1302" actId="1076"/>
        <pc:sldMkLst>
          <pc:docMk/>
          <pc:sldMk cId="1560090268" sldId="277"/>
        </pc:sldMkLst>
        <pc:spChg chg="mod">
          <ac:chgData name="Shivam Tandon" userId="e6c0e3a1-e438-4ee2-a0bf-8d471430999e" providerId="ADAL" clId="{F1B9C974-418A-4893-9DEA-171AD817C11D}" dt="2024-01-15T16:25:48.984" v="1282" actId="20577"/>
          <ac:spMkLst>
            <pc:docMk/>
            <pc:sldMk cId="1560090268" sldId="277"/>
            <ac:spMk id="2" creationId="{41CBDF1A-0AD2-C0E5-7073-E22FA103C72C}"/>
          </ac:spMkLst>
        </pc:spChg>
        <pc:spChg chg="del mod">
          <ac:chgData name="Shivam Tandon" userId="e6c0e3a1-e438-4ee2-a0bf-8d471430999e" providerId="ADAL" clId="{F1B9C974-418A-4893-9DEA-171AD817C11D}" dt="2024-01-15T16:29:21.768" v="1298" actId="21"/>
          <ac:spMkLst>
            <pc:docMk/>
            <pc:sldMk cId="1560090268" sldId="277"/>
            <ac:spMk id="3" creationId="{F4FBA4D8-5A78-AC64-6549-8137389B0AC6}"/>
          </ac:spMkLst>
        </pc:spChg>
        <pc:picChg chg="add del mod">
          <ac:chgData name="Shivam Tandon" userId="e6c0e3a1-e438-4ee2-a0bf-8d471430999e" providerId="ADAL" clId="{F1B9C974-418A-4893-9DEA-171AD817C11D}" dt="2024-01-15T16:28:37.420" v="1290" actId="21"/>
          <ac:picMkLst>
            <pc:docMk/>
            <pc:sldMk cId="1560090268" sldId="277"/>
            <ac:picMk id="5" creationId="{340ABABC-6090-61D0-E15D-819803D393D4}"/>
          </ac:picMkLst>
        </pc:picChg>
        <pc:picChg chg="add del mod">
          <ac:chgData name="Shivam Tandon" userId="e6c0e3a1-e438-4ee2-a0bf-8d471430999e" providerId="ADAL" clId="{F1B9C974-418A-4893-9DEA-171AD817C11D}" dt="2024-01-15T16:28:46.449" v="1292" actId="21"/>
          <ac:picMkLst>
            <pc:docMk/>
            <pc:sldMk cId="1560090268" sldId="277"/>
            <ac:picMk id="6" creationId="{45D62579-5BA3-A363-683C-817173EF1EE5}"/>
          </ac:picMkLst>
        </pc:picChg>
        <pc:picChg chg="add mod">
          <ac:chgData name="Shivam Tandon" userId="e6c0e3a1-e438-4ee2-a0bf-8d471430999e" providerId="ADAL" clId="{F1B9C974-418A-4893-9DEA-171AD817C11D}" dt="2024-01-15T16:29:31.490" v="1302" actId="1076"/>
          <ac:picMkLst>
            <pc:docMk/>
            <pc:sldMk cId="1560090268" sldId="277"/>
            <ac:picMk id="7" creationId="{847735FC-367C-124C-190D-BD8BF3BE93A9}"/>
          </ac:picMkLst>
        </pc:picChg>
      </pc:sldChg>
      <pc:sldChg chg="modSp add mod modClrScheme chgLayout">
        <pc:chgData name="Shivam Tandon" userId="e6c0e3a1-e438-4ee2-a0bf-8d471430999e" providerId="ADAL" clId="{F1B9C974-418A-4893-9DEA-171AD817C11D}" dt="2024-01-15T16:41:27.997" v="1333" actId="403"/>
        <pc:sldMkLst>
          <pc:docMk/>
          <pc:sldMk cId="2617572802" sldId="278"/>
        </pc:sldMkLst>
        <pc:spChg chg="mod ord">
          <ac:chgData name="Shivam Tandon" userId="e6c0e3a1-e438-4ee2-a0bf-8d471430999e" providerId="ADAL" clId="{F1B9C974-418A-4893-9DEA-171AD817C11D}" dt="2024-01-15T16:41:27.997" v="1333" actId="403"/>
          <ac:spMkLst>
            <pc:docMk/>
            <pc:sldMk cId="2617572802" sldId="278"/>
            <ac:spMk id="2" creationId="{41CBDF1A-0AD2-C0E5-7073-E22FA103C72C}"/>
          </ac:spMkLst>
        </pc:spChg>
        <pc:spChg chg="mod ord">
          <ac:chgData name="Shivam Tandon" userId="e6c0e3a1-e438-4ee2-a0bf-8d471430999e" providerId="ADAL" clId="{F1B9C974-418A-4893-9DEA-171AD817C11D}" dt="2024-01-15T16:41:17.635" v="1315" actId="20577"/>
          <ac:spMkLst>
            <pc:docMk/>
            <pc:sldMk cId="2617572802" sldId="278"/>
            <ac:spMk id="3" creationId="{F4FBA4D8-5A78-AC64-6549-8137389B0AC6}"/>
          </ac:spMkLst>
        </pc:spChg>
      </pc:sldChg>
      <pc:sldChg chg="modSp add mod">
        <pc:chgData name="Shivam Tandon" userId="e6c0e3a1-e438-4ee2-a0bf-8d471430999e" providerId="ADAL" clId="{F1B9C974-418A-4893-9DEA-171AD817C11D}" dt="2024-01-16T04:42:39.384" v="1385" actId="20577"/>
        <pc:sldMkLst>
          <pc:docMk/>
          <pc:sldMk cId="97533134" sldId="279"/>
        </pc:sldMkLst>
        <pc:spChg chg="mod">
          <ac:chgData name="Shivam Tandon" userId="e6c0e3a1-e438-4ee2-a0bf-8d471430999e" providerId="ADAL" clId="{F1B9C974-418A-4893-9DEA-171AD817C11D}" dt="2024-01-16T04:42:39.384" v="1385" actId="20577"/>
          <ac:spMkLst>
            <pc:docMk/>
            <pc:sldMk cId="97533134" sldId="279"/>
            <ac:spMk id="2" creationId="{41CBDF1A-0AD2-C0E5-7073-E22FA103C72C}"/>
          </ac:spMkLst>
        </pc:spChg>
        <pc:picChg chg="mod">
          <ac:chgData name="Shivam Tandon" userId="e6c0e3a1-e438-4ee2-a0bf-8d471430999e" providerId="ADAL" clId="{F1B9C974-418A-4893-9DEA-171AD817C11D}" dt="2024-01-16T04:42:22.755" v="1366" actId="14100"/>
          <ac:picMkLst>
            <pc:docMk/>
            <pc:sldMk cId="97533134" sldId="279"/>
            <ac:picMk id="5" creationId="{D4BBB30F-3DD6-CD0A-571D-F980BFBE6C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518364"/>
          </a:xfrm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90054A53-90B1-43DC-9E2C-9FDE8D8C3AB8}"/>
              </a:ext>
            </a:extLst>
          </p:cNvPr>
          <p:cNvSpPr txBox="1">
            <a:spLocks/>
          </p:cNvSpPr>
          <p:nvPr/>
        </p:nvSpPr>
        <p:spPr>
          <a:xfrm>
            <a:off x="548640" y="6342623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FA4D40F8-F6A1-455F-9006-4A66CF84296E}"/>
              </a:ext>
            </a:extLst>
          </p:cNvPr>
          <p:cNvGrpSpPr/>
          <p:nvPr/>
        </p:nvGrpSpPr>
        <p:grpSpPr>
          <a:xfrm>
            <a:off x="6096000" y="2982794"/>
            <a:ext cx="6096000" cy="3875207"/>
            <a:chOff x="7025058" y="2982796"/>
            <a:chExt cx="5166941" cy="38752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4B7F3-D495-47E1-9410-E04737CD2F94}"/>
                </a:ext>
              </a:extLst>
            </p:cNvPr>
            <p:cNvSpPr/>
            <p:nvPr/>
          </p:nvSpPr>
          <p:spPr>
            <a:xfrm>
              <a:off x="7025058" y="2982797"/>
              <a:ext cx="5166941" cy="3875204"/>
            </a:xfrm>
            <a:prstGeom prst="rect">
              <a:avLst/>
            </a:prstGeom>
            <a:gradFill>
              <a:gsLst>
                <a:gs pos="23000">
                  <a:schemeClr val="tx2"/>
                </a:gs>
                <a:gs pos="46000">
                  <a:schemeClr val="tx2">
                    <a:alpha val="7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1BF00B-2BB9-41B6-A4E8-622BFADCC761}"/>
                </a:ext>
              </a:extLst>
            </p:cNvPr>
            <p:cNvSpPr/>
            <p:nvPr/>
          </p:nvSpPr>
          <p:spPr>
            <a:xfrm rot="5400000">
              <a:off x="9043378" y="3709382"/>
              <a:ext cx="1130297" cy="5166938"/>
            </a:xfrm>
            <a:prstGeom prst="rect">
              <a:avLst/>
            </a:prstGeom>
            <a:gradFill>
              <a:gsLst>
                <a:gs pos="700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DB44BC-EC36-4AE9-9023-4CDF836D97C6}"/>
                </a:ext>
              </a:extLst>
            </p:cNvPr>
            <p:cNvSpPr/>
            <p:nvPr/>
          </p:nvSpPr>
          <p:spPr>
            <a:xfrm rot="16200000">
              <a:off x="9151053" y="856801"/>
              <a:ext cx="914948" cy="516693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F0304-8CA9-1448-AA28-0E6E9F9DEDBD}"/>
              </a:ext>
            </a:extLst>
          </p:cNvPr>
          <p:cNvGrpSpPr/>
          <p:nvPr/>
        </p:nvGrpSpPr>
        <p:grpSpPr>
          <a:xfrm>
            <a:off x="10554061" y="6345623"/>
            <a:ext cx="1465983" cy="391342"/>
            <a:chOff x="10554061" y="6345623"/>
            <a:chExt cx="1465983" cy="391342"/>
          </a:xfrm>
        </p:grpSpPr>
        <p:grpSp>
          <p:nvGrpSpPr>
            <p:cNvPr id="59" name="Amdocs_Logomark">
              <a:extLst>
                <a:ext uri="{FF2B5EF4-FFF2-40B4-BE49-F238E27FC236}">
                  <a16:creationId xmlns:a16="http://schemas.microsoft.com/office/drawing/2014/main" id="{B4FA47C3-2125-45FD-B916-FEDE8818B2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54061" y="6400942"/>
              <a:ext cx="384048" cy="285861"/>
              <a:chOff x="4624387" y="2333625"/>
              <a:chExt cx="2943225" cy="2190750"/>
            </a:xfrm>
            <a:solidFill>
              <a:schemeClr val="bg1"/>
            </a:solidFill>
          </p:grpSpPr>
          <p:sp>
            <p:nvSpPr>
              <p:cNvPr id="75" name="Freeform: Shape 6">
                <a:extLst>
                  <a:ext uri="{FF2B5EF4-FFF2-40B4-BE49-F238E27FC236}">
                    <a16:creationId xmlns:a16="http://schemas.microsoft.com/office/drawing/2014/main" id="{2AB047DF-FC4E-4586-B601-EF6801893FA4}"/>
                  </a:ext>
                </a:extLst>
              </p:cNvPr>
              <p:cNvSpPr/>
              <p:nvPr/>
            </p:nvSpPr>
            <p:spPr>
              <a:xfrm>
                <a:off x="4617243" y="2326481"/>
                <a:ext cx="2200275" cy="2200275"/>
              </a:xfrm>
              <a:custGeom>
                <a:avLst/>
                <a:gdLst>
                  <a:gd name="connsiteX0" fmla="*/ 1541621 w 2200275"/>
                  <a:gd name="connsiteY0" fmla="*/ 7144 h 2200275"/>
                  <a:gd name="connsiteX1" fmla="*/ 254794 w 2200275"/>
                  <a:gd name="connsiteY1" fmla="*/ 7144 h 2200275"/>
                  <a:gd name="connsiteX2" fmla="*/ 381476 w 2200275"/>
                  <a:gd name="connsiteY2" fmla="*/ 445294 h 2200275"/>
                  <a:gd name="connsiteX3" fmla="*/ 1541621 w 2200275"/>
                  <a:gd name="connsiteY3" fmla="*/ 445294 h 2200275"/>
                  <a:gd name="connsiteX4" fmla="*/ 1760696 w 2200275"/>
                  <a:gd name="connsiteY4" fmla="*/ 664369 h 2200275"/>
                  <a:gd name="connsiteX5" fmla="*/ 1760696 w 2200275"/>
                  <a:gd name="connsiteY5" fmla="*/ 883444 h 2200275"/>
                  <a:gd name="connsiteX6" fmla="*/ 664369 w 2200275"/>
                  <a:gd name="connsiteY6" fmla="*/ 883444 h 2200275"/>
                  <a:gd name="connsiteX7" fmla="*/ 7144 w 2200275"/>
                  <a:gd name="connsiteY7" fmla="*/ 1540669 h 2200275"/>
                  <a:gd name="connsiteX8" fmla="*/ 664369 w 2200275"/>
                  <a:gd name="connsiteY8" fmla="*/ 2197894 h 2200275"/>
                  <a:gd name="connsiteX9" fmla="*/ 1540669 w 2200275"/>
                  <a:gd name="connsiteY9" fmla="*/ 2197894 h 2200275"/>
                  <a:gd name="connsiteX10" fmla="*/ 2197894 w 2200275"/>
                  <a:gd name="connsiteY10" fmla="*/ 1540669 h 2200275"/>
                  <a:gd name="connsiteX11" fmla="*/ 2197894 w 2200275"/>
                  <a:gd name="connsiteY11" fmla="*/ 1102519 h 2200275"/>
                  <a:gd name="connsiteX12" fmla="*/ 2197894 w 2200275"/>
                  <a:gd name="connsiteY12" fmla="*/ 883444 h 2200275"/>
                  <a:gd name="connsiteX13" fmla="*/ 2197894 w 2200275"/>
                  <a:gd name="connsiteY13" fmla="*/ 664369 h 2200275"/>
                  <a:gd name="connsiteX14" fmla="*/ 1541621 w 2200275"/>
                  <a:gd name="connsiteY14" fmla="*/ 7144 h 2200275"/>
                  <a:gd name="connsiteX15" fmla="*/ 1760696 w 2200275"/>
                  <a:gd name="connsiteY15" fmla="*/ 1541621 h 2200275"/>
                  <a:gd name="connsiteX16" fmla="*/ 1541621 w 2200275"/>
                  <a:gd name="connsiteY16" fmla="*/ 1760696 h 2200275"/>
                  <a:gd name="connsiteX17" fmla="*/ 664369 w 2200275"/>
                  <a:gd name="connsiteY17" fmla="*/ 1760696 h 2200275"/>
                  <a:gd name="connsiteX18" fmla="*/ 445294 w 2200275"/>
                  <a:gd name="connsiteY18" fmla="*/ 1541621 h 2200275"/>
                  <a:gd name="connsiteX19" fmla="*/ 664369 w 2200275"/>
                  <a:gd name="connsiteY19" fmla="*/ 1322546 h 2200275"/>
                  <a:gd name="connsiteX20" fmla="*/ 1759744 w 2200275"/>
                  <a:gd name="connsiteY20" fmla="*/ 1322546 h 2200275"/>
                  <a:gd name="connsiteX21" fmla="*/ 1759744 w 2200275"/>
                  <a:gd name="connsiteY21" fmla="*/ 1541621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00275" h="2200275">
                    <a:moveTo>
                      <a:pt x="1541621" y="7144"/>
                    </a:moveTo>
                    <a:lnTo>
                      <a:pt x="254794" y="7144"/>
                    </a:lnTo>
                    <a:lnTo>
                      <a:pt x="381476" y="445294"/>
                    </a:lnTo>
                    <a:lnTo>
                      <a:pt x="1541621" y="445294"/>
                    </a:lnTo>
                    <a:cubicBezTo>
                      <a:pt x="1662589" y="445294"/>
                      <a:pt x="1760696" y="543401"/>
                      <a:pt x="1760696" y="664369"/>
                    </a:cubicBezTo>
                    <a:lnTo>
                      <a:pt x="1760696" y="883444"/>
                    </a:lnTo>
                    <a:lnTo>
                      <a:pt x="664369" y="883444"/>
                    </a:lnTo>
                    <a:cubicBezTo>
                      <a:pt x="301466" y="883444"/>
                      <a:pt x="7144" y="1178719"/>
                      <a:pt x="7144" y="1540669"/>
                    </a:cubicBezTo>
                    <a:cubicBezTo>
                      <a:pt x="7144" y="1903571"/>
                      <a:pt x="302419" y="2197894"/>
                      <a:pt x="664369" y="2197894"/>
                    </a:cubicBezTo>
                    <a:lnTo>
                      <a:pt x="1540669" y="2197894"/>
                    </a:lnTo>
                    <a:cubicBezTo>
                      <a:pt x="1903571" y="2197894"/>
                      <a:pt x="2197894" y="1902619"/>
                      <a:pt x="2197894" y="1540669"/>
                    </a:cubicBezTo>
                    <a:lnTo>
                      <a:pt x="2197894" y="1102519"/>
                    </a:lnTo>
                    <a:lnTo>
                      <a:pt x="2197894" y="883444"/>
                    </a:lnTo>
                    <a:lnTo>
                      <a:pt x="2197894" y="664369"/>
                    </a:lnTo>
                    <a:cubicBezTo>
                      <a:pt x="2198846" y="302419"/>
                      <a:pt x="1903571" y="7144"/>
                      <a:pt x="1541621" y="7144"/>
                    </a:cubicBezTo>
                    <a:close/>
                    <a:moveTo>
                      <a:pt x="1760696" y="1541621"/>
                    </a:moveTo>
                    <a:cubicBezTo>
                      <a:pt x="1760696" y="1662589"/>
                      <a:pt x="1662589" y="1760696"/>
                      <a:pt x="1541621" y="1760696"/>
                    </a:cubicBezTo>
                    <a:lnTo>
                      <a:pt x="664369" y="1760696"/>
                    </a:lnTo>
                    <a:cubicBezTo>
                      <a:pt x="543401" y="1760696"/>
                      <a:pt x="445294" y="1662589"/>
                      <a:pt x="445294" y="1541621"/>
                    </a:cubicBezTo>
                    <a:cubicBezTo>
                      <a:pt x="445294" y="1420654"/>
                      <a:pt x="543401" y="1322546"/>
                      <a:pt x="664369" y="1322546"/>
                    </a:cubicBezTo>
                    <a:lnTo>
                      <a:pt x="1759744" y="1322546"/>
                    </a:lnTo>
                    <a:lnTo>
                      <a:pt x="1759744" y="15416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">
                <a:extLst>
                  <a:ext uri="{FF2B5EF4-FFF2-40B4-BE49-F238E27FC236}">
                    <a16:creationId xmlns:a16="http://schemas.microsoft.com/office/drawing/2014/main" id="{A364CA76-88EC-4C00-B43C-8BB69F29FA9E}"/>
                  </a:ext>
                </a:extLst>
              </p:cNvPr>
              <p:cNvSpPr/>
              <p:nvPr/>
            </p:nvSpPr>
            <p:spPr>
              <a:xfrm>
                <a:off x="7036593" y="3202781"/>
                <a:ext cx="533400" cy="447675"/>
              </a:xfrm>
              <a:custGeom>
                <a:avLst/>
                <a:gdLst>
                  <a:gd name="connsiteX0" fmla="*/ 407194 w 533400"/>
                  <a:gd name="connsiteY0" fmla="*/ 7144 h 447675"/>
                  <a:gd name="connsiteX1" fmla="*/ 7144 w 533400"/>
                  <a:gd name="connsiteY1" fmla="*/ 7144 h 447675"/>
                  <a:gd name="connsiteX2" fmla="*/ 7144 w 533400"/>
                  <a:gd name="connsiteY2" fmla="*/ 446246 h 447675"/>
                  <a:gd name="connsiteX3" fmla="*/ 533876 w 533400"/>
                  <a:gd name="connsiteY3" fmla="*/ 446246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447675">
                    <a:moveTo>
                      <a:pt x="407194" y="7144"/>
                    </a:moveTo>
                    <a:lnTo>
                      <a:pt x="7144" y="7144"/>
                    </a:lnTo>
                    <a:lnTo>
                      <a:pt x="7144" y="446246"/>
                    </a:lnTo>
                    <a:lnTo>
                      <a:pt x="533876" y="4462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CB9D8DD-2A4B-4AEC-B2A5-D8C4D752EE0B}"/>
                </a:ext>
              </a:extLst>
            </p:cNvPr>
            <p:cNvGrpSpPr/>
            <p:nvPr/>
          </p:nvGrpSpPr>
          <p:grpSpPr>
            <a:xfrm>
              <a:off x="11122366" y="6345623"/>
              <a:ext cx="897678" cy="391342"/>
              <a:chOff x="5599695" y="3904599"/>
              <a:chExt cx="2194943" cy="956884"/>
            </a:xfr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A050ECC-CE08-4D4B-9998-B6A0E76D208E}"/>
                  </a:ext>
                </a:extLst>
              </p:cNvPr>
              <p:cNvSpPr/>
              <p:nvPr/>
            </p:nvSpPr>
            <p:spPr>
              <a:xfrm>
                <a:off x="5617507" y="4041099"/>
                <a:ext cx="462428" cy="295919"/>
              </a:xfrm>
              <a:custGeom>
                <a:avLst/>
                <a:gdLst>
                  <a:gd name="connsiteX0" fmla="*/ 349492 w 462428"/>
                  <a:gd name="connsiteY0" fmla="*/ -1114 h 295919"/>
                  <a:gd name="connsiteX1" fmla="*/ 395300 w 462428"/>
                  <a:gd name="connsiteY1" fmla="*/ 7066 h 295919"/>
                  <a:gd name="connsiteX2" fmla="*/ 430940 w 462428"/>
                  <a:gd name="connsiteY2" fmla="*/ 29961 h 295919"/>
                  <a:gd name="connsiteX3" fmla="*/ 453921 w 462428"/>
                  <a:gd name="connsiteY3" fmla="*/ 65497 h 295919"/>
                  <a:gd name="connsiteX4" fmla="*/ 462014 w 462428"/>
                  <a:gd name="connsiteY4" fmla="*/ 111305 h 295919"/>
                  <a:gd name="connsiteX5" fmla="*/ 462014 w 462428"/>
                  <a:gd name="connsiteY5" fmla="*/ 294796 h 295919"/>
                  <a:gd name="connsiteX6" fmla="*/ 385426 w 462428"/>
                  <a:gd name="connsiteY6" fmla="*/ 294796 h 295919"/>
                  <a:gd name="connsiteX7" fmla="*/ 385426 w 462428"/>
                  <a:gd name="connsiteY7" fmla="*/ 136293 h 295919"/>
                  <a:gd name="connsiteX8" fmla="*/ 370692 w 462428"/>
                  <a:gd name="connsiteY8" fmla="*/ 88254 h 295919"/>
                  <a:gd name="connsiteX9" fmla="*/ 329744 w 462428"/>
                  <a:gd name="connsiteY9" fmla="*/ 71757 h 295919"/>
                  <a:gd name="connsiteX10" fmla="*/ 306329 w 462428"/>
                  <a:gd name="connsiteY10" fmla="*/ 75769 h 295919"/>
                  <a:gd name="connsiteX11" fmla="*/ 287169 w 462428"/>
                  <a:gd name="connsiteY11" fmla="*/ 87874 h 295919"/>
                  <a:gd name="connsiteX12" fmla="*/ 274217 w 462428"/>
                  <a:gd name="connsiteY12" fmla="*/ 108244 h 295919"/>
                  <a:gd name="connsiteX13" fmla="*/ 269358 w 462428"/>
                  <a:gd name="connsiteY13" fmla="*/ 136794 h 295919"/>
                  <a:gd name="connsiteX14" fmla="*/ 269358 w 462428"/>
                  <a:gd name="connsiteY14" fmla="*/ 294710 h 295919"/>
                  <a:gd name="connsiteX15" fmla="*/ 192475 w 462428"/>
                  <a:gd name="connsiteY15" fmla="*/ 294710 h 295919"/>
                  <a:gd name="connsiteX16" fmla="*/ 192475 w 462428"/>
                  <a:gd name="connsiteY16" fmla="*/ 136207 h 295919"/>
                  <a:gd name="connsiteX17" fmla="*/ 177880 w 462428"/>
                  <a:gd name="connsiteY17" fmla="*/ 88168 h 295919"/>
                  <a:gd name="connsiteX18" fmla="*/ 136793 w 462428"/>
                  <a:gd name="connsiteY18" fmla="*/ 71671 h 295919"/>
                  <a:gd name="connsiteX19" fmla="*/ 113379 w 462428"/>
                  <a:gd name="connsiteY19" fmla="*/ 75683 h 295919"/>
                  <a:gd name="connsiteX20" fmla="*/ 94219 w 462428"/>
                  <a:gd name="connsiteY20" fmla="*/ 87787 h 295919"/>
                  <a:gd name="connsiteX21" fmla="*/ 81267 w 462428"/>
                  <a:gd name="connsiteY21" fmla="*/ 108158 h 295919"/>
                  <a:gd name="connsiteX22" fmla="*/ 76408 w 462428"/>
                  <a:gd name="connsiteY22" fmla="*/ 136708 h 295919"/>
                  <a:gd name="connsiteX23" fmla="*/ 76408 w 462428"/>
                  <a:gd name="connsiteY23" fmla="*/ 294624 h 295919"/>
                  <a:gd name="connsiteX24" fmla="*/ -406 w 462428"/>
                  <a:gd name="connsiteY24" fmla="*/ 294624 h 295919"/>
                  <a:gd name="connsiteX25" fmla="*/ -406 w 462428"/>
                  <a:gd name="connsiteY25" fmla="*/ 6616 h 295919"/>
                  <a:gd name="connsiteX26" fmla="*/ 74419 w 462428"/>
                  <a:gd name="connsiteY26" fmla="*/ 6616 h 295919"/>
                  <a:gd name="connsiteX27" fmla="*/ 74419 w 462428"/>
                  <a:gd name="connsiteY27" fmla="*/ 40527 h 295919"/>
                  <a:gd name="connsiteX28" fmla="*/ 111840 w 462428"/>
                  <a:gd name="connsiteY28" fmla="*/ 8259 h 295919"/>
                  <a:gd name="connsiteX29" fmla="*/ 158374 w 462428"/>
                  <a:gd name="connsiteY29" fmla="*/ -1114 h 295919"/>
                  <a:gd name="connsiteX30" fmla="*/ 213918 w 462428"/>
                  <a:gd name="connsiteY30" fmla="*/ 11977 h 295919"/>
                  <a:gd name="connsiteX31" fmla="*/ 252653 w 462428"/>
                  <a:gd name="connsiteY31" fmla="*/ 48291 h 295919"/>
                  <a:gd name="connsiteX32" fmla="*/ 295297 w 462428"/>
                  <a:gd name="connsiteY32" fmla="*/ 9729 h 295919"/>
                  <a:gd name="connsiteX33" fmla="*/ 321668 w 462428"/>
                  <a:gd name="connsiteY33" fmla="*/ 1394 h 295919"/>
                  <a:gd name="connsiteX34" fmla="*/ 349492 w 462428"/>
                  <a:gd name="connsiteY34" fmla="*/ -1114 h 29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428" h="295919">
                    <a:moveTo>
                      <a:pt x="349492" y="-1114"/>
                    </a:moveTo>
                    <a:cubicBezTo>
                      <a:pt x="365140" y="-1304"/>
                      <a:pt x="380682" y="1480"/>
                      <a:pt x="395300" y="7066"/>
                    </a:cubicBezTo>
                    <a:cubicBezTo>
                      <a:pt x="408617" y="12184"/>
                      <a:pt x="420746" y="19983"/>
                      <a:pt x="430940" y="29961"/>
                    </a:cubicBezTo>
                    <a:cubicBezTo>
                      <a:pt x="441023" y="40060"/>
                      <a:pt x="448855" y="52165"/>
                      <a:pt x="453921" y="65497"/>
                    </a:cubicBezTo>
                    <a:cubicBezTo>
                      <a:pt x="459450" y="80127"/>
                      <a:pt x="462196" y="95673"/>
                      <a:pt x="462014" y="111305"/>
                    </a:cubicBezTo>
                    <a:lnTo>
                      <a:pt x="462014" y="294796"/>
                    </a:lnTo>
                    <a:lnTo>
                      <a:pt x="385426" y="294796"/>
                    </a:lnTo>
                    <a:lnTo>
                      <a:pt x="385426" y="136293"/>
                    </a:lnTo>
                    <a:cubicBezTo>
                      <a:pt x="385426" y="115265"/>
                      <a:pt x="380515" y="99252"/>
                      <a:pt x="370692" y="88254"/>
                    </a:cubicBezTo>
                    <a:cubicBezTo>
                      <a:pt x="360870" y="77256"/>
                      <a:pt x="347221" y="71757"/>
                      <a:pt x="329744" y="71757"/>
                    </a:cubicBezTo>
                    <a:cubicBezTo>
                      <a:pt x="321763" y="71705"/>
                      <a:pt x="313838" y="73071"/>
                      <a:pt x="306329" y="75769"/>
                    </a:cubicBezTo>
                    <a:cubicBezTo>
                      <a:pt x="299122" y="78328"/>
                      <a:pt x="292577" y="82461"/>
                      <a:pt x="287169" y="87874"/>
                    </a:cubicBezTo>
                    <a:cubicBezTo>
                      <a:pt x="281518" y="93719"/>
                      <a:pt x="277112" y="100653"/>
                      <a:pt x="274217" y="108244"/>
                    </a:cubicBezTo>
                    <a:cubicBezTo>
                      <a:pt x="270805" y="117375"/>
                      <a:pt x="269157" y="127059"/>
                      <a:pt x="269358" y="136794"/>
                    </a:cubicBezTo>
                    <a:lnTo>
                      <a:pt x="269358" y="294710"/>
                    </a:lnTo>
                    <a:lnTo>
                      <a:pt x="192475" y="294710"/>
                    </a:lnTo>
                    <a:lnTo>
                      <a:pt x="192475" y="136207"/>
                    </a:lnTo>
                    <a:cubicBezTo>
                      <a:pt x="192475" y="115179"/>
                      <a:pt x="187611" y="99166"/>
                      <a:pt x="177880" y="88168"/>
                    </a:cubicBezTo>
                    <a:cubicBezTo>
                      <a:pt x="168150" y="77170"/>
                      <a:pt x="154454" y="71671"/>
                      <a:pt x="136793" y="71671"/>
                    </a:cubicBezTo>
                    <a:cubicBezTo>
                      <a:pt x="128813" y="71619"/>
                      <a:pt x="120888" y="72985"/>
                      <a:pt x="113379" y="75683"/>
                    </a:cubicBezTo>
                    <a:cubicBezTo>
                      <a:pt x="106170" y="78242"/>
                      <a:pt x="99623" y="82375"/>
                      <a:pt x="94219" y="87787"/>
                    </a:cubicBezTo>
                    <a:cubicBezTo>
                      <a:pt x="88568" y="93632"/>
                      <a:pt x="84162" y="100567"/>
                      <a:pt x="81267" y="108158"/>
                    </a:cubicBezTo>
                    <a:cubicBezTo>
                      <a:pt x="77848" y="117271"/>
                      <a:pt x="76199" y="126972"/>
                      <a:pt x="76408" y="136708"/>
                    </a:cubicBezTo>
                    <a:lnTo>
                      <a:pt x="76408" y="294624"/>
                    </a:lnTo>
                    <a:lnTo>
                      <a:pt x="-406" y="294624"/>
                    </a:lnTo>
                    <a:lnTo>
                      <a:pt x="-406" y="6616"/>
                    </a:lnTo>
                    <a:lnTo>
                      <a:pt x="74419" y="6616"/>
                    </a:lnTo>
                    <a:lnTo>
                      <a:pt x="74419" y="40527"/>
                    </a:lnTo>
                    <a:cubicBezTo>
                      <a:pt x="84634" y="25257"/>
                      <a:pt x="97107" y="14502"/>
                      <a:pt x="111840" y="8259"/>
                    </a:cubicBezTo>
                    <a:cubicBezTo>
                      <a:pt x="126558" y="2016"/>
                      <a:pt x="142389" y="-1166"/>
                      <a:pt x="158374" y="-1114"/>
                    </a:cubicBezTo>
                    <a:cubicBezTo>
                      <a:pt x="179195" y="-1114"/>
                      <a:pt x="197710" y="3244"/>
                      <a:pt x="213918" y="11977"/>
                    </a:cubicBezTo>
                    <a:cubicBezTo>
                      <a:pt x="229824" y="20433"/>
                      <a:pt x="243193" y="32970"/>
                      <a:pt x="252653" y="48291"/>
                    </a:cubicBezTo>
                    <a:cubicBezTo>
                      <a:pt x="262579" y="31362"/>
                      <a:pt x="277467" y="17908"/>
                      <a:pt x="295297" y="9729"/>
                    </a:cubicBezTo>
                    <a:cubicBezTo>
                      <a:pt x="303710" y="5873"/>
                      <a:pt x="312567" y="3071"/>
                      <a:pt x="321668" y="1394"/>
                    </a:cubicBezTo>
                    <a:cubicBezTo>
                      <a:pt x="330847" y="-284"/>
                      <a:pt x="340161" y="-1131"/>
                      <a:pt x="349492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1C79D17-E08B-4965-BCE0-867F378FD0FA}"/>
                  </a:ext>
                </a:extLst>
              </p:cNvPr>
              <p:cNvSpPr/>
              <p:nvPr/>
            </p:nvSpPr>
            <p:spPr>
              <a:xfrm>
                <a:off x="6117053" y="4041034"/>
                <a:ext cx="298712" cy="303424"/>
              </a:xfrm>
              <a:custGeom>
                <a:avLst/>
                <a:gdLst>
                  <a:gd name="connsiteX0" fmla="*/ 298307 w 298712"/>
                  <a:gd name="connsiteY0" fmla="*/ 294861 h 303424"/>
                  <a:gd name="connsiteX1" fmla="*/ 223188 w 298712"/>
                  <a:gd name="connsiteY1" fmla="*/ 294861 h 303424"/>
                  <a:gd name="connsiteX2" fmla="*/ 223188 w 298712"/>
                  <a:gd name="connsiteY2" fmla="*/ 263043 h 303424"/>
                  <a:gd name="connsiteX3" fmla="*/ 188118 w 298712"/>
                  <a:gd name="connsiteY3" fmla="*/ 291454 h 303424"/>
                  <a:gd name="connsiteX4" fmla="*/ 137745 w 298712"/>
                  <a:gd name="connsiteY4" fmla="*/ 302297 h 303424"/>
                  <a:gd name="connsiteX5" fmla="*/ 82963 w 298712"/>
                  <a:gd name="connsiteY5" fmla="*/ 290711 h 303424"/>
                  <a:gd name="connsiteX6" fmla="*/ 39057 w 298712"/>
                  <a:gd name="connsiteY6" fmla="*/ 258806 h 303424"/>
                  <a:gd name="connsiteX7" fmla="*/ 10040 w 298712"/>
                  <a:gd name="connsiteY7" fmla="*/ 210785 h 303424"/>
                  <a:gd name="connsiteX8" fmla="*/ 10040 w 298712"/>
                  <a:gd name="connsiteY8" fmla="*/ 90325 h 303424"/>
                  <a:gd name="connsiteX9" fmla="*/ 39057 w 298712"/>
                  <a:gd name="connsiteY9" fmla="*/ 42303 h 303424"/>
                  <a:gd name="connsiteX10" fmla="*/ 82963 w 298712"/>
                  <a:gd name="connsiteY10" fmla="*/ 10485 h 303424"/>
                  <a:gd name="connsiteX11" fmla="*/ 137745 w 298712"/>
                  <a:gd name="connsiteY11" fmla="*/ -1118 h 303424"/>
                  <a:gd name="connsiteX12" fmla="*/ 188118 w 298712"/>
                  <a:gd name="connsiteY12" fmla="*/ 9741 h 303424"/>
                  <a:gd name="connsiteX13" fmla="*/ 223188 w 298712"/>
                  <a:gd name="connsiteY13" fmla="*/ 38430 h 303424"/>
                  <a:gd name="connsiteX14" fmla="*/ 223188 w 298712"/>
                  <a:gd name="connsiteY14" fmla="*/ 6612 h 303424"/>
                  <a:gd name="connsiteX15" fmla="*/ 298307 w 298712"/>
                  <a:gd name="connsiteY15" fmla="*/ 6612 h 303424"/>
                  <a:gd name="connsiteX16" fmla="*/ 151977 w 298712"/>
                  <a:gd name="connsiteY16" fmla="*/ 71216 h 303424"/>
                  <a:gd name="connsiteX17" fmla="*/ 121490 w 298712"/>
                  <a:gd name="connsiteY17" fmla="*/ 77459 h 303424"/>
                  <a:gd name="connsiteX18" fmla="*/ 98214 w 298712"/>
                  <a:gd name="connsiteY18" fmla="*/ 94423 h 303424"/>
                  <a:gd name="connsiteX19" fmla="*/ 83481 w 298712"/>
                  <a:gd name="connsiteY19" fmla="*/ 119705 h 303424"/>
                  <a:gd name="connsiteX20" fmla="*/ 83481 w 298712"/>
                  <a:gd name="connsiteY20" fmla="*/ 181699 h 303424"/>
                  <a:gd name="connsiteX21" fmla="*/ 98214 w 298712"/>
                  <a:gd name="connsiteY21" fmla="*/ 206842 h 303424"/>
                  <a:gd name="connsiteX22" fmla="*/ 121490 w 298712"/>
                  <a:gd name="connsiteY22" fmla="*/ 223789 h 303424"/>
                  <a:gd name="connsiteX23" fmla="*/ 151977 w 298712"/>
                  <a:gd name="connsiteY23" fmla="*/ 230031 h 303424"/>
                  <a:gd name="connsiteX24" fmla="*/ 182031 w 298712"/>
                  <a:gd name="connsiteY24" fmla="*/ 224083 h 303424"/>
                  <a:gd name="connsiteX25" fmla="*/ 205290 w 298712"/>
                  <a:gd name="connsiteY25" fmla="*/ 207430 h 303424"/>
                  <a:gd name="connsiteX26" fmla="*/ 220317 w 298712"/>
                  <a:gd name="connsiteY26" fmla="*/ 182148 h 303424"/>
                  <a:gd name="connsiteX27" fmla="*/ 220317 w 298712"/>
                  <a:gd name="connsiteY27" fmla="*/ 119099 h 303424"/>
                  <a:gd name="connsiteX28" fmla="*/ 205290 w 298712"/>
                  <a:gd name="connsiteY28" fmla="*/ 93818 h 303424"/>
                  <a:gd name="connsiteX29" fmla="*/ 182031 w 298712"/>
                  <a:gd name="connsiteY29" fmla="*/ 77165 h 303424"/>
                  <a:gd name="connsiteX30" fmla="*/ 151977 w 298712"/>
                  <a:gd name="connsiteY30" fmla="*/ 71216 h 30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2" h="303424">
                    <a:moveTo>
                      <a:pt x="298307" y="294861"/>
                    </a:moveTo>
                    <a:lnTo>
                      <a:pt x="223188" y="294861"/>
                    </a:lnTo>
                    <a:lnTo>
                      <a:pt x="223188" y="263043"/>
                    </a:lnTo>
                    <a:cubicBezTo>
                      <a:pt x="213611" y="274854"/>
                      <a:pt x="201665" y="284537"/>
                      <a:pt x="188118" y="291454"/>
                    </a:cubicBezTo>
                    <a:cubicBezTo>
                      <a:pt x="174181" y="298683"/>
                      <a:pt x="157390" y="302297"/>
                      <a:pt x="137745" y="302297"/>
                    </a:cubicBezTo>
                    <a:cubicBezTo>
                      <a:pt x="118860" y="302452"/>
                      <a:pt x="100165" y="298510"/>
                      <a:pt x="82963" y="290711"/>
                    </a:cubicBezTo>
                    <a:cubicBezTo>
                      <a:pt x="66329" y="283137"/>
                      <a:pt x="51395" y="272294"/>
                      <a:pt x="39057" y="258806"/>
                    </a:cubicBezTo>
                    <a:cubicBezTo>
                      <a:pt x="26376" y="244816"/>
                      <a:pt x="16523" y="228509"/>
                      <a:pt x="10040" y="210785"/>
                    </a:cubicBezTo>
                    <a:cubicBezTo>
                      <a:pt x="-3888" y="171842"/>
                      <a:pt x="-3888" y="129267"/>
                      <a:pt x="10040" y="90325"/>
                    </a:cubicBezTo>
                    <a:cubicBezTo>
                      <a:pt x="16531" y="72600"/>
                      <a:pt x="26383" y="56293"/>
                      <a:pt x="39057" y="42303"/>
                    </a:cubicBezTo>
                    <a:cubicBezTo>
                      <a:pt x="51397" y="28850"/>
                      <a:pt x="66332" y="18025"/>
                      <a:pt x="82963" y="10485"/>
                    </a:cubicBezTo>
                    <a:cubicBezTo>
                      <a:pt x="100163" y="2686"/>
                      <a:pt x="118858" y="-1274"/>
                      <a:pt x="137745" y="-1118"/>
                    </a:cubicBezTo>
                    <a:cubicBezTo>
                      <a:pt x="157343" y="-1118"/>
                      <a:pt x="174134" y="2496"/>
                      <a:pt x="188118" y="9741"/>
                    </a:cubicBezTo>
                    <a:cubicBezTo>
                      <a:pt x="201723" y="16693"/>
                      <a:pt x="213682" y="26463"/>
                      <a:pt x="223188" y="38430"/>
                    </a:cubicBezTo>
                    <a:lnTo>
                      <a:pt x="223188" y="6612"/>
                    </a:lnTo>
                    <a:lnTo>
                      <a:pt x="298307" y="6612"/>
                    </a:lnTo>
                    <a:close/>
                    <a:moveTo>
                      <a:pt x="151977" y="71216"/>
                    </a:moveTo>
                    <a:cubicBezTo>
                      <a:pt x="141484" y="71078"/>
                      <a:pt x="131084" y="73205"/>
                      <a:pt x="121490" y="77459"/>
                    </a:cubicBezTo>
                    <a:cubicBezTo>
                      <a:pt x="112631" y="81419"/>
                      <a:pt x="104703" y="87212"/>
                      <a:pt x="98214" y="94423"/>
                    </a:cubicBezTo>
                    <a:cubicBezTo>
                      <a:pt x="91690" y="101807"/>
                      <a:pt x="86682" y="110384"/>
                      <a:pt x="83481" y="119705"/>
                    </a:cubicBezTo>
                    <a:cubicBezTo>
                      <a:pt x="76611" y="139799"/>
                      <a:pt x="76611" y="161605"/>
                      <a:pt x="83481" y="181699"/>
                    </a:cubicBezTo>
                    <a:cubicBezTo>
                      <a:pt x="86708" y="190967"/>
                      <a:pt x="91713" y="199493"/>
                      <a:pt x="98214" y="206842"/>
                    </a:cubicBezTo>
                    <a:cubicBezTo>
                      <a:pt x="104708" y="214053"/>
                      <a:pt x="112636" y="219829"/>
                      <a:pt x="121490" y="223789"/>
                    </a:cubicBezTo>
                    <a:cubicBezTo>
                      <a:pt x="131082" y="228043"/>
                      <a:pt x="141484" y="230169"/>
                      <a:pt x="151977" y="230031"/>
                    </a:cubicBezTo>
                    <a:cubicBezTo>
                      <a:pt x="162301" y="230169"/>
                      <a:pt x="172540" y="228146"/>
                      <a:pt x="182031" y="224083"/>
                    </a:cubicBezTo>
                    <a:cubicBezTo>
                      <a:pt x="190882" y="220261"/>
                      <a:pt x="198812" y="214572"/>
                      <a:pt x="205290" y="207430"/>
                    </a:cubicBezTo>
                    <a:cubicBezTo>
                      <a:pt x="211910" y="200063"/>
                      <a:pt x="217016" y="191486"/>
                      <a:pt x="220317" y="182148"/>
                    </a:cubicBezTo>
                    <a:cubicBezTo>
                      <a:pt x="227395" y="161726"/>
                      <a:pt x="227395" y="139522"/>
                      <a:pt x="220317" y="119099"/>
                    </a:cubicBezTo>
                    <a:cubicBezTo>
                      <a:pt x="217016" y="109762"/>
                      <a:pt x="211910" y="101184"/>
                      <a:pt x="205290" y="93818"/>
                    </a:cubicBezTo>
                    <a:cubicBezTo>
                      <a:pt x="198807" y="86676"/>
                      <a:pt x="190878" y="81004"/>
                      <a:pt x="182031" y="77165"/>
                    </a:cubicBezTo>
                    <a:cubicBezTo>
                      <a:pt x="172536" y="73119"/>
                      <a:pt x="162301" y="71078"/>
                      <a:pt x="151977" y="71216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A85A271-1F9C-45F1-9E89-491079BEB345}"/>
                  </a:ext>
                </a:extLst>
              </p:cNvPr>
              <p:cNvSpPr/>
              <p:nvPr/>
            </p:nvSpPr>
            <p:spPr>
              <a:xfrm>
                <a:off x="6472900" y="3908768"/>
                <a:ext cx="279568" cy="428250"/>
              </a:xfrm>
              <a:custGeom>
                <a:avLst/>
                <a:gdLst>
                  <a:gd name="connsiteX0" fmla="*/ 76494 w 279568"/>
                  <a:gd name="connsiteY0" fmla="*/ 241561 h 428250"/>
                  <a:gd name="connsiteX1" fmla="*/ 103592 w 279568"/>
                  <a:gd name="connsiteY1" fmla="*/ 241561 h 428250"/>
                  <a:gd name="connsiteX2" fmla="*/ 184019 w 279568"/>
                  <a:gd name="connsiteY2" fmla="*/ 138947 h 428250"/>
                  <a:gd name="connsiteX3" fmla="*/ 278281 w 279568"/>
                  <a:gd name="connsiteY3" fmla="*/ 138947 h 428250"/>
                  <a:gd name="connsiteX4" fmla="*/ 165741 w 279568"/>
                  <a:gd name="connsiteY4" fmla="*/ 274572 h 428250"/>
                  <a:gd name="connsiteX5" fmla="*/ 279163 w 279568"/>
                  <a:gd name="connsiteY5" fmla="*/ 427127 h 428250"/>
                  <a:gd name="connsiteX6" fmla="*/ 184607 w 279568"/>
                  <a:gd name="connsiteY6" fmla="*/ 427127 h 428250"/>
                  <a:gd name="connsiteX7" fmla="*/ 102416 w 279568"/>
                  <a:gd name="connsiteY7" fmla="*/ 310558 h 428250"/>
                  <a:gd name="connsiteX8" fmla="*/ 76477 w 279568"/>
                  <a:gd name="connsiteY8" fmla="*/ 310558 h 428250"/>
                  <a:gd name="connsiteX9" fmla="*/ 76477 w 279568"/>
                  <a:gd name="connsiteY9" fmla="*/ 427127 h 428250"/>
                  <a:gd name="connsiteX10" fmla="*/ -406 w 279568"/>
                  <a:gd name="connsiteY10" fmla="*/ 427127 h 428250"/>
                  <a:gd name="connsiteX11" fmla="*/ -406 w 279568"/>
                  <a:gd name="connsiteY11" fmla="*/ -1123 h 428250"/>
                  <a:gd name="connsiteX12" fmla="*/ 76494 w 279568"/>
                  <a:gd name="connsiteY12" fmla="*/ -1123 h 42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568" h="428250">
                    <a:moveTo>
                      <a:pt x="76494" y="241561"/>
                    </a:moveTo>
                    <a:lnTo>
                      <a:pt x="103592" y="241561"/>
                    </a:lnTo>
                    <a:lnTo>
                      <a:pt x="184019" y="138947"/>
                    </a:lnTo>
                    <a:lnTo>
                      <a:pt x="278281" y="138947"/>
                    </a:lnTo>
                    <a:lnTo>
                      <a:pt x="165741" y="274572"/>
                    </a:lnTo>
                    <a:lnTo>
                      <a:pt x="279163" y="427127"/>
                    </a:lnTo>
                    <a:lnTo>
                      <a:pt x="184607" y="427127"/>
                    </a:lnTo>
                    <a:lnTo>
                      <a:pt x="102416" y="310558"/>
                    </a:lnTo>
                    <a:lnTo>
                      <a:pt x="76477" y="310558"/>
                    </a:lnTo>
                    <a:lnTo>
                      <a:pt x="76477" y="427127"/>
                    </a:lnTo>
                    <a:lnTo>
                      <a:pt x="-406" y="427127"/>
                    </a:lnTo>
                    <a:lnTo>
                      <a:pt x="-406" y="-1123"/>
                    </a:lnTo>
                    <a:lnTo>
                      <a:pt x="76494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BA004C9-729C-4F49-96AC-8B223481034B}"/>
                  </a:ext>
                </a:extLst>
              </p:cNvPr>
              <p:cNvSpPr/>
              <p:nvPr/>
            </p:nvSpPr>
            <p:spPr>
              <a:xfrm>
                <a:off x="6740055" y="4041097"/>
                <a:ext cx="283157" cy="303403"/>
              </a:xfrm>
              <a:custGeom>
                <a:avLst/>
                <a:gdLst>
                  <a:gd name="connsiteX0" fmla="*/ 143984 w 283157"/>
                  <a:gd name="connsiteY0" fmla="*/ -1112 h 303403"/>
                  <a:gd name="connsiteX1" fmla="*/ 200392 w 283157"/>
                  <a:gd name="connsiteY1" fmla="*/ 9886 h 303403"/>
                  <a:gd name="connsiteX2" fmla="*/ 244142 w 283157"/>
                  <a:gd name="connsiteY2" fmla="*/ 40823 h 303403"/>
                  <a:gd name="connsiteX3" fmla="*/ 272572 w 283157"/>
                  <a:gd name="connsiteY3" fmla="*/ 88706 h 303403"/>
                  <a:gd name="connsiteX4" fmla="*/ 282740 w 283157"/>
                  <a:gd name="connsiteY4" fmla="*/ 150267 h 303403"/>
                  <a:gd name="connsiteX5" fmla="*/ 282290 w 283157"/>
                  <a:gd name="connsiteY5" fmla="*/ 164240 h 303403"/>
                  <a:gd name="connsiteX6" fmla="*/ 281270 w 283157"/>
                  <a:gd name="connsiteY6" fmla="*/ 176431 h 303403"/>
                  <a:gd name="connsiteX7" fmla="*/ 78878 w 283157"/>
                  <a:gd name="connsiteY7" fmla="*/ 176431 h 303403"/>
                  <a:gd name="connsiteX8" fmla="*/ 88596 w 283157"/>
                  <a:gd name="connsiteY8" fmla="*/ 203355 h 303403"/>
                  <a:gd name="connsiteX9" fmla="*/ 104955 w 283157"/>
                  <a:gd name="connsiteY9" fmla="*/ 221945 h 303403"/>
                  <a:gd name="connsiteX10" fmla="*/ 126605 w 283157"/>
                  <a:gd name="connsiteY10" fmla="*/ 232787 h 303403"/>
                  <a:gd name="connsiteX11" fmla="*/ 152233 w 283157"/>
                  <a:gd name="connsiteY11" fmla="*/ 236246 h 303403"/>
                  <a:gd name="connsiteX12" fmla="*/ 189792 w 283157"/>
                  <a:gd name="connsiteY12" fmla="*/ 229121 h 303403"/>
                  <a:gd name="connsiteX13" fmla="*/ 224377 w 283157"/>
                  <a:gd name="connsiteY13" fmla="*/ 208595 h 303403"/>
                  <a:gd name="connsiteX14" fmla="*/ 269441 w 283157"/>
                  <a:gd name="connsiteY14" fmla="*/ 258553 h 303403"/>
                  <a:gd name="connsiteX15" fmla="*/ 214503 w 283157"/>
                  <a:gd name="connsiteY15" fmla="*/ 291720 h 303403"/>
                  <a:gd name="connsiteX16" fmla="*/ 147771 w 283157"/>
                  <a:gd name="connsiteY16" fmla="*/ 302269 h 303403"/>
                  <a:gd name="connsiteX17" fmla="*/ 87835 w 283157"/>
                  <a:gd name="connsiteY17" fmla="*/ 291426 h 303403"/>
                  <a:gd name="connsiteX18" fmla="*/ 40990 w 283157"/>
                  <a:gd name="connsiteY18" fmla="*/ 260784 h 303403"/>
                  <a:gd name="connsiteX19" fmla="*/ 10503 w 283157"/>
                  <a:gd name="connsiteY19" fmla="*/ 213195 h 303403"/>
                  <a:gd name="connsiteX20" fmla="*/ -391 w 283157"/>
                  <a:gd name="connsiteY20" fmla="*/ 151495 h 303403"/>
                  <a:gd name="connsiteX21" fmla="*/ 10209 w 283157"/>
                  <a:gd name="connsiteY21" fmla="*/ 89484 h 303403"/>
                  <a:gd name="connsiteX22" fmla="*/ 39814 w 283157"/>
                  <a:gd name="connsiteY22" fmla="*/ 41307 h 303403"/>
                  <a:gd name="connsiteX23" fmla="*/ 85328 w 283157"/>
                  <a:gd name="connsiteY23" fmla="*/ 10076 h 303403"/>
                  <a:gd name="connsiteX24" fmla="*/ 143984 w 283157"/>
                  <a:gd name="connsiteY24" fmla="*/ -1112 h 303403"/>
                  <a:gd name="connsiteX25" fmla="*/ 143396 w 283157"/>
                  <a:gd name="connsiteY25" fmla="*/ 65811 h 303403"/>
                  <a:gd name="connsiteX26" fmla="*/ 100165 w 283157"/>
                  <a:gd name="connsiteY26" fmla="*/ 81114 h 303403"/>
                  <a:gd name="connsiteX27" fmla="*/ 79241 w 283157"/>
                  <a:gd name="connsiteY27" fmla="*/ 123498 h 303403"/>
                  <a:gd name="connsiteX28" fmla="*/ 205615 w 283157"/>
                  <a:gd name="connsiteY28" fmla="*/ 123498 h 303403"/>
                  <a:gd name="connsiteX29" fmla="*/ 184414 w 283157"/>
                  <a:gd name="connsiteY29" fmla="*/ 80682 h 303403"/>
                  <a:gd name="connsiteX30" fmla="*/ 143396 w 283157"/>
                  <a:gd name="connsiteY30" fmla="*/ 65811 h 30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157" h="303403">
                    <a:moveTo>
                      <a:pt x="143984" y="-1112"/>
                    </a:moveTo>
                    <a:cubicBezTo>
                      <a:pt x="163334" y="-1354"/>
                      <a:pt x="182546" y="2381"/>
                      <a:pt x="200392" y="9886"/>
                    </a:cubicBezTo>
                    <a:cubicBezTo>
                      <a:pt x="217011" y="16959"/>
                      <a:pt x="231934" y="27508"/>
                      <a:pt x="244142" y="40823"/>
                    </a:cubicBezTo>
                    <a:cubicBezTo>
                      <a:pt x="256697" y="54743"/>
                      <a:pt x="266364" y="71015"/>
                      <a:pt x="272572" y="88706"/>
                    </a:cubicBezTo>
                    <a:cubicBezTo>
                      <a:pt x="279540" y="108471"/>
                      <a:pt x="282982" y="129309"/>
                      <a:pt x="282740" y="150267"/>
                    </a:cubicBezTo>
                    <a:cubicBezTo>
                      <a:pt x="282740" y="154884"/>
                      <a:pt x="282584" y="159536"/>
                      <a:pt x="282290" y="164240"/>
                    </a:cubicBezTo>
                    <a:cubicBezTo>
                      <a:pt x="281996" y="168995"/>
                      <a:pt x="281650" y="173076"/>
                      <a:pt x="281270" y="176431"/>
                    </a:cubicBezTo>
                    <a:lnTo>
                      <a:pt x="78878" y="176431"/>
                    </a:lnTo>
                    <a:cubicBezTo>
                      <a:pt x="80469" y="185925"/>
                      <a:pt x="83754" y="195038"/>
                      <a:pt x="88596" y="203355"/>
                    </a:cubicBezTo>
                    <a:cubicBezTo>
                      <a:pt x="92867" y="210497"/>
                      <a:pt x="98401" y="216809"/>
                      <a:pt x="104955" y="221945"/>
                    </a:cubicBezTo>
                    <a:cubicBezTo>
                      <a:pt x="111405" y="226925"/>
                      <a:pt x="118754" y="230608"/>
                      <a:pt x="126605" y="232787"/>
                    </a:cubicBezTo>
                    <a:cubicBezTo>
                      <a:pt x="134940" y="235122"/>
                      <a:pt x="143569" y="236280"/>
                      <a:pt x="152233" y="236246"/>
                    </a:cubicBezTo>
                    <a:cubicBezTo>
                      <a:pt x="165081" y="236159"/>
                      <a:pt x="177808" y="233738"/>
                      <a:pt x="189792" y="229121"/>
                    </a:cubicBezTo>
                    <a:cubicBezTo>
                      <a:pt x="202433" y="224366"/>
                      <a:pt x="214140" y="217414"/>
                      <a:pt x="224377" y="208595"/>
                    </a:cubicBezTo>
                    <a:lnTo>
                      <a:pt x="269441" y="258553"/>
                    </a:lnTo>
                    <a:cubicBezTo>
                      <a:pt x="253636" y="273321"/>
                      <a:pt x="234926" y="284613"/>
                      <a:pt x="214503" y="291720"/>
                    </a:cubicBezTo>
                    <a:cubicBezTo>
                      <a:pt x="193008" y="298949"/>
                      <a:pt x="170442" y="302511"/>
                      <a:pt x="147771" y="302269"/>
                    </a:cubicBezTo>
                    <a:cubicBezTo>
                      <a:pt x="127280" y="302511"/>
                      <a:pt x="106943" y="298828"/>
                      <a:pt x="87835" y="291426"/>
                    </a:cubicBezTo>
                    <a:cubicBezTo>
                      <a:pt x="70266" y="284578"/>
                      <a:pt x="54305" y="274151"/>
                      <a:pt x="40990" y="260784"/>
                    </a:cubicBezTo>
                    <a:cubicBezTo>
                      <a:pt x="27657" y="247192"/>
                      <a:pt x="17282" y="230989"/>
                      <a:pt x="10503" y="213195"/>
                    </a:cubicBezTo>
                    <a:cubicBezTo>
                      <a:pt x="3033" y="193499"/>
                      <a:pt x="-668" y="172557"/>
                      <a:pt x="-391" y="151495"/>
                    </a:cubicBezTo>
                    <a:cubicBezTo>
                      <a:pt x="-651" y="130346"/>
                      <a:pt x="2946" y="109336"/>
                      <a:pt x="10209" y="89484"/>
                    </a:cubicBezTo>
                    <a:cubicBezTo>
                      <a:pt x="16745" y="71604"/>
                      <a:pt x="26810" y="55210"/>
                      <a:pt x="39814" y="41307"/>
                    </a:cubicBezTo>
                    <a:cubicBezTo>
                      <a:pt x="52628" y="27819"/>
                      <a:pt x="68139" y="17184"/>
                      <a:pt x="85328" y="10076"/>
                    </a:cubicBezTo>
                    <a:cubicBezTo>
                      <a:pt x="103935" y="2451"/>
                      <a:pt x="123873" y="-1354"/>
                      <a:pt x="143984" y="-1112"/>
                    </a:cubicBezTo>
                    <a:close/>
                    <a:moveTo>
                      <a:pt x="143396" y="65811"/>
                    </a:moveTo>
                    <a:cubicBezTo>
                      <a:pt x="125135" y="65811"/>
                      <a:pt x="110731" y="70912"/>
                      <a:pt x="100165" y="81114"/>
                    </a:cubicBezTo>
                    <a:cubicBezTo>
                      <a:pt x="89599" y="91317"/>
                      <a:pt x="82630" y="105445"/>
                      <a:pt x="79241" y="123498"/>
                    </a:cubicBezTo>
                    <a:lnTo>
                      <a:pt x="205615" y="123498"/>
                    </a:lnTo>
                    <a:cubicBezTo>
                      <a:pt x="202087" y="104874"/>
                      <a:pt x="195014" y="90608"/>
                      <a:pt x="184414" y="80682"/>
                    </a:cubicBezTo>
                    <a:cubicBezTo>
                      <a:pt x="173814" y="70756"/>
                      <a:pt x="160135" y="65793"/>
                      <a:pt x="143396" y="65811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682E4B7-CFAC-46EE-A1F9-C588012DD2B4}"/>
                  </a:ext>
                </a:extLst>
              </p:cNvPr>
              <p:cNvSpPr/>
              <p:nvPr/>
            </p:nvSpPr>
            <p:spPr>
              <a:xfrm>
                <a:off x="7173696" y="3904599"/>
                <a:ext cx="98034" cy="432418"/>
              </a:xfrm>
              <a:custGeom>
                <a:avLst/>
                <a:gdLst>
                  <a:gd name="connsiteX0" fmla="*/ 48516 w 98034"/>
                  <a:gd name="connsiteY0" fmla="*/ -1121 h 432418"/>
                  <a:gd name="connsiteX1" fmla="*/ 83430 w 98034"/>
                  <a:gd name="connsiteY1" fmla="*/ 13301 h 432418"/>
                  <a:gd name="connsiteX2" fmla="*/ 93806 w 98034"/>
                  <a:gd name="connsiteY2" fmla="*/ 29210 h 432418"/>
                  <a:gd name="connsiteX3" fmla="*/ 97627 w 98034"/>
                  <a:gd name="connsiteY3" fmla="*/ 48837 h 432418"/>
                  <a:gd name="connsiteX4" fmla="*/ 83344 w 98034"/>
                  <a:gd name="connsiteY4" fmla="*/ 84079 h 432418"/>
                  <a:gd name="connsiteX5" fmla="*/ 67780 w 98034"/>
                  <a:gd name="connsiteY5" fmla="*/ 94455 h 432418"/>
                  <a:gd name="connsiteX6" fmla="*/ 29201 w 98034"/>
                  <a:gd name="connsiteY6" fmla="*/ 94455 h 432418"/>
                  <a:gd name="connsiteX7" fmla="*/ 13637 w 98034"/>
                  <a:gd name="connsiteY7" fmla="*/ 84079 h 432418"/>
                  <a:gd name="connsiteX8" fmla="*/ 3262 w 98034"/>
                  <a:gd name="connsiteY8" fmla="*/ 68325 h 432418"/>
                  <a:gd name="connsiteX9" fmla="*/ -404 w 98034"/>
                  <a:gd name="connsiteY9" fmla="*/ 48837 h 432418"/>
                  <a:gd name="connsiteX10" fmla="*/ 3262 w 98034"/>
                  <a:gd name="connsiteY10" fmla="*/ 29210 h 432418"/>
                  <a:gd name="connsiteX11" fmla="*/ 13637 w 98034"/>
                  <a:gd name="connsiteY11" fmla="*/ 13301 h 432418"/>
                  <a:gd name="connsiteX12" fmla="*/ 29201 w 98034"/>
                  <a:gd name="connsiteY12" fmla="*/ 2735 h 432418"/>
                  <a:gd name="connsiteX13" fmla="*/ 48516 w 98034"/>
                  <a:gd name="connsiteY13" fmla="*/ -1121 h 432418"/>
                  <a:gd name="connsiteX14" fmla="*/ 87407 w 98034"/>
                  <a:gd name="connsiteY14" fmla="*/ 431296 h 432418"/>
                  <a:gd name="connsiteX15" fmla="*/ 10525 w 98034"/>
                  <a:gd name="connsiteY15" fmla="*/ 431296 h 432418"/>
                  <a:gd name="connsiteX16" fmla="*/ 10525 w 98034"/>
                  <a:gd name="connsiteY16" fmla="*/ 143116 h 432418"/>
                  <a:gd name="connsiteX17" fmla="*/ 87407 w 98034"/>
                  <a:gd name="connsiteY17" fmla="*/ 143116 h 43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34" h="432418">
                    <a:moveTo>
                      <a:pt x="48516" y="-1121"/>
                    </a:moveTo>
                    <a:cubicBezTo>
                      <a:pt x="61624" y="-1208"/>
                      <a:pt x="74196" y="3997"/>
                      <a:pt x="83430" y="13301"/>
                    </a:cubicBezTo>
                    <a:cubicBezTo>
                      <a:pt x="87891" y="17883"/>
                      <a:pt x="91419" y="23278"/>
                      <a:pt x="93806" y="29210"/>
                    </a:cubicBezTo>
                    <a:cubicBezTo>
                      <a:pt x="96365" y="35435"/>
                      <a:pt x="97662" y="42110"/>
                      <a:pt x="97627" y="48837"/>
                    </a:cubicBezTo>
                    <a:cubicBezTo>
                      <a:pt x="97731" y="62014"/>
                      <a:pt x="92595" y="74689"/>
                      <a:pt x="83344" y="84079"/>
                    </a:cubicBezTo>
                    <a:cubicBezTo>
                      <a:pt x="78917" y="88558"/>
                      <a:pt x="73608" y="92085"/>
                      <a:pt x="67780" y="94455"/>
                    </a:cubicBezTo>
                    <a:cubicBezTo>
                      <a:pt x="55399" y="99418"/>
                      <a:pt x="41582" y="99418"/>
                      <a:pt x="29201" y="94455"/>
                    </a:cubicBezTo>
                    <a:cubicBezTo>
                      <a:pt x="23373" y="92085"/>
                      <a:pt x="18064" y="88558"/>
                      <a:pt x="13637" y="84079"/>
                    </a:cubicBezTo>
                    <a:cubicBezTo>
                      <a:pt x="9158" y="79583"/>
                      <a:pt x="5631" y="74222"/>
                      <a:pt x="3262" y="68325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56" y="42127"/>
                      <a:pt x="789" y="35452"/>
                      <a:pt x="3262" y="29210"/>
                    </a:cubicBezTo>
                    <a:cubicBezTo>
                      <a:pt x="5614" y="23261"/>
                      <a:pt x="9141" y="17849"/>
                      <a:pt x="13637" y="13301"/>
                    </a:cubicBezTo>
                    <a:cubicBezTo>
                      <a:pt x="18099" y="8805"/>
                      <a:pt x="23373" y="5225"/>
                      <a:pt x="29201" y="2735"/>
                    </a:cubicBezTo>
                    <a:cubicBezTo>
                      <a:pt x="35305" y="141"/>
                      <a:pt x="41876" y="-1173"/>
                      <a:pt x="48516" y="-1121"/>
                    </a:cubicBezTo>
                    <a:close/>
                    <a:moveTo>
                      <a:pt x="87407" y="431296"/>
                    </a:moveTo>
                    <a:lnTo>
                      <a:pt x="10525" y="431296"/>
                    </a:lnTo>
                    <a:lnTo>
                      <a:pt x="10525" y="143116"/>
                    </a:lnTo>
                    <a:lnTo>
                      <a:pt x="87407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B0EF4EF-2151-4EF8-9AFF-973567BE065C}"/>
                  </a:ext>
                </a:extLst>
              </p:cNvPr>
              <p:cNvSpPr/>
              <p:nvPr/>
            </p:nvSpPr>
            <p:spPr>
              <a:xfrm>
                <a:off x="7290474" y="3963291"/>
                <a:ext cx="256552" cy="381231"/>
              </a:xfrm>
              <a:custGeom>
                <a:avLst/>
                <a:gdLst>
                  <a:gd name="connsiteX0" fmla="*/ 234877 w 256552"/>
                  <a:gd name="connsiteY0" fmla="*/ 153421 h 381231"/>
                  <a:gd name="connsiteX1" fmla="*/ 131467 w 256552"/>
                  <a:gd name="connsiteY1" fmla="*/ 153421 h 381231"/>
                  <a:gd name="connsiteX2" fmla="*/ 131467 w 256552"/>
                  <a:gd name="connsiteY2" fmla="*/ 258732 h 381231"/>
                  <a:gd name="connsiteX3" fmla="*/ 134926 w 256552"/>
                  <a:gd name="connsiteY3" fmla="*/ 281489 h 381231"/>
                  <a:gd name="connsiteX4" fmla="*/ 144056 w 256552"/>
                  <a:gd name="connsiteY4" fmla="*/ 296655 h 381231"/>
                  <a:gd name="connsiteX5" fmla="*/ 157614 w 256552"/>
                  <a:gd name="connsiteY5" fmla="*/ 305128 h 381231"/>
                  <a:gd name="connsiteX6" fmla="*/ 174249 w 256552"/>
                  <a:gd name="connsiteY6" fmla="*/ 307809 h 381231"/>
                  <a:gd name="connsiteX7" fmla="*/ 202090 w 256552"/>
                  <a:gd name="connsiteY7" fmla="*/ 302016 h 381231"/>
                  <a:gd name="connsiteX8" fmla="*/ 227873 w 256552"/>
                  <a:gd name="connsiteY8" fmla="*/ 289081 h 381231"/>
                  <a:gd name="connsiteX9" fmla="*/ 256147 w 256552"/>
                  <a:gd name="connsiteY9" fmla="*/ 349743 h 381231"/>
                  <a:gd name="connsiteX10" fmla="*/ 214645 w 256552"/>
                  <a:gd name="connsiteY10" fmla="*/ 371462 h 381231"/>
                  <a:gd name="connsiteX11" fmla="*/ 161626 w 256552"/>
                  <a:gd name="connsiteY11" fmla="*/ 380109 h 381231"/>
                  <a:gd name="connsiteX12" fmla="*/ 81492 w 256552"/>
                  <a:gd name="connsiteY12" fmla="*/ 350711 h 381231"/>
                  <a:gd name="connsiteX13" fmla="*/ 54689 w 256552"/>
                  <a:gd name="connsiteY13" fmla="*/ 265062 h 381231"/>
                  <a:gd name="connsiteX14" fmla="*/ 54689 w 256552"/>
                  <a:gd name="connsiteY14" fmla="*/ 153525 h 381231"/>
                  <a:gd name="connsiteX15" fmla="*/ -406 w 256552"/>
                  <a:gd name="connsiteY15" fmla="*/ 153525 h 381231"/>
                  <a:gd name="connsiteX16" fmla="*/ -406 w 256552"/>
                  <a:gd name="connsiteY16" fmla="*/ 84527 h 381231"/>
                  <a:gd name="connsiteX17" fmla="*/ 54689 w 256552"/>
                  <a:gd name="connsiteY17" fmla="*/ 84527 h 381231"/>
                  <a:gd name="connsiteX18" fmla="*/ 54689 w 256552"/>
                  <a:gd name="connsiteY18" fmla="*/ -1123 h 381231"/>
                  <a:gd name="connsiteX19" fmla="*/ 131571 w 256552"/>
                  <a:gd name="connsiteY19" fmla="*/ -1123 h 381231"/>
                  <a:gd name="connsiteX20" fmla="*/ 131571 w 256552"/>
                  <a:gd name="connsiteY20" fmla="*/ 84527 h 381231"/>
                  <a:gd name="connsiteX21" fmla="*/ 234980 w 256552"/>
                  <a:gd name="connsiteY21" fmla="*/ 84527 h 38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552" h="381231">
                    <a:moveTo>
                      <a:pt x="234877" y="153421"/>
                    </a:moveTo>
                    <a:lnTo>
                      <a:pt x="131467" y="153421"/>
                    </a:lnTo>
                    <a:lnTo>
                      <a:pt x="131467" y="258732"/>
                    </a:lnTo>
                    <a:cubicBezTo>
                      <a:pt x="131294" y="266462"/>
                      <a:pt x="132470" y="274157"/>
                      <a:pt x="134926" y="281489"/>
                    </a:cubicBezTo>
                    <a:cubicBezTo>
                      <a:pt x="136828" y="287144"/>
                      <a:pt x="139941" y="292332"/>
                      <a:pt x="144056" y="296655"/>
                    </a:cubicBezTo>
                    <a:cubicBezTo>
                      <a:pt x="147843" y="300494"/>
                      <a:pt x="152495" y="303399"/>
                      <a:pt x="157614" y="305128"/>
                    </a:cubicBezTo>
                    <a:cubicBezTo>
                      <a:pt x="162974" y="306944"/>
                      <a:pt x="168595" y="307843"/>
                      <a:pt x="174249" y="307809"/>
                    </a:cubicBezTo>
                    <a:cubicBezTo>
                      <a:pt x="183829" y="307739"/>
                      <a:pt x="193288" y="305768"/>
                      <a:pt x="202090" y="302016"/>
                    </a:cubicBezTo>
                    <a:cubicBezTo>
                      <a:pt x="210996" y="298350"/>
                      <a:pt x="219608" y="294027"/>
                      <a:pt x="227873" y="289081"/>
                    </a:cubicBezTo>
                    <a:lnTo>
                      <a:pt x="256147" y="349743"/>
                    </a:lnTo>
                    <a:cubicBezTo>
                      <a:pt x="243246" y="358649"/>
                      <a:pt x="229309" y="365946"/>
                      <a:pt x="214645" y="371462"/>
                    </a:cubicBezTo>
                    <a:cubicBezTo>
                      <a:pt x="199514" y="377221"/>
                      <a:pt x="181840" y="380109"/>
                      <a:pt x="161626" y="380109"/>
                    </a:cubicBezTo>
                    <a:cubicBezTo>
                      <a:pt x="126072" y="380109"/>
                      <a:pt x="99355" y="370304"/>
                      <a:pt x="81492" y="350711"/>
                    </a:cubicBezTo>
                    <a:cubicBezTo>
                      <a:pt x="63629" y="331119"/>
                      <a:pt x="54689" y="302569"/>
                      <a:pt x="54689" y="265062"/>
                    </a:cubicBezTo>
                    <a:lnTo>
                      <a:pt x="54689" y="153525"/>
                    </a:lnTo>
                    <a:lnTo>
                      <a:pt x="-406" y="153525"/>
                    </a:lnTo>
                    <a:lnTo>
                      <a:pt x="-406" y="84527"/>
                    </a:lnTo>
                    <a:lnTo>
                      <a:pt x="54689" y="84527"/>
                    </a:lnTo>
                    <a:lnTo>
                      <a:pt x="54689" y="-1123"/>
                    </a:lnTo>
                    <a:lnTo>
                      <a:pt x="131571" y="-1123"/>
                    </a:lnTo>
                    <a:lnTo>
                      <a:pt x="131571" y="84527"/>
                    </a:lnTo>
                    <a:lnTo>
                      <a:pt x="234980" y="84527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8C9DB25-998A-4736-A1DE-4DB03EE2B9AB}"/>
                  </a:ext>
                </a:extLst>
              </p:cNvPr>
              <p:cNvSpPr/>
              <p:nvPr/>
            </p:nvSpPr>
            <p:spPr>
              <a:xfrm>
                <a:off x="5599695" y="4441062"/>
                <a:ext cx="298763" cy="303356"/>
              </a:xfrm>
              <a:custGeom>
                <a:avLst/>
                <a:gdLst>
                  <a:gd name="connsiteX0" fmla="*/ 298358 w 298763"/>
                  <a:gd name="connsiteY0" fmla="*/ 294793 h 303356"/>
                  <a:gd name="connsiteX1" fmla="*/ 223187 w 298763"/>
                  <a:gd name="connsiteY1" fmla="*/ 294793 h 303356"/>
                  <a:gd name="connsiteX2" fmla="*/ 223187 w 298763"/>
                  <a:gd name="connsiteY2" fmla="*/ 262974 h 303356"/>
                  <a:gd name="connsiteX3" fmla="*/ 188135 w 298763"/>
                  <a:gd name="connsiteY3" fmla="*/ 291369 h 303356"/>
                  <a:gd name="connsiteX4" fmla="*/ 137762 w 298763"/>
                  <a:gd name="connsiteY4" fmla="*/ 302228 h 303356"/>
                  <a:gd name="connsiteX5" fmla="*/ 82962 w 298763"/>
                  <a:gd name="connsiteY5" fmla="*/ 290625 h 303356"/>
                  <a:gd name="connsiteX6" fmla="*/ 39074 w 298763"/>
                  <a:gd name="connsiteY6" fmla="*/ 258807 h 303356"/>
                  <a:gd name="connsiteX7" fmla="*/ 10057 w 298763"/>
                  <a:gd name="connsiteY7" fmla="*/ 210786 h 303356"/>
                  <a:gd name="connsiteX8" fmla="*/ 10057 w 298763"/>
                  <a:gd name="connsiteY8" fmla="*/ 90326 h 303356"/>
                  <a:gd name="connsiteX9" fmla="*/ 39074 w 298763"/>
                  <a:gd name="connsiteY9" fmla="*/ 42304 h 303356"/>
                  <a:gd name="connsiteX10" fmla="*/ 82962 w 298763"/>
                  <a:gd name="connsiteY10" fmla="*/ 10486 h 303356"/>
                  <a:gd name="connsiteX11" fmla="*/ 137762 w 298763"/>
                  <a:gd name="connsiteY11" fmla="*/ -1117 h 303356"/>
                  <a:gd name="connsiteX12" fmla="*/ 188135 w 298763"/>
                  <a:gd name="connsiteY12" fmla="*/ 9742 h 303356"/>
                  <a:gd name="connsiteX13" fmla="*/ 223187 w 298763"/>
                  <a:gd name="connsiteY13" fmla="*/ 38431 h 303356"/>
                  <a:gd name="connsiteX14" fmla="*/ 223187 w 298763"/>
                  <a:gd name="connsiteY14" fmla="*/ 6612 h 303356"/>
                  <a:gd name="connsiteX15" fmla="*/ 298306 w 298763"/>
                  <a:gd name="connsiteY15" fmla="*/ 6612 h 303356"/>
                  <a:gd name="connsiteX16" fmla="*/ 151959 w 298763"/>
                  <a:gd name="connsiteY16" fmla="*/ 71148 h 303356"/>
                  <a:gd name="connsiteX17" fmla="*/ 121455 w 298763"/>
                  <a:gd name="connsiteY17" fmla="*/ 77391 h 303356"/>
                  <a:gd name="connsiteX18" fmla="*/ 98197 w 298763"/>
                  <a:gd name="connsiteY18" fmla="*/ 94355 h 303356"/>
                  <a:gd name="connsiteX19" fmla="*/ 83464 w 298763"/>
                  <a:gd name="connsiteY19" fmla="*/ 119619 h 303356"/>
                  <a:gd name="connsiteX20" fmla="*/ 83464 w 298763"/>
                  <a:gd name="connsiteY20" fmla="*/ 181630 h 303356"/>
                  <a:gd name="connsiteX21" fmla="*/ 98197 w 298763"/>
                  <a:gd name="connsiteY21" fmla="*/ 206774 h 303356"/>
                  <a:gd name="connsiteX22" fmla="*/ 121455 w 298763"/>
                  <a:gd name="connsiteY22" fmla="*/ 223720 h 303356"/>
                  <a:gd name="connsiteX23" fmla="*/ 151959 w 298763"/>
                  <a:gd name="connsiteY23" fmla="*/ 229963 h 303356"/>
                  <a:gd name="connsiteX24" fmla="*/ 181996 w 298763"/>
                  <a:gd name="connsiteY24" fmla="*/ 224014 h 303356"/>
                  <a:gd name="connsiteX25" fmla="*/ 205272 w 298763"/>
                  <a:gd name="connsiteY25" fmla="*/ 207362 h 303356"/>
                  <a:gd name="connsiteX26" fmla="*/ 220299 w 298763"/>
                  <a:gd name="connsiteY26" fmla="*/ 182080 h 303356"/>
                  <a:gd name="connsiteX27" fmla="*/ 220299 w 298763"/>
                  <a:gd name="connsiteY27" fmla="*/ 119031 h 303356"/>
                  <a:gd name="connsiteX28" fmla="*/ 205272 w 298763"/>
                  <a:gd name="connsiteY28" fmla="*/ 93750 h 303356"/>
                  <a:gd name="connsiteX29" fmla="*/ 181996 w 298763"/>
                  <a:gd name="connsiteY29" fmla="*/ 77097 h 303356"/>
                  <a:gd name="connsiteX30" fmla="*/ 151959 w 298763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63" h="303356">
                    <a:moveTo>
                      <a:pt x="298358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3" y="274785"/>
                      <a:pt x="201681" y="284469"/>
                      <a:pt x="188135" y="291369"/>
                    </a:cubicBezTo>
                    <a:cubicBezTo>
                      <a:pt x="174175" y="298614"/>
                      <a:pt x="15738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34" y="16694"/>
                      <a:pt x="213687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959" y="71148"/>
                    </a:moveTo>
                    <a:cubicBezTo>
                      <a:pt x="141459" y="70992"/>
                      <a:pt x="131053" y="73137"/>
                      <a:pt x="121455" y="77391"/>
                    </a:cubicBezTo>
                    <a:cubicBezTo>
                      <a:pt x="112598" y="81351"/>
                      <a:pt x="104675" y="87127"/>
                      <a:pt x="98197" y="94355"/>
                    </a:cubicBezTo>
                    <a:cubicBezTo>
                      <a:pt x="91662" y="101721"/>
                      <a:pt x="86654" y="110298"/>
                      <a:pt x="83464" y="119619"/>
                    </a:cubicBezTo>
                    <a:cubicBezTo>
                      <a:pt x="76593" y="139713"/>
                      <a:pt x="76593" y="161536"/>
                      <a:pt x="83464" y="181630"/>
                    </a:cubicBezTo>
                    <a:cubicBezTo>
                      <a:pt x="86677" y="190899"/>
                      <a:pt x="91683" y="199442"/>
                      <a:pt x="98197" y="206774"/>
                    </a:cubicBezTo>
                    <a:cubicBezTo>
                      <a:pt x="104681" y="213985"/>
                      <a:pt x="112603" y="219760"/>
                      <a:pt x="121455" y="223720"/>
                    </a:cubicBezTo>
                    <a:cubicBezTo>
                      <a:pt x="131053" y="227974"/>
                      <a:pt x="141459" y="230119"/>
                      <a:pt x="151959" y="229963"/>
                    </a:cubicBezTo>
                    <a:cubicBezTo>
                      <a:pt x="162278" y="230101"/>
                      <a:pt x="172510" y="228078"/>
                      <a:pt x="181996" y="224014"/>
                    </a:cubicBezTo>
                    <a:cubicBezTo>
                      <a:pt x="190850" y="220175"/>
                      <a:pt x="198786" y="214503"/>
                      <a:pt x="205272" y="207362"/>
                    </a:cubicBezTo>
                    <a:cubicBezTo>
                      <a:pt x="211887" y="199995"/>
                      <a:pt x="216991" y="191401"/>
                      <a:pt x="220299" y="182080"/>
                    </a:cubicBezTo>
                    <a:cubicBezTo>
                      <a:pt x="227355" y="161657"/>
                      <a:pt x="227355" y="139454"/>
                      <a:pt x="220299" y="119031"/>
                    </a:cubicBezTo>
                    <a:cubicBezTo>
                      <a:pt x="216991" y="109711"/>
                      <a:pt x="211887" y="101116"/>
                      <a:pt x="205272" y="93750"/>
                    </a:cubicBezTo>
                    <a:cubicBezTo>
                      <a:pt x="198781" y="86608"/>
                      <a:pt x="190847" y="80936"/>
                      <a:pt x="181996" y="77097"/>
                    </a:cubicBezTo>
                    <a:cubicBezTo>
                      <a:pt x="172508" y="73050"/>
                      <a:pt x="162276" y="71010"/>
                      <a:pt x="151959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50C3561-BA11-4F4A-BEFC-3296103E0A1E}"/>
                  </a:ext>
                </a:extLst>
              </p:cNvPr>
              <p:cNvSpPr/>
              <p:nvPr/>
            </p:nvSpPr>
            <p:spPr>
              <a:xfrm>
                <a:off x="5949714" y="4441024"/>
                <a:ext cx="462514" cy="295971"/>
              </a:xfrm>
              <a:custGeom>
                <a:avLst/>
                <a:gdLst>
                  <a:gd name="connsiteX0" fmla="*/ 349578 w 462514"/>
                  <a:gd name="connsiteY0" fmla="*/ -1114 h 295971"/>
                  <a:gd name="connsiteX1" fmla="*/ 395386 w 462514"/>
                  <a:gd name="connsiteY1" fmla="*/ 7066 h 295971"/>
                  <a:gd name="connsiteX2" fmla="*/ 431026 w 462514"/>
                  <a:gd name="connsiteY2" fmla="*/ 30013 h 295971"/>
                  <a:gd name="connsiteX3" fmla="*/ 454008 w 462514"/>
                  <a:gd name="connsiteY3" fmla="*/ 65549 h 295971"/>
                  <a:gd name="connsiteX4" fmla="*/ 462101 w 462514"/>
                  <a:gd name="connsiteY4" fmla="*/ 111357 h 295971"/>
                  <a:gd name="connsiteX5" fmla="*/ 462101 w 462514"/>
                  <a:gd name="connsiteY5" fmla="*/ 294848 h 295971"/>
                  <a:gd name="connsiteX6" fmla="*/ 385512 w 462514"/>
                  <a:gd name="connsiteY6" fmla="*/ 294848 h 295971"/>
                  <a:gd name="connsiteX7" fmla="*/ 385512 w 462514"/>
                  <a:gd name="connsiteY7" fmla="*/ 136327 h 295971"/>
                  <a:gd name="connsiteX8" fmla="*/ 370779 w 462514"/>
                  <a:gd name="connsiteY8" fmla="*/ 88306 h 295971"/>
                  <a:gd name="connsiteX9" fmla="*/ 329830 w 462514"/>
                  <a:gd name="connsiteY9" fmla="*/ 71792 h 295971"/>
                  <a:gd name="connsiteX10" fmla="*/ 306416 w 462514"/>
                  <a:gd name="connsiteY10" fmla="*/ 75821 h 295971"/>
                  <a:gd name="connsiteX11" fmla="*/ 287273 w 462514"/>
                  <a:gd name="connsiteY11" fmla="*/ 87926 h 295971"/>
                  <a:gd name="connsiteX12" fmla="*/ 274304 w 462514"/>
                  <a:gd name="connsiteY12" fmla="*/ 108296 h 295971"/>
                  <a:gd name="connsiteX13" fmla="*/ 269444 w 462514"/>
                  <a:gd name="connsiteY13" fmla="*/ 136846 h 295971"/>
                  <a:gd name="connsiteX14" fmla="*/ 269444 w 462514"/>
                  <a:gd name="connsiteY14" fmla="*/ 294762 h 295971"/>
                  <a:gd name="connsiteX15" fmla="*/ 192562 w 462514"/>
                  <a:gd name="connsiteY15" fmla="*/ 294762 h 295971"/>
                  <a:gd name="connsiteX16" fmla="*/ 192562 w 462514"/>
                  <a:gd name="connsiteY16" fmla="*/ 136241 h 295971"/>
                  <a:gd name="connsiteX17" fmla="*/ 177967 w 462514"/>
                  <a:gd name="connsiteY17" fmla="*/ 88220 h 295971"/>
                  <a:gd name="connsiteX18" fmla="*/ 136880 w 462514"/>
                  <a:gd name="connsiteY18" fmla="*/ 71705 h 295971"/>
                  <a:gd name="connsiteX19" fmla="*/ 113466 w 462514"/>
                  <a:gd name="connsiteY19" fmla="*/ 75734 h 295971"/>
                  <a:gd name="connsiteX20" fmla="*/ 94306 w 462514"/>
                  <a:gd name="connsiteY20" fmla="*/ 87839 h 295971"/>
                  <a:gd name="connsiteX21" fmla="*/ 81353 w 462514"/>
                  <a:gd name="connsiteY21" fmla="*/ 108210 h 295971"/>
                  <a:gd name="connsiteX22" fmla="*/ 76494 w 462514"/>
                  <a:gd name="connsiteY22" fmla="*/ 136760 h 295971"/>
                  <a:gd name="connsiteX23" fmla="*/ 76494 w 462514"/>
                  <a:gd name="connsiteY23" fmla="*/ 294676 h 295971"/>
                  <a:gd name="connsiteX24" fmla="*/ -406 w 462514"/>
                  <a:gd name="connsiteY24" fmla="*/ 294676 h 295971"/>
                  <a:gd name="connsiteX25" fmla="*/ -406 w 462514"/>
                  <a:gd name="connsiteY25" fmla="*/ 6651 h 295971"/>
                  <a:gd name="connsiteX26" fmla="*/ 74419 w 462514"/>
                  <a:gd name="connsiteY26" fmla="*/ 6651 h 295971"/>
                  <a:gd name="connsiteX27" fmla="*/ 74419 w 462514"/>
                  <a:gd name="connsiteY27" fmla="*/ 40561 h 295971"/>
                  <a:gd name="connsiteX28" fmla="*/ 111840 w 462514"/>
                  <a:gd name="connsiteY28" fmla="*/ 8293 h 295971"/>
                  <a:gd name="connsiteX29" fmla="*/ 158374 w 462514"/>
                  <a:gd name="connsiteY29" fmla="*/ -1079 h 295971"/>
                  <a:gd name="connsiteX30" fmla="*/ 213918 w 462514"/>
                  <a:gd name="connsiteY30" fmla="*/ 12011 h 295971"/>
                  <a:gd name="connsiteX31" fmla="*/ 252653 w 462514"/>
                  <a:gd name="connsiteY31" fmla="*/ 48326 h 295971"/>
                  <a:gd name="connsiteX32" fmla="*/ 295366 w 462514"/>
                  <a:gd name="connsiteY32" fmla="*/ 9815 h 295971"/>
                  <a:gd name="connsiteX33" fmla="*/ 321737 w 462514"/>
                  <a:gd name="connsiteY33" fmla="*/ 1480 h 295971"/>
                  <a:gd name="connsiteX34" fmla="*/ 349578 w 462514"/>
                  <a:gd name="connsiteY34" fmla="*/ -1114 h 2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514" h="295971">
                    <a:moveTo>
                      <a:pt x="349578" y="-1114"/>
                    </a:moveTo>
                    <a:cubicBezTo>
                      <a:pt x="365226" y="-1304"/>
                      <a:pt x="380769" y="1480"/>
                      <a:pt x="395386" y="7066"/>
                    </a:cubicBezTo>
                    <a:cubicBezTo>
                      <a:pt x="408712" y="12202"/>
                      <a:pt x="420842" y="20000"/>
                      <a:pt x="431026" y="30013"/>
                    </a:cubicBezTo>
                    <a:cubicBezTo>
                      <a:pt x="441109" y="40112"/>
                      <a:pt x="448941" y="52217"/>
                      <a:pt x="454008" y="65549"/>
                    </a:cubicBezTo>
                    <a:cubicBezTo>
                      <a:pt x="459536" y="80179"/>
                      <a:pt x="462282" y="95725"/>
                      <a:pt x="462101" y="111357"/>
                    </a:cubicBezTo>
                    <a:lnTo>
                      <a:pt x="462101" y="294848"/>
                    </a:lnTo>
                    <a:lnTo>
                      <a:pt x="385512" y="294848"/>
                    </a:lnTo>
                    <a:lnTo>
                      <a:pt x="385512" y="136327"/>
                    </a:lnTo>
                    <a:cubicBezTo>
                      <a:pt x="385512" y="115317"/>
                      <a:pt x="380601" y="99304"/>
                      <a:pt x="370779" y="88306"/>
                    </a:cubicBezTo>
                    <a:cubicBezTo>
                      <a:pt x="360957" y="77308"/>
                      <a:pt x="347308" y="71809"/>
                      <a:pt x="329830" y="71792"/>
                    </a:cubicBezTo>
                    <a:cubicBezTo>
                      <a:pt x="321850" y="71757"/>
                      <a:pt x="313923" y="73106"/>
                      <a:pt x="306416" y="75821"/>
                    </a:cubicBezTo>
                    <a:cubicBezTo>
                      <a:pt x="299208" y="78363"/>
                      <a:pt x="292667" y="82513"/>
                      <a:pt x="287273" y="87926"/>
                    </a:cubicBezTo>
                    <a:cubicBezTo>
                      <a:pt x="281611" y="93771"/>
                      <a:pt x="277198" y="100688"/>
                      <a:pt x="274304" y="108296"/>
                    </a:cubicBezTo>
                    <a:cubicBezTo>
                      <a:pt x="270892" y="117427"/>
                      <a:pt x="269242" y="127111"/>
                      <a:pt x="269444" y="136846"/>
                    </a:cubicBezTo>
                    <a:lnTo>
                      <a:pt x="269444" y="294762"/>
                    </a:lnTo>
                    <a:lnTo>
                      <a:pt x="192562" y="294762"/>
                    </a:lnTo>
                    <a:lnTo>
                      <a:pt x="192562" y="136241"/>
                    </a:lnTo>
                    <a:cubicBezTo>
                      <a:pt x="192562" y="115231"/>
                      <a:pt x="187697" y="99218"/>
                      <a:pt x="177967" y="88220"/>
                    </a:cubicBezTo>
                    <a:cubicBezTo>
                      <a:pt x="168236" y="77222"/>
                      <a:pt x="154541" y="71723"/>
                      <a:pt x="136880" y="71705"/>
                    </a:cubicBezTo>
                    <a:cubicBezTo>
                      <a:pt x="128899" y="71653"/>
                      <a:pt x="120972" y="73019"/>
                      <a:pt x="113466" y="75734"/>
                    </a:cubicBezTo>
                    <a:cubicBezTo>
                      <a:pt x="106253" y="78276"/>
                      <a:pt x="99706" y="82427"/>
                      <a:pt x="94306" y="87839"/>
                    </a:cubicBezTo>
                    <a:cubicBezTo>
                      <a:pt x="88654" y="93684"/>
                      <a:pt x="84248" y="100618"/>
                      <a:pt x="81353" y="108210"/>
                    </a:cubicBezTo>
                    <a:cubicBezTo>
                      <a:pt x="77933" y="117323"/>
                      <a:pt x="76283" y="127024"/>
                      <a:pt x="76494" y="136760"/>
                    </a:cubicBezTo>
                    <a:lnTo>
                      <a:pt x="76494" y="294676"/>
                    </a:lnTo>
                    <a:lnTo>
                      <a:pt x="-406" y="294676"/>
                    </a:lnTo>
                    <a:lnTo>
                      <a:pt x="-406" y="6651"/>
                    </a:lnTo>
                    <a:lnTo>
                      <a:pt x="74419" y="6651"/>
                    </a:lnTo>
                    <a:lnTo>
                      <a:pt x="74419" y="40561"/>
                    </a:lnTo>
                    <a:cubicBezTo>
                      <a:pt x="84634" y="25292"/>
                      <a:pt x="97107" y="14536"/>
                      <a:pt x="111840" y="8293"/>
                    </a:cubicBezTo>
                    <a:cubicBezTo>
                      <a:pt x="126554" y="2051"/>
                      <a:pt x="142387" y="-1148"/>
                      <a:pt x="158374" y="-1079"/>
                    </a:cubicBezTo>
                    <a:cubicBezTo>
                      <a:pt x="179195" y="-1079"/>
                      <a:pt x="197710" y="3279"/>
                      <a:pt x="213918" y="12011"/>
                    </a:cubicBezTo>
                    <a:cubicBezTo>
                      <a:pt x="229827" y="20467"/>
                      <a:pt x="243198" y="32987"/>
                      <a:pt x="252653" y="48326"/>
                    </a:cubicBezTo>
                    <a:cubicBezTo>
                      <a:pt x="262605" y="31414"/>
                      <a:pt x="277517" y="17977"/>
                      <a:pt x="295366" y="9815"/>
                    </a:cubicBezTo>
                    <a:cubicBezTo>
                      <a:pt x="303779" y="5959"/>
                      <a:pt x="312636" y="3158"/>
                      <a:pt x="321737" y="1480"/>
                    </a:cubicBezTo>
                    <a:cubicBezTo>
                      <a:pt x="330920" y="-232"/>
                      <a:pt x="340238" y="-1096"/>
                      <a:pt x="349578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6FFE0D5-0852-4D7A-AC90-AD6B2B632449}"/>
                  </a:ext>
                </a:extLst>
              </p:cNvPr>
              <p:cNvSpPr/>
              <p:nvPr/>
            </p:nvSpPr>
            <p:spPr>
              <a:xfrm>
                <a:off x="6443450" y="4441062"/>
                <a:ext cx="298711" cy="303356"/>
              </a:xfrm>
              <a:custGeom>
                <a:avLst/>
                <a:gdLst>
                  <a:gd name="connsiteX0" fmla="*/ 298306 w 298711"/>
                  <a:gd name="connsiteY0" fmla="*/ 294793 h 303356"/>
                  <a:gd name="connsiteX1" fmla="*/ 223187 w 298711"/>
                  <a:gd name="connsiteY1" fmla="*/ 294793 h 303356"/>
                  <a:gd name="connsiteX2" fmla="*/ 223187 w 298711"/>
                  <a:gd name="connsiteY2" fmla="*/ 262974 h 303356"/>
                  <a:gd name="connsiteX3" fmla="*/ 188135 w 298711"/>
                  <a:gd name="connsiteY3" fmla="*/ 291369 h 303356"/>
                  <a:gd name="connsiteX4" fmla="*/ 137762 w 298711"/>
                  <a:gd name="connsiteY4" fmla="*/ 302228 h 303356"/>
                  <a:gd name="connsiteX5" fmla="*/ 82962 w 298711"/>
                  <a:gd name="connsiteY5" fmla="*/ 290625 h 303356"/>
                  <a:gd name="connsiteX6" fmla="*/ 39074 w 298711"/>
                  <a:gd name="connsiteY6" fmla="*/ 258807 h 303356"/>
                  <a:gd name="connsiteX7" fmla="*/ 10057 w 298711"/>
                  <a:gd name="connsiteY7" fmla="*/ 210786 h 303356"/>
                  <a:gd name="connsiteX8" fmla="*/ 10057 w 298711"/>
                  <a:gd name="connsiteY8" fmla="*/ 90326 h 303356"/>
                  <a:gd name="connsiteX9" fmla="*/ 39074 w 298711"/>
                  <a:gd name="connsiteY9" fmla="*/ 42304 h 303356"/>
                  <a:gd name="connsiteX10" fmla="*/ 82962 w 298711"/>
                  <a:gd name="connsiteY10" fmla="*/ 10486 h 303356"/>
                  <a:gd name="connsiteX11" fmla="*/ 137762 w 298711"/>
                  <a:gd name="connsiteY11" fmla="*/ -1117 h 303356"/>
                  <a:gd name="connsiteX12" fmla="*/ 188135 w 298711"/>
                  <a:gd name="connsiteY12" fmla="*/ 9742 h 303356"/>
                  <a:gd name="connsiteX13" fmla="*/ 223187 w 298711"/>
                  <a:gd name="connsiteY13" fmla="*/ 38431 h 303356"/>
                  <a:gd name="connsiteX14" fmla="*/ 223187 w 298711"/>
                  <a:gd name="connsiteY14" fmla="*/ 6612 h 303356"/>
                  <a:gd name="connsiteX15" fmla="*/ 298306 w 298711"/>
                  <a:gd name="connsiteY15" fmla="*/ 6612 h 303356"/>
                  <a:gd name="connsiteX16" fmla="*/ 151890 w 298711"/>
                  <a:gd name="connsiteY16" fmla="*/ 71148 h 303356"/>
                  <a:gd name="connsiteX17" fmla="*/ 121403 w 298711"/>
                  <a:gd name="connsiteY17" fmla="*/ 77391 h 303356"/>
                  <a:gd name="connsiteX18" fmla="*/ 98128 w 298711"/>
                  <a:gd name="connsiteY18" fmla="*/ 94355 h 303356"/>
                  <a:gd name="connsiteX19" fmla="*/ 83394 w 298711"/>
                  <a:gd name="connsiteY19" fmla="*/ 119619 h 303356"/>
                  <a:gd name="connsiteX20" fmla="*/ 83394 w 298711"/>
                  <a:gd name="connsiteY20" fmla="*/ 181630 h 303356"/>
                  <a:gd name="connsiteX21" fmla="*/ 98128 w 298711"/>
                  <a:gd name="connsiteY21" fmla="*/ 206774 h 303356"/>
                  <a:gd name="connsiteX22" fmla="*/ 121403 w 298711"/>
                  <a:gd name="connsiteY22" fmla="*/ 223720 h 303356"/>
                  <a:gd name="connsiteX23" fmla="*/ 151890 w 298711"/>
                  <a:gd name="connsiteY23" fmla="*/ 229963 h 303356"/>
                  <a:gd name="connsiteX24" fmla="*/ 181945 w 298711"/>
                  <a:gd name="connsiteY24" fmla="*/ 224014 h 303356"/>
                  <a:gd name="connsiteX25" fmla="*/ 205220 w 298711"/>
                  <a:gd name="connsiteY25" fmla="*/ 207362 h 303356"/>
                  <a:gd name="connsiteX26" fmla="*/ 220230 w 298711"/>
                  <a:gd name="connsiteY26" fmla="*/ 182080 h 303356"/>
                  <a:gd name="connsiteX27" fmla="*/ 220230 w 298711"/>
                  <a:gd name="connsiteY27" fmla="*/ 119031 h 303356"/>
                  <a:gd name="connsiteX28" fmla="*/ 205220 w 298711"/>
                  <a:gd name="connsiteY28" fmla="*/ 93750 h 303356"/>
                  <a:gd name="connsiteX29" fmla="*/ 181945 w 298711"/>
                  <a:gd name="connsiteY29" fmla="*/ 77097 h 303356"/>
                  <a:gd name="connsiteX30" fmla="*/ 151890 w 298711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1" h="303356">
                    <a:moveTo>
                      <a:pt x="298306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5" y="274785"/>
                      <a:pt x="201675" y="284469"/>
                      <a:pt x="188135" y="291369"/>
                    </a:cubicBezTo>
                    <a:cubicBezTo>
                      <a:pt x="174185" y="298614"/>
                      <a:pt x="15739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27" y="16694"/>
                      <a:pt x="213694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890" y="71148"/>
                    </a:moveTo>
                    <a:cubicBezTo>
                      <a:pt x="141397" y="71010"/>
                      <a:pt x="130996" y="73137"/>
                      <a:pt x="121403" y="77391"/>
                    </a:cubicBezTo>
                    <a:cubicBezTo>
                      <a:pt x="112544" y="81351"/>
                      <a:pt x="104616" y="87144"/>
                      <a:pt x="98128" y="94355"/>
                    </a:cubicBezTo>
                    <a:cubicBezTo>
                      <a:pt x="91607" y="101721"/>
                      <a:pt x="86600" y="110316"/>
                      <a:pt x="83394" y="119619"/>
                    </a:cubicBezTo>
                    <a:cubicBezTo>
                      <a:pt x="76524" y="139713"/>
                      <a:pt x="76524" y="161536"/>
                      <a:pt x="83394" y="181630"/>
                    </a:cubicBezTo>
                    <a:cubicBezTo>
                      <a:pt x="86621" y="190899"/>
                      <a:pt x="91626" y="199424"/>
                      <a:pt x="98128" y="206774"/>
                    </a:cubicBezTo>
                    <a:cubicBezTo>
                      <a:pt x="104621" y="213985"/>
                      <a:pt x="112550" y="219760"/>
                      <a:pt x="121403" y="223720"/>
                    </a:cubicBezTo>
                    <a:cubicBezTo>
                      <a:pt x="130996" y="227974"/>
                      <a:pt x="141397" y="230101"/>
                      <a:pt x="151890" y="229963"/>
                    </a:cubicBezTo>
                    <a:cubicBezTo>
                      <a:pt x="162214" y="230101"/>
                      <a:pt x="172453" y="228078"/>
                      <a:pt x="181945" y="224014"/>
                    </a:cubicBezTo>
                    <a:cubicBezTo>
                      <a:pt x="190798" y="220175"/>
                      <a:pt x="198736" y="214503"/>
                      <a:pt x="205220" y="207362"/>
                    </a:cubicBezTo>
                    <a:cubicBezTo>
                      <a:pt x="211826" y="199995"/>
                      <a:pt x="216927" y="191401"/>
                      <a:pt x="220230" y="182080"/>
                    </a:cubicBezTo>
                    <a:cubicBezTo>
                      <a:pt x="227303" y="161657"/>
                      <a:pt x="227303" y="139454"/>
                      <a:pt x="220230" y="119031"/>
                    </a:cubicBezTo>
                    <a:cubicBezTo>
                      <a:pt x="216927" y="109711"/>
                      <a:pt x="211826" y="101116"/>
                      <a:pt x="205220" y="93750"/>
                    </a:cubicBezTo>
                    <a:cubicBezTo>
                      <a:pt x="198736" y="86608"/>
                      <a:pt x="190798" y="80936"/>
                      <a:pt x="181945" y="77097"/>
                    </a:cubicBezTo>
                    <a:cubicBezTo>
                      <a:pt x="172449" y="73050"/>
                      <a:pt x="162214" y="71010"/>
                      <a:pt x="151890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1F7CF7A-54B1-4990-B79B-7745FEC82EEE}"/>
                  </a:ext>
                </a:extLst>
              </p:cNvPr>
              <p:cNvSpPr/>
              <p:nvPr/>
            </p:nvSpPr>
            <p:spPr>
              <a:xfrm>
                <a:off x="6781295" y="4448797"/>
                <a:ext cx="249859" cy="288180"/>
              </a:xfrm>
              <a:custGeom>
                <a:avLst/>
                <a:gdLst>
                  <a:gd name="connsiteX0" fmla="*/ 246203 w 249859"/>
                  <a:gd name="connsiteY0" fmla="*/ 55683 h 288180"/>
                  <a:gd name="connsiteX1" fmla="*/ 105390 w 249859"/>
                  <a:gd name="connsiteY1" fmla="*/ 217766 h 288180"/>
                  <a:gd name="connsiteX2" fmla="*/ 249454 w 249859"/>
                  <a:gd name="connsiteY2" fmla="*/ 217766 h 288180"/>
                  <a:gd name="connsiteX3" fmla="*/ 249454 w 249859"/>
                  <a:gd name="connsiteY3" fmla="*/ 287058 h 288180"/>
                  <a:gd name="connsiteX4" fmla="*/ -406 w 249859"/>
                  <a:gd name="connsiteY4" fmla="*/ 287058 h 288180"/>
                  <a:gd name="connsiteX5" fmla="*/ -406 w 249859"/>
                  <a:gd name="connsiteY5" fmla="*/ 231151 h 288180"/>
                  <a:gd name="connsiteX6" fmla="*/ 143641 w 249859"/>
                  <a:gd name="connsiteY6" fmla="*/ 67875 h 288180"/>
                  <a:gd name="connsiteX7" fmla="*/ 4592 w 249859"/>
                  <a:gd name="connsiteY7" fmla="*/ 67875 h 288180"/>
                  <a:gd name="connsiteX8" fmla="*/ 4592 w 249859"/>
                  <a:gd name="connsiteY8" fmla="*/ -1123 h 288180"/>
                  <a:gd name="connsiteX9" fmla="*/ 246151 w 249859"/>
                  <a:gd name="connsiteY9" fmla="*/ -1123 h 28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859" h="288180">
                    <a:moveTo>
                      <a:pt x="246203" y="55683"/>
                    </a:moveTo>
                    <a:lnTo>
                      <a:pt x="105390" y="217766"/>
                    </a:lnTo>
                    <a:lnTo>
                      <a:pt x="249454" y="217766"/>
                    </a:lnTo>
                    <a:lnTo>
                      <a:pt x="249454" y="287058"/>
                    </a:lnTo>
                    <a:lnTo>
                      <a:pt x="-406" y="287058"/>
                    </a:lnTo>
                    <a:lnTo>
                      <a:pt x="-406" y="231151"/>
                    </a:lnTo>
                    <a:lnTo>
                      <a:pt x="143641" y="67875"/>
                    </a:lnTo>
                    <a:lnTo>
                      <a:pt x="4592" y="67875"/>
                    </a:lnTo>
                    <a:lnTo>
                      <a:pt x="4592" y="-1123"/>
                    </a:lnTo>
                    <a:lnTo>
                      <a:pt x="246151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14CBAEA-ADFB-4B41-98E3-F6FF8FE2B819}"/>
                  </a:ext>
                </a:extLst>
              </p:cNvPr>
              <p:cNvSpPr/>
              <p:nvPr/>
            </p:nvSpPr>
            <p:spPr>
              <a:xfrm>
                <a:off x="7059462" y="4304558"/>
                <a:ext cx="98068" cy="432419"/>
              </a:xfrm>
              <a:custGeom>
                <a:avLst/>
                <a:gdLst>
                  <a:gd name="connsiteX0" fmla="*/ 48465 w 98068"/>
                  <a:gd name="connsiteY0" fmla="*/ -1121 h 432419"/>
                  <a:gd name="connsiteX1" fmla="*/ 67746 w 98068"/>
                  <a:gd name="connsiteY1" fmla="*/ 2735 h 432419"/>
                  <a:gd name="connsiteX2" fmla="*/ 93823 w 98068"/>
                  <a:gd name="connsiteY2" fmla="*/ 29210 h 432419"/>
                  <a:gd name="connsiteX3" fmla="*/ 97662 w 98068"/>
                  <a:gd name="connsiteY3" fmla="*/ 48837 h 432419"/>
                  <a:gd name="connsiteX4" fmla="*/ 83361 w 98068"/>
                  <a:gd name="connsiteY4" fmla="*/ 84079 h 432419"/>
                  <a:gd name="connsiteX5" fmla="*/ 67798 w 98068"/>
                  <a:gd name="connsiteY5" fmla="*/ 94455 h 432419"/>
                  <a:gd name="connsiteX6" fmla="*/ 29218 w 98068"/>
                  <a:gd name="connsiteY6" fmla="*/ 94455 h 432419"/>
                  <a:gd name="connsiteX7" fmla="*/ 13655 w 98068"/>
                  <a:gd name="connsiteY7" fmla="*/ 84079 h 432419"/>
                  <a:gd name="connsiteX8" fmla="*/ 3279 w 98068"/>
                  <a:gd name="connsiteY8" fmla="*/ 68326 h 432419"/>
                  <a:gd name="connsiteX9" fmla="*/ -404 w 98068"/>
                  <a:gd name="connsiteY9" fmla="*/ 48837 h 432419"/>
                  <a:gd name="connsiteX10" fmla="*/ 3279 w 98068"/>
                  <a:gd name="connsiteY10" fmla="*/ 29210 h 432419"/>
                  <a:gd name="connsiteX11" fmla="*/ 13655 w 98068"/>
                  <a:gd name="connsiteY11" fmla="*/ 13301 h 432419"/>
                  <a:gd name="connsiteX12" fmla="*/ 29218 w 98068"/>
                  <a:gd name="connsiteY12" fmla="*/ 2735 h 432419"/>
                  <a:gd name="connsiteX13" fmla="*/ 48465 w 98068"/>
                  <a:gd name="connsiteY13" fmla="*/ -1121 h 432419"/>
                  <a:gd name="connsiteX14" fmla="*/ 87338 w 98068"/>
                  <a:gd name="connsiteY14" fmla="*/ 431296 h 432419"/>
                  <a:gd name="connsiteX15" fmla="*/ 10456 w 98068"/>
                  <a:gd name="connsiteY15" fmla="*/ 431296 h 432419"/>
                  <a:gd name="connsiteX16" fmla="*/ 10456 w 98068"/>
                  <a:gd name="connsiteY16" fmla="*/ 143116 h 432419"/>
                  <a:gd name="connsiteX17" fmla="*/ 87338 w 98068"/>
                  <a:gd name="connsiteY17" fmla="*/ 143116 h 4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68" h="432419">
                    <a:moveTo>
                      <a:pt x="48465" y="-1121"/>
                    </a:moveTo>
                    <a:cubicBezTo>
                      <a:pt x="55088" y="-1173"/>
                      <a:pt x="61659" y="141"/>
                      <a:pt x="67746" y="2735"/>
                    </a:cubicBezTo>
                    <a:cubicBezTo>
                      <a:pt x="79608" y="7732"/>
                      <a:pt x="88998" y="17261"/>
                      <a:pt x="93823" y="29210"/>
                    </a:cubicBezTo>
                    <a:cubicBezTo>
                      <a:pt x="96399" y="35435"/>
                      <a:pt x="97696" y="42110"/>
                      <a:pt x="97662" y="48837"/>
                    </a:cubicBezTo>
                    <a:cubicBezTo>
                      <a:pt x="97748" y="62014"/>
                      <a:pt x="92595" y="74689"/>
                      <a:pt x="83361" y="84079"/>
                    </a:cubicBezTo>
                    <a:cubicBezTo>
                      <a:pt x="78934" y="88558"/>
                      <a:pt x="73625" y="92086"/>
                      <a:pt x="67798" y="94455"/>
                    </a:cubicBezTo>
                    <a:cubicBezTo>
                      <a:pt x="55416" y="99418"/>
                      <a:pt x="41599" y="99418"/>
                      <a:pt x="29218" y="94455"/>
                    </a:cubicBezTo>
                    <a:cubicBezTo>
                      <a:pt x="23390" y="92086"/>
                      <a:pt x="18082" y="88558"/>
                      <a:pt x="13655" y="84079"/>
                    </a:cubicBezTo>
                    <a:cubicBezTo>
                      <a:pt x="9176" y="79566"/>
                      <a:pt x="5648" y="74222"/>
                      <a:pt x="3279" y="68326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39" y="42127"/>
                      <a:pt x="806" y="35452"/>
                      <a:pt x="3279" y="29210"/>
                    </a:cubicBezTo>
                    <a:cubicBezTo>
                      <a:pt x="5614" y="23261"/>
                      <a:pt x="9159" y="17849"/>
                      <a:pt x="13655" y="13301"/>
                    </a:cubicBezTo>
                    <a:cubicBezTo>
                      <a:pt x="18099" y="8805"/>
                      <a:pt x="23390" y="5208"/>
                      <a:pt x="29218" y="2735"/>
                    </a:cubicBezTo>
                    <a:cubicBezTo>
                      <a:pt x="35305" y="141"/>
                      <a:pt x="41859" y="-1173"/>
                      <a:pt x="48465" y="-1121"/>
                    </a:cubicBezTo>
                    <a:close/>
                    <a:moveTo>
                      <a:pt x="87338" y="431296"/>
                    </a:moveTo>
                    <a:lnTo>
                      <a:pt x="10456" y="431296"/>
                    </a:lnTo>
                    <a:lnTo>
                      <a:pt x="10456" y="143116"/>
                    </a:lnTo>
                    <a:lnTo>
                      <a:pt x="87338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CF29EF1-7E12-4198-AE8A-329447B2D350}"/>
                  </a:ext>
                </a:extLst>
              </p:cNvPr>
              <p:cNvSpPr/>
              <p:nvPr/>
            </p:nvSpPr>
            <p:spPr>
              <a:xfrm>
                <a:off x="7198461" y="4441027"/>
                <a:ext cx="269857" cy="295916"/>
              </a:xfrm>
              <a:custGeom>
                <a:avLst/>
                <a:gdLst>
                  <a:gd name="connsiteX0" fmla="*/ 158375 w 269857"/>
                  <a:gd name="connsiteY0" fmla="*/ -1117 h 295916"/>
                  <a:gd name="connsiteX1" fmla="*/ 203006 w 269857"/>
                  <a:gd name="connsiteY1" fmla="*/ 7063 h 295916"/>
                  <a:gd name="connsiteX2" fmla="*/ 261196 w 269857"/>
                  <a:gd name="connsiteY2" fmla="*/ 65494 h 295916"/>
                  <a:gd name="connsiteX3" fmla="*/ 269445 w 269857"/>
                  <a:gd name="connsiteY3" fmla="*/ 111302 h 295916"/>
                  <a:gd name="connsiteX4" fmla="*/ 269445 w 269857"/>
                  <a:gd name="connsiteY4" fmla="*/ 294794 h 295916"/>
                  <a:gd name="connsiteX5" fmla="*/ 192544 w 269857"/>
                  <a:gd name="connsiteY5" fmla="*/ 294794 h 295916"/>
                  <a:gd name="connsiteX6" fmla="*/ 192544 w 269857"/>
                  <a:gd name="connsiteY6" fmla="*/ 136273 h 295916"/>
                  <a:gd name="connsiteX7" fmla="*/ 177967 w 269857"/>
                  <a:gd name="connsiteY7" fmla="*/ 88251 h 295916"/>
                  <a:gd name="connsiteX8" fmla="*/ 136880 w 269857"/>
                  <a:gd name="connsiteY8" fmla="*/ 71737 h 295916"/>
                  <a:gd name="connsiteX9" fmla="*/ 113448 w 269857"/>
                  <a:gd name="connsiteY9" fmla="*/ 75766 h 295916"/>
                  <a:gd name="connsiteX10" fmla="*/ 94306 w 269857"/>
                  <a:gd name="connsiteY10" fmla="*/ 87871 h 295916"/>
                  <a:gd name="connsiteX11" fmla="*/ 81336 w 269857"/>
                  <a:gd name="connsiteY11" fmla="*/ 108241 h 295916"/>
                  <a:gd name="connsiteX12" fmla="*/ 76477 w 269857"/>
                  <a:gd name="connsiteY12" fmla="*/ 136791 h 295916"/>
                  <a:gd name="connsiteX13" fmla="*/ 76477 w 269857"/>
                  <a:gd name="connsiteY13" fmla="*/ 294707 h 295916"/>
                  <a:gd name="connsiteX14" fmla="*/ -406 w 269857"/>
                  <a:gd name="connsiteY14" fmla="*/ 294707 h 295916"/>
                  <a:gd name="connsiteX15" fmla="*/ -406 w 269857"/>
                  <a:gd name="connsiteY15" fmla="*/ 6648 h 295916"/>
                  <a:gd name="connsiteX16" fmla="*/ 74419 w 269857"/>
                  <a:gd name="connsiteY16" fmla="*/ 6648 h 295916"/>
                  <a:gd name="connsiteX17" fmla="*/ 74419 w 269857"/>
                  <a:gd name="connsiteY17" fmla="*/ 40558 h 295916"/>
                  <a:gd name="connsiteX18" fmla="*/ 111840 w 269857"/>
                  <a:gd name="connsiteY18" fmla="*/ 8290 h 295916"/>
                  <a:gd name="connsiteX19" fmla="*/ 158375 w 269857"/>
                  <a:gd name="connsiteY19" fmla="*/ -1117 h 29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9857" h="295916">
                    <a:moveTo>
                      <a:pt x="158375" y="-1117"/>
                    </a:moveTo>
                    <a:cubicBezTo>
                      <a:pt x="173644" y="-1272"/>
                      <a:pt x="188792" y="1512"/>
                      <a:pt x="203006" y="7063"/>
                    </a:cubicBezTo>
                    <a:cubicBezTo>
                      <a:pt x="229827" y="17386"/>
                      <a:pt x="250993" y="38639"/>
                      <a:pt x="261196" y="65494"/>
                    </a:cubicBezTo>
                    <a:cubicBezTo>
                      <a:pt x="266816" y="80106"/>
                      <a:pt x="269617" y="95652"/>
                      <a:pt x="269445" y="111302"/>
                    </a:cubicBezTo>
                    <a:lnTo>
                      <a:pt x="269445" y="294794"/>
                    </a:lnTo>
                    <a:lnTo>
                      <a:pt x="192544" y="294794"/>
                    </a:lnTo>
                    <a:lnTo>
                      <a:pt x="192544" y="136273"/>
                    </a:lnTo>
                    <a:cubicBezTo>
                      <a:pt x="192544" y="115262"/>
                      <a:pt x="187685" y="99249"/>
                      <a:pt x="177967" y="88251"/>
                    </a:cubicBezTo>
                    <a:cubicBezTo>
                      <a:pt x="168249" y="77253"/>
                      <a:pt x="154553" y="71754"/>
                      <a:pt x="136880" y="71737"/>
                    </a:cubicBezTo>
                    <a:cubicBezTo>
                      <a:pt x="128891" y="71702"/>
                      <a:pt x="120953" y="73051"/>
                      <a:pt x="113448" y="75766"/>
                    </a:cubicBezTo>
                    <a:cubicBezTo>
                      <a:pt x="106237" y="78308"/>
                      <a:pt x="99701" y="82458"/>
                      <a:pt x="94306" y="87871"/>
                    </a:cubicBezTo>
                    <a:cubicBezTo>
                      <a:pt x="88651" y="93716"/>
                      <a:pt x="84241" y="100650"/>
                      <a:pt x="81336" y="108241"/>
                    </a:cubicBezTo>
                    <a:cubicBezTo>
                      <a:pt x="77930" y="117372"/>
                      <a:pt x="76269" y="127056"/>
                      <a:pt x="76477" y="136791"/>
                    </a:cubicBezTo>
                    <a:lnTo>
                      <a:pt x="76477" y="294707"/>
                    </a:lnTo>
                    <a:lnTo>
                      <a:pt x="-406" y="294707"/>
                    </a:lnTo>
                    <a:lnTo>
                      <a:pt x="-406" y="6648"/>
                    </a:lnTo>
                    <a:lnTo>
                      <a:pt x="74419" y="6648"/>
                    </a:lnTo>
                    <a:lnTo>
                      <a:pt x="74419" y="40558"/>
                    </a:lnTo>
                    <a:cubicBezTo>
                      <a:pt x="84622" y="25289"/>
                      <a:pt x="97090" y="14533"/>
                      <a:pt x="111840" y="8290"/>
                    </a:cubicBezTo>
                    <a:cubicBezTo>
                      <a:pt x="126556" y="2031"/>
                      <a:pt x="142379" y="-1186"/>
                      <a:pt x="158375" y="-1117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03EEC79-5D0B-46DC-8DAD-F9F8A8473343}"/>
                  </a:ext>
                </a:extLst>
              </p:cNvPr>
              <p:cNvSpPr/>
              <p:nvPr/>
            </p:nvSpPr>
            <p:spPr>
              <a:xfrm>
                <a:off x="7499563" y="4441031"/>
                <a:ext cx="295075" cy="420452"/>
              </a:xfrm>
              <a:custGeom>
                <a:avLst/>
                <a:gdLst>
                  <a:gd name="connsiteX0" fmla="*/ 130944 w 295075"/>
                  <a:gd name="connsiteY0" fmla="*/ -1121 h 420452"/>
                  <a:gd name="connsiteX1" fmla="*/ 182822 w 295075"/>
                  <a:gd name="connsiteY1" fmla="*/ 9583 h 420452"/>
                  <a:gd name="connsiteX2" fmla="*/ 219343 w 295075"/>
                  <a:gd name="connsiteY2" fmla="*/ 38721 h 420452"/>
                  <a:gd name="connsiteX3" fmla="*/ 219343 w 295075"/>
                  <a:gd name="connsiteY3" fmla="*/ 6608 h 420452"/>
                  <a:gd name="connsiteX4" fmla="*/ 294670 w 295075"/>
                  <a:gd name="connsiteY4" fmla="*/ 6608 h 420452"/>
                  <a:gd name="connsiteX5" fmla="*/ 294670 w 295075"/>
                  <a:gd name="connsiteY5" fmla="*/ 270994 h 420452"/>
                  <a:gd name="connsiteX6" fmla="*/ 283914 w 295075"/>
                  <a:gd name="connsiteY6" fmla="*/ 333247 h 420452"/>
                  <a:gd name="connsiteX7" fmla="*/ 252978 w 295075"/>
                  <a:gd name="connsiteY7" fmla="*/ 379937 h 420452"/>
                  <a:gd name="connsiteX8" fmla="*/ 204368 w 295075"/>
                  <a:gd name="connsiteY8" fmla="*/ 409231 h 420452"/>
                  <a:gd name="connsiteX9" fmla="*/ 140593 w 295075"/>
                  <a:gd name="connsiteY9" fmla="*/ 419330 h 420452"/>
                  <a:gd name="connsiteX10" fmla="*/ 106562 w 295075"/>
                  <a:gd name="connsiteY10" fmla="*/ 417099 h 420452"/>
                  <a:gd name="connsiteX11" fmla="*/ 73273 w 295075"/>
                  <a:gd name="connsiteY11" fmla="*/ 410562 h 420452"/>
                  <a:gd name="connsiteX12" fmla="*/ 42493 w 295075"/>
                  <a:gd name="connsiteY12" fmla="*/ 399703 h 420452"/>
                  <a:gd name="connsiteX13" fmla="*/ 15689 w 295075"/>
                  <a:gd name="connsiteY13" fmla="*/ 384537 h 420452"/>
                  <a:gd name="connsiteX14" fmla="*/ 43081 w 295075"/>
                  <a:gd name="connsiteY14" fmla="*/ 321195 h 420452"/>
                  <a:gd name="connsiteX15" fmla="*/ 88041 w 295075"/>
                  <a:gd name="connsiteY15" fmla="*/ 343052 h 420452"/>
                  <a:gd name="connsiteX16" fmla="*/ 137394 w 295075"/>
                  <a:gd name="connsiteY16" fmla="*/ 350644 h 420452"/>
                  <a:gd name="connsiteX17" fmla="*/ 170250 w 295075"/>
                  <a:gd name="connsiteY17" fmla="*/ 345733 h 420452"/>
                  <a:gd name="connsiteX18" fmla="*/ 195878 w 295075"/>
                  <a:gd name="connsiteY18" fmla="*/ 331155 h 420452"/>
                  <a:gd name="connsiteX19" fmla="*/ 212669 w 295075"/>
                  <a:gd name="connsiteY19" fmla="*/ 307222 h 420452"/>
                  <a:gd name="connsiteX20" fmla="*/ 218704 w 295075"/>
                  <a:gd name="connsiteY20" fmla="*/ 274211 h 420452"/>
                  <a:gd name="connsiteX21" fmla="*/ 218704 w 295075"/>
                  <a:gd name="connsiteY21" fmla="*/ 253978 h 420452"/>
                  <a:gd name="connsiteX22" fmla="*/ 182389 w 295075"/>
                  <a:gd name="connsiteY22" fmla="*/ 282529 h 420452"/>
                  <a:gd name="connsiteX23" fmla="*/ 130979 w 295075"/>
                  <a:gd name="connsiteY23" fmla="*/ 292904 h 420452"/>
                  <a:gd name="connsiteX24" fmla="*/ 81038 w 295075"/>
                  <a:gd name="connsiteY24" fmla="*/ 282356 h 420452"/>
                  <a:gd name="connsiteX25" fmla="*/ 39207 w 295075"/>
                  <a:gd name="connsiteY25" fmla="*/ 252612 h 420452"/>
                  <a:gd name="connsiteX26" fmla="*/ 10346 w 295075"/>
                  <a:gd name="connsiteY26" fmla="*/ 206216 h 420452"/>
                  <a:gd name="connsiteX27" fmla="*/ 10346 w 295075"/>
                  <a:gd name="connsiteY27" fmla="*/ 85618 h 420452"/>
                  <a:gd name="connsiteX28" fmla="*/ 39207 w 295075"/>
                  <a:gd name="connsiteY28" fmla="*/ 39222 h 420452"/>
                  <a:gd name="connsiteX29" fmla="*/ 81038 w 295075"/>
                  <a:gd name="connsiteY29" fmla="*/ 9324 h 420452"/>
                  <a:gd name="connsiteX30" fmla="*/ 130944 w 295075"/>
                  <a:gd name="connsiteY30" fmla="*/ -1121 h 420452"/>
                  <a:gd name="connsiteX31" fmla="*/ 150381 w 295075"/>
                  <a:gd name="connsiteY31" fmla="*/ 70245 h 420452"/>
                  <a:gd name="connsiteX32" fmla="*/ 120638 w 295075"/>
                  <a:gd name="connsiteY32" fmla="*/ 76194 h 420452"/>
                  <a:gd name="connsiteX33" fmla="*/ 97950 w 295075"/>
                  <a:gd name="connsiteY33" fmla="*/ 92414 h 420452"/>
                  <a:gd name="connsiteX34" fmla="*/ 83511 w 295075"/>
                  <a:gd name="connsiteY34" fmla="*/ 116503 h 420452"/>
                  <a:gd name="connsiteX35" fmla="*/ 78496 w 295075"/>
                  <a:gd name="connsiteY35" fmla="*/ 146090 h 420452"/>
                  <a:gd name="connsiteX36" fmla="*/ 83511 w 295075"/>
                  <a:gd name="connsiteY36" fmla="*/ 175488 h 420452"/>
                  <a:gd name="connsiteX37" fmla="*/ 97950 w 295075"/>
                  <a:gd name="connsiteY37" fmla="*/ 199420 h 420452"/>
                  <a:gd name="connsiteX38" fmla="*/ 120638 w 295075"/>
                  <a:gd name="connsiteY38" fmla="*/ 215624 h 420452"/>
                  <a:gd name="connsiteX39" fmla="*/ 179554 w 295075"/>
                  <a:gd name="connsiteY39" fmla="*/ 215779 h 420452"/>
                  <a:gd name="connsiteX40" fmla="*/ 202224 w 295075"/>
                  <a:gd name="connsiteY40" fmla="*/ 199870 h 420452"/>
                  <a:gd name="connsiteX41" fmla="*/ 216819 w 295075"/>
                  <a:gd name="connsiteY41" fmla="*/ 175920 h 420452"/>
                  <a:gd name="connsiteX42" fmla="*/ 222007 w 295075"/>
                  <a:gd name="connsiteY42" fmla="*/ 146038 h 420452"/>
                  <a:gd name="connsiteX43" fmla="*/ 216819 w 295075"/>
                  <a:gd name="connsiteY43" fmla="*/ 116001 h 420452"/>
                  <a:gd name="connsiteX44" fmla="*/ 202224 w 295075"/>
                  <a:gd name="connsiteY44" fmla="*/ 91913 h 420452"/>
                  <a:gd name="connsiteX45" fmla="*/ 179554 w 295075"/>
                  <a:gd name="connsiteY45" fmla="*/ 76003 h 420452"/>
                  <a:gd name="connsiteX46" fmla="*/ 150381 w 295075"/>
                  <a:gd name="connsiteY46" fmla="*/ 70280 h 42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5075" h="420452">
                    <a:moveTo>
                      <a:pt x="130944" y="-1121"/>
                    </a:moveTo>
                    <a:cubicBezTo>
                      <a:pt x="150969" y="-1121"/>
                      <a:pt x="168261" y="2441"/>
                      <a:pt x="182822" y="9583"/>
                    </a:cubicBezTo>
                    <a:cubicBezTo>
                      <a:pt x="197019" y="16465"/>
                      <a:pt x="209487" y="26409"/>
                      <a:pt x="219343" y="38721"/>
                    </a:cubicBezTo>
                    <a:lnTo>
                      <a:pt x="219343" y="6608"/>
                    </a:lnTo>
                    <a:lnTo>
                      <a:pt x="294670" y="6608"/>
                    </a:lnTo>
                    <a:lnTo>
                      <a:pt x="294670" y="270994"/>
                    </a:lnTo>
                    <a:cubicBezTo>
                      <a:pt x="294670" y="294201"/>
                      <a:pt x="291090" y="314952"/>
                      <a:pt x="283914" y="333247"/>
                    </a:cubicBezTo>
                    <a:cubicBezTo>
                      <a:pt x="277187" y="350903"/>
                      <a:pt x="266621" y="366864"/>
                      <a:pt x="252978" y="379937"/>
                    </a:cubicBezTo>
                    <a:cubicBezTo>
                      <a:pt x="239022" y="393028"/>
                      <a:pt x="222456" y="403006"/>
                      <a:pt x="204368" y="409231"/>
                    </a:cubicBezTo>
                    <a:cubicBezTo>
                      <a:pt x="185416" y="415958"/>
                      <a:pt x="164163" y="419330"/>
                      <a:pt x="140593" y="419330"/>
                    </a:cubicBezTo>
                    <a:cubicBezTo>
                      <a:pt x="129215" y="419313"/>
                      <a:pt x="117854" y="418569"/>
                      <a:pt x="106562" y="417099"/>
                    </a:cubicBezTo>
                    <a:cubicBezTo>
                      <a:pt x="95339" y="415664"/>
                      <a:pt x="84220" y="413485"/>
                      <a:pt x="73273" y="410562"/>
                    </a:cubicBezTo>
                    <a:cubicBezTo>
                      <a:pt x="62742" y="407744"/>
                      <a:pt x="52453" y="404112"/>
                      <a:pt x="42493" y="399703"/>
                    </a:cubicBezTo>
                    <a:cubicBezTo>
                      <a:pt x="33068" y="395570"/>
                      <a:pt x="24094" y="390486"/>
                      <a:pt x="15689" y="384537"/>
                    </a:cubicBezTo>
                    <a:lnTo>
                      <a:pt x="43081" y="321195"/>
                    </a:lnTo>
                    <a:cubicBezTo>
                      <a:pt x="57001" y="330498"/>
                      <a:pt x="72132" y="337865"/>
                      <a:pt x="88041" y="343052"/>
                    </a:cubicBezTo>
                    <a:cubicBezTo>
                      <a:pt x="103985" y="348154"/>
                      <a:pt x="120655" y="350730"/>
                      <a:pt x="137394" y="350644"/>
                    </a:cubicBezTo>
                    <a:cubicBezTo>
                      <a:pt x="148531" y="350765"/>
                      <a:pt x="159632" y="349105"/>
                      <a:pt x="170250" y="345733"/>
                    </a:cubicBezTo>
                    <a:cubicBezTo>
                      <a:pt x="179709" y="342724"/>
                      <a:pt x="188442" y="337744"/>
                      <a:pt x="195878" y="331155"/>
                    </a:cubicBezTo>
                    <a:cubicBezTo>
                      <a:pt x="203175" y="324515"/>
                      <a:pt x="208916" y="316353"/>
                      <a:pt x="212669" y="307222"/>
                    </a:cubicBezTo>
                    <a:cubicBezTo>
                      <a:pt x="216871" y="296743"/>
                      <a:pt x="218928" y="285503"/>
                      <a:pt x="218704" y="274211"/>
                    </a:cubicBezTo>
                    <a:lnTo>
                      <a:pt x="218704" y="253978"/>
                    </a:lnTo>
                    <a:cubicBezTo>
                      <a:pt x="208882" y="266083"/>
                      <a:pt x="196465" y="275836"/>
                      <a:pt x="182389" y="282529"/>
                    </a:cubicBezTo>
                    <a:cubicBezTo>
                      <a:pt x="167950" y="289446"/>
                      <a:pt x="150813" y="292904"/>
                      <a:pt x="130979" y="292904"/>
                    </a:cubicBezTo>
                    <a:cubicBezTo>
                      <a:pt x="113773" y="292973"/>
                      <a:pt x="96757" y="289376"/>
                      <a:pt x="81038" y="282356"/>
                    </a:cubicBezTo>
                    <a:cubicBezTo>
                      <a:pt x="65250" y="275317"/>
                      <a:pt x="51035" y="265219"/>
                      <a:pt x="39207" y="252612"/>
                    </a:cubicBezTo>
                    <a:cubicBezTo>
                      <a:pt x="26705" y="239141"/>
                      <a:pt x="16900" y="223388"/>
                      <a:pt x="10346" y="206216"/>
                    </a:cubicBezTo>
                    <a:cubicBezTo>
                      <a:pt x="-3990" y="167291"/>
                      <a:pt x="-3990" y="124544"/>
                      <a:pt x="10346" y="85618"/>
                    </a:cubicBezTo>
                    <a:cubicBezTo>
                      <a:pt x="16952" y="68464"/>
                      <a:pt x="26739" y="52728"/>
                      <a:pt x="39207" y="39222"/>
                    </a:cubicBezTo>
                    <a:cubicBezTo>
                      <a:pt x="51001" y="26547"/>
                      <a:pt x="65232" y="16379"/>
                      <a:pt x="81038" y="9324"/>
                    </a:cubicBezTo>
                    <a:cubicBezTo>
                      <a:pt x="96757" y="2355"/>
                      <a:pt x="113755" y="-1208"/>
                      <a:pt x="130944" y="-1121"/>
                    </a:cubicBezTo>
                    <a:close/>
                    <a:moveTo>
                      <a:pt x="150381" y="70245"/>
                    </a:moveTo>
                    <a:cubicBezTo>
                      <a:pt x="140161" y="70090"/>
                      <a:pt x="130010" y="72113"/>
                      <a:pt x="120638" y="76194"/>
                    </a:cubicBezTo>
                    <a:cubicBezTo>
                      <a:pt x="112043" y="79981"/>
                      <a:pt x="104314" y="85514"/>
                      <a:pt x="97950" y="92414"/>
                    </a:cubicBezTo>
                    <a:cubicBezTo>
                      <a:pt x="91569" y="99400"/>
                      <a:pt x="86658" y="107580"/>
                      <a:pt x="83511" y="116503"/>
                    </a:cubicBezTo>
                    <a:cubicBezTo>
                      <a:pt x="80121" y="125996"/>
                      <a:pt x="78427" y="136009"/>
                      <a:pt x="78496" y="146090"/>
                    </a:cubicBezTo>
                    <a:cubicBezTo>
                      <a:pt x="78427" y="156103"/>
                      <a:pt x="80121" y="166063"/>
                      <a:pt x="83511" y="175488"/>
                    </a:cubicBezTo>
                    <a:cubicBezTo>
                      <a:pt x="86692" y="184341"/>
                      <a:pt x="91603" y="192486"/>
                      <a:pt x="97950" y="199420"/>
                    </a:cubicBezTo>
                    <a:cubicBezTo>
                      <a:pt x="104314" y="206320"/>
                      <a:pt x="112043" y="211837"/>
                      <a:pt x="120638" y="215624"/>
                    </a:cubicBezTo>
                    <a:cubicBezTo>
                      <a:pt x="139469" y="223509"/>
                      <a:pt x="160670" y="223561"/>
                      <a:pt x="179554" y="215779"/>
                    </a:cubicBezTo>
                    <a:cubicBezTo>
                      <a:pt x="188131" y="212096"/>
                      <a:pt x="195843" y="206683"/>
                      <a:pt x="202224" y="199870"/>
                    </a:cubicBezTo>
                    <a:cubicBezTo>
                      <a:pt x="208640" y="192936"/>
                      <a:pt x="213602" y="184791"/>
                      <a:pt x="216819" y="175920"/>
                    </a:cubicBezTo>
                    <a:cubicBezTo>
                      <a:pt x="220329" y="166357"/>
                      <a:pt x="222076" y="156224"/>
                      <a:pt x="222007" y="146038"/>
                    </a:cubicBezTo>
                    <a:cubicBezTo>
                      <a:pt x="222076" y="135801"/>
                      <a:pt x="220312" y="125633"/>
                      <a:pt x="216819" y="116001"/>
                    </a:cubicBezTo>
                    <a:cubicBezTo>
                      <a:pt x="213620" y="107078"/>
                      <a:pt x="208657" y="98881"/>
                      <a:pt x="202224" y="91913"/>
                    </a:cubicBezTo>
                    <a:cubicBezTo>
                      <a:pt x="195843" y="85099"/>
                      <a:pt x="188131" y="79687"/>
                      <a:pt x="179554" y="76003"/>
                    </a:cubicBezTo>
                    <a:cubicBezTo>
                      <a:pt x="170336" y="72078"/>
                      <a:pt x="160393" y="70141"/>
                      <a:pt x="150381" y="70280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C53FEF-99D3-2241-8F24-9F457DF2AE6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866" y="6400010"/>
              <a:ext cx="0" cy="28602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8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gradFill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1DAF17-8BCF-4F49-9167-1FF116402BE1}"/>
              </a:ext>
            </a:extLst>
          </p:cNvPr>
          <p:cNvGrpSpPr/>
          <p:nvPr/>
        </p:nvGrpSpPr>
        <p:grpSpPr>
          <a:xfrm>
            <a:off x="10554061" y="6345623"/>
            <a:ext cx="1465983" cy="391342"/>
            <a:chOff x="10554061" y="6345623"/>
            <a:chExt cx="1465983" cy="391342"/>
          </a:xfrm>
        </p:grpSpPr>
        <p:grpSp>
          <p:nvGrpSpPr>
            <p:cNvPr id="27" name="Amdocs_Logomark">
              <a:extLst>
                <a:ext uri="{FF2B5EF4-FFF2-40B4-BE49-F238E27FC236}">
                  <a16:creationId xmlns:a16="http://schemas.microsoft.com/office/drawing/2014/main" id="{61DB19DE-3438-DF4E-8A6B-3FD67D8D16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54061" y="6400942"/>
              <a:ext cx="384048" cy="285861"/>
              <a:chOff x="4624387" y="2333625"/>
              <a:chExt cx="2943225" cy="2190750"/>
            </a:xfrm>
            <a:solidFill>
              <a:schemeClr val="bg1"/>
            </a:solidFill>
          </p:grpSpPr>
          <p:sp>
            <p:nvSpPr>
              <p:cNvPr id="43" name="Freeform: Shape 6">
                <a:extLst>
                  <a:ext uri="{FF2B5EF4-FFF2-40B4-BE49-F238E27FC236}">
                    <a16:creationId xmlns:a16="http://schemas.microsoft.com/office/drawing/2014/main" id="{B11D023C-5B11-FA49-AC64-5193E1AAB0A0}"/>
                  </a:ext>
                </a:extLst>
              </p:cNvPr>
              <p:cNvSpPr/>
              <p:nvPr/>
            </p:nvSpPr>
            <p:spPr>
              <a:xfrm>
                <a:off x="4617243" y="2326481"/>
                <a:ext cx="2200275" cy="2200275"/>
              </a:xfrm>
              <a:custGeom>
                <a:avLst/>
                <a:gdLst>
                  <a:gd name="connsiteX0" fmla="*/ 1541621 w 2200275"/>
                  <a:gd name="connsiteY0" fmla="*/ 7144 h 2200275"/>
                  <a:gd name="connsiteX1" fmla="*/ 254794 w 2200275"/>
                  <a:gd name="connsiteY1" fmla="*/ 7144 h 2200275"/>
                  <a:gd name="connsiteX2" fmla="*/ 381476 w 2200275"/>
                  <a:gd name="connsiteY2" fmla="*/ 445294 h 2200275"/>
                  <a:gd name="connsiteX3" fmla="*/ 1541621 w 2200275"/>
                  <a:gd name="connsiteY3" fmla="*/ 445294 h 2200275"/>
                  <a:gd name="connsiteX4" fmla="*/ 1760696 w 2200275"/>
                  <a:gd name="connsiteY4" fmla="*/ 664369 h 2200275"/>
                  <a:gd name="connsiteX5" fmla="*/ 1760696 w 2200275"/>
                  <a:gd name="connsiteY5" fmla="*/ 883444 h 2200275"/>
                  <a:gd name="connsiteX6" fmla="*/ 664369 w 2200275"/>
                  <a:gd name="connsiteY6" fmla="*/ 883444 h 2200275"/>
                  <a:gd name="connsiteX7" fmla="*/ 7144 w 2200275"/>
                  <a:gd name="connsiteY7" fmla="*/ 1540669 h 2200275"/>
                  <a:gd name="connsiteX8" fmla="*/ 664369 w 2200275"/>
                  <a:gd name="connsiteY8" fmla="*/ 2197894 h 2200275"/>
                  <a:gd name="connsiteX9" fmla="*/ 1540669 w 2200275"/>
                  <a:gd name="connsiteY9" fmla="*/ 2197894 h 2200275"/>
                  <a:gd name="connsiteX10" fmla="*/ 2197894 w 2200275"/>
                  <a:gd name="connsiteY10" fmla="*/ 1540669 h 2200275"/>
                  <a:gd name="connsiteX11" fmla="*/ 2197894 w 2200275"/>
                  <a:gd name="connsiteY11" fmla="*/ 1102519 h 2200275"/>
                  <a:gd name="connsiteX12" fmla="*/ 2197894 w 2200275"/>
                  <a:gd name="connsiteY12" fmla="*/ 883444 h 2200275"/>
                  <a:gd name="connsiteX13" fmla="*/ 2197894 w 2200275"/>
                  <a:gd name="connsiteY13" fmla="*/ 664369 h 2200275"/>
                  <a:gd name="connsiteX14" fmla="*/ 1541621 w 2200275"/>
                  <a:gd name="connsiteY14" fmla="*/ 7144 h 2200275"/>
                  <a:gd name="connsiteX15" fmla="*/ 1760696 w 2200275"/>
                  <a:gd name="connsiteY15" fmla="*/ 1541621 h 2200275"/>
                  <a:gd name="connsiteX16" fmla="*/ 1541621 w 2200275"/>
                  <a:gd name="connsiteY16" fmla="*/ 1760696 h 2200275"/>
                  <a:gd name="connsiteX17" fmla="*/ 664369 w 2200275"/>
                  <a:gd name="connsiteY17" fmla="*/ 1760696 h 2200275"/>
                  <a:gd name="connsiteX18" fmla="*/ 445294 w 2200275"/>
                  <a:gd name="connsiteY18" fmla="*/ 1541621 h 2200275"/>
                  <a:gd name="connsiteX19" fmla="*/ 664369 w 2200275"/>
                  <a:gd name="connsiteY19" fmla="*/ 1322546 h 2200275"/>
                  <a:gd name="connsiteX20" fmla="*/ 1759744 w 2200275"/>
                  <a:gd name="connsiteY20" fmla="*/ 1322546 h 2200275"/>
                  <a:gd name="connsiteX21" fmla="*/ 1759744 w 2200275"/>
                  <a:gd name="connsiteY21" fmla="*/ 1541621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00275" h="2200275">
                    <a:moveTo>
                      <a:pt x="1541621" y="7144"/>
                    </a:moveTo>
                    <a:lnTo>
                      <a:pt x="254794" y="7144"/>
                    </a:lnTo>
                    <a:lnTo>
                      <a:pt x="381476" y="445294"/>
                    </a:lnTo>
                    <a:lnTo>
                      <a:pt x="1541621" y="445294"/>
                    </a:lnTo>
                    <a:cubicBezTo>
                      <a:pt x="1662589" y="445294"/>
                      <a:pt x="1760696" y="543401"/>
                      <a:pt x="1760696" y="664369"/>
                    </a:cubicBezTo>
                    <a:lnTo>
                      <a:pt x="1760696" y="883444"/>
                    </a:lnTo>
                    <a:lnTo>
                      <a:pt x="664369" y="883444"/>
                    </a:lnTo>
                    <a:cubicBezTo>
                      <a:pt x="301466" y="883444"/>
                      <a:pt x="7144" y="1178719"/>
                      <a:pt x="7144" y="1540669"/>
                    </a:cubicBezTo>
                    <a:cubicBezTo>
                      <a:pt x="7144" y="1903571"/>
                      <a:pt x="302419" y="2197894"/>
                      <a:pt x="664369" y="2197894"/>
                    </a:cubicBezTo>
                    <a:lnTo>
                      <a:pt x="1540669" y="2197894"/>
                    </a:lnTo>
                    <a:cubicBezTo>
                      <a:pt x="1903571" y="2197894"/>
                      <a:pt x="2197894" y="1902619"/>
                      <a:pt x="2197894" y="1540669"/>
                    </a:cubicBezTo>
                    <a:lnTo>
                      <a:pt x="2197894" y="1102519"/>
                    </a:lnTo>
                    <a:lnTo>
                      <a:pt x="2197894" y="883444"/>
                    </a:lnTo>
                    <a:lnTo>
                      <a:pt x="2197894" y="664369"/>
                    </a:lnTo>
                    <a:cubicBezTo>
                      <a:pt x="2198846" y="302419"/>
                      <a:pt x="1903571" y="7144"/>
                      <a:pt x="1541621" y="7144"/>
                    </a:cubicBezTo>
                    <a:close/>
                    <a:moveTo>
                      <a:pt x="1760696" y="1541621"/>
                    </a:moveTo>
                    <a:cubicBezTo>
                      <a:pt x="1760696" y="1662589"/>
                      <a:pt x="1662589" y="1760696"/>
                      <a:pt x="1541621" y="1760696"/>
                    </a:cubicBezTo>
                    <a:lnTo>
                      <a:pt x="664369" y="1760696"/>
                    </a:lnTo>
                    <a:cubicBezTo>
                      <a:pt x="543401" y="1760696"/>
                      <a:pt x="445294" y="1662589"/>
                      <a:pt x="445294" y="1541621"/>
                    </a:cubicBezTo>
                    <a:cubicBezTo>
                      <a:pt x="445294" y="1420654"/>
                      <a:pt x="543401" y="1322546"/>
                      <a:pt x="664369" y="1322546"/>
                    </a:cubicBezTo>
                    <a:lnTo>
                      <a:pt x="1759744" y="1322546"/>
                    </a:lnTo>
                    <a:lnTo>
                      <a:pt x="1759744" y="15416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7">
                <a:extLst>
                  <a:ext uri="{FF2B5EF4-FFF2-40B4-BE49-F238E27FC236}">
                    <a16:creationId xmlns:a16="http://schemas.microsoft.com/office/drawing/2014/main" id="{D823668C-A87F-8545-919C-27C05A7C5C63}"/>
                  </a:ext>
                </a:extLst>
              </p:cNvPr>
              <p:cNvSpPr/>
              <p:nvPr/>
            </p:nvSpPr>
            <p:spPr>
              <a:xfrm>
                <a:off x="7036593" y="3202781"/>
                <a:ext cx="533400" cy="447675"/>
              </a:xfrm>
              <a:custGeom>
                <a:avLst/>
                <a:gdLst>
                  <a:gd name="connsiteX0" fmla="*/ 407194 w 533400"/>
                  <a:gd name="connsiteY0" fmla="*/ 7144 h 447675"/>
                  <a:gd name="connsiteX1" fmla="*/ 7144 w 533400"/>
                  <a:gd name="connsiteY1" fmla="*/ 7144 h 447675"/>
                  <a:gd name="connsiteX2" fmla="*/ 7144 w 533400"/>
                  <a:gd name="connsiteY2" fmla="*/ 446246 h 447675"/>
                  <a:gd name="connsiteX3" fmla="*/ 533876 w 533400"/>
                  <a:gd name="connsiteY3" fmla="*/ 446246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447675">
                    <a:moveTo>
                      <a:pt x="407194" y="7144"/>
                    </a:moveTo>
                    <a:lnTo>
                      <a:pt x="7144" y="7144"/>
                    </a:lnTo>
                    <a:lnTo>
                      <a:pt x="7144" y="446246"/>
                    </a:lnTo>
                    <a:lnTo>
                      <a:pt x="533876" y="4462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A3FCAA-37F0-E94F-90FF-6D83B354D708}"/>
                </a:ext>
              </a:extLst>
            </p:cNvPr>
            <p:cNvGrpSpPr/>
            <p:nvPr/>
          </p:nvGrpSpPr>
          <p:grpSpPr>
            <a:xfrm>
              <a:off x="11122366" y="6345623"/>
              <a:ext cx="897678" cy="391342"/>
              <a:chOff x="5599695" y="3904599"/>
              <a:chExt cx="2194943" cy="956884"/>
            </a:xfr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p:grpSpPr>
          <p:sp>
            <p:nvSpPr>
              <p:cNvPr id="30" name="Freeform: Shape 61">
                <a:extLst>
                  <a:ext uri="{FF2B5EF4-FFF2-40B4-BE49-F238E27FC236}">
                    <a16:creationId xmlns:a16="http://schemas.microsoft.com/office/drawing/2014/main" id="{724AC27A-F6D9-E949-ABFA-FA093F532EFB}"/>
                  </a:ext>
                </a:extLst>
              </p:cNvPr>
              <p:cNvSpPr/>
              <p:nvPr/>
            </p:nvSpPr>
            <p:spPr>
              <a:xfrm>
                <a:off x="5617507" y="4041099"/>
                <a:ext cx="462428" cy="295919"/>
              </a:xfrm>
              <a:custGeom>
                <a:avLst/>
                <a:gdLst>
                  <a:gd name="connsiteX0" fmla="*/ 349492 w 462428"/>
                  <a:gd name="connsiteY0" fmla="*/ -1114 h 295919"/>
                  <a:gd name="connsiteX1" fmla="*/ 395300 w 462428"/>
                  <a:gd name="connsiteY1" fmla="*/ 7066 h 295919"/>
                  <a:gd name="connsiteX2" fmla="*/ 430940 w 462428"/>
                  <a:gd name="connsiteY2" fmla="*/ 29961 h 295919"/>
                  <a:gd name="connsiteX3" fmla="*/ 453921 w 462428"/>
                  <a:gd name="connsiteY3" fmla="*/ 65497 h 295919"/>
                  <a:gd name="connsiteX4" fmla="*/ 462014 w 462428"/>
                  <a:gd name="connsiteY4" fmla="*/ 111305 h 295919"/>
                  <a:gd name="connsiteX5" fmla="*/ 462014 w 462428"/>
                  <a:gd name="connsiteY5" fmla="*/ 294796 h 295919"/>
                  <a:gd name="connsiteX6" fmla="*/ 385426 w 462428"/>
                  <a:gd name="connsiteY6" fmla="*/ 294796 h 295919"/>
                  <a:gd name="connsiteX7" fmla="*/ 385426 w 462428"/>
                  <a:gd name="connsiteY7" fmla="*/ 136293 h 295919"/>
                  <a:gd name="connsiteX8" fmla="*/ 370692 w 462428"/>
                  <a:gd name="connsiteY8" fmla="*/ 88254 h 295919"/>
                  <a:gd name="connsiteX9" fmla="*/ 329744 w 462428"/>
                  <a:gd name="connsiteY9" fmla="*/ 71757 h 295919"/>
                  <a:gd name="connsiteX10" fmla="*/ 306329 w 462428"/>
                  <a:gd name="connsiteY10" fmla="*/ 75769 h 295919"/>
                  <a:gd name="connsiteX11" fmla="*/ 287169 w 462428"/>
                  <a:gd name="connsiteY11" fmla="*/ 87874 h 295919"/>
                  <a:gd name="connsiteX12" fmla="*/ 274217 w 462428"/>
                  <a:gd name="connsiteY12" fmla="*/ 108244 h 295919"/>
                  <a:gd name="connsiteX13" fmla="*/ 269358 w 462428"/>
                  <a:gd name="connsiteY13" fmla="*/ 136794 h 295919"/>
                  <a:gd name="connsiteX14" fmla="*/ 269358 w 462428"/>
                  <a:gd name="connsiteY14" fmla="*/ 294710 h 295919"/>
                  <a:gd name="connsiteX15" fmla="*/ 192475 w 462428"/>
                  <a:gd name="connsiteY15" fmla="*/ 294710 h 295919"/>
                  <a:gd name="connsiteX16" fmla="*/ 192475 w 462428"/>
                  <a:gd name="connsiteY16" fmla="*/ 136207 h 295919"/>
                  <a:gd name="connsiteX17" fmla="*/ 177880 w 462428"/>
                  <a:gd name="connsiteY17" fmla="*/ 88168 h 295919"/>
                  <a:gd name="connsiteX18" fmla="*/ 136793 w 462428"/>
                  <a:gd name="connsiteY18" fmla="*/ 71671 h 295919"/>
                  <a:gd name="connsiteX19" fmla="*/ 113379 w 462428"/>
                  <a:gd name="connsiteY19" fmla="*/ 75683 h 295919"/>
                  <a:gd name="connsiteX20" fmla="*/ 94219 w 462428"/>
                  <a:gd name="connsiteY20" fmla="*/ 87787 h 295919"/>
                  <a:gd name="connsiteX21" fmla="*/ 81267 w 462428"/>
                  <a:gd name="connsiteY21" fmla="*/ 108158 h 295919"/>
                  <a:gd name="connsiteX22" fmla="*/ 76408 w 462428"/>
                  <a:gd name="connsiteY22" fmla="*/ 136708 h 295919"/>
                  <a:gd name="connsiteX23" fmla="*/ 76408 w 462428"/>
                  <a:gd name="connsiteY23" fmla="*/ 294624 h 295919"/>
                  <a:gd name="connsiteX24" fmla="*/ -406 w 462428"/>
                  <a:gd name="connsiteY24" fmla="*/ 294624 h 295919"/>
                  <a:gd name="connsiteX25" fmla="*/ -406 w 462428"/>
                  <a:gd name="connsiteY25" fmla="*/ 6616 h 295919"/>
                  <a:gd name="connsiteX26" fmla="*/ 74419 w 462428"/>
                  <a:gd name="connsiteY26" fmla="*/ 6616 h 295919"/>
                  <a:gd name="connsiteX27" fmla="*/ 74419 w 462428"/>
                  <a:gd name="connsiteY27" fmla="*/ 40527 h 295919"/>
                  <a:gd name="connsiteX28" fmla="*/ 111840 w 462428"/>
                  <a:gd name="connsiteY28" fmla="*/ 8259 h 295919"/>
                  <a:gd name="connsiteX29" fmla="*/ 158374 w 462428"/>
                  <a:gd name="connsiteY29" fmla="*/ -1114 h 295919"/>
                  <a:gd name="connsiteX30" fmla="*/ 213918 w 462428"/>
                  <a:gd name="connsiteY30" fmla="*/ 11977 h 295919"/>
                  <a:gd name="connsiteX31" fmla="*/ 252653 w 462428"/>
                  <a:gd name="connsiteY31" fmla="*/ 48291 h 295919"/>
                  <a:gd name="connsiteX32" fmla="*/ 295297 w 462428"/>
                  <a:gd name="connsiteY32" fmla="*/ 9729 h 295919"/>
                  <a:gd name="connsiteX33" fmla="*/ 321668 w 462428"/>
                  <a:gd name="connsiteY33" fmla="*/ 1394 h 295919"/>
                  <a:gd name="connsiteX34" fmla="*/ 349492 w 462428"/>
                  <a:gd name="connsiteY34" fmla="*/ -1114 h 29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428" h="295919">
                    <a:moveTo>
                      <a:pt x="349492" y="-1114"/>
                    </a:moveTo>
                    <a:cubicBezTo>
                      <a:pt x="365140" y="-1304"/>
                      <a:pt x="380682" y="1480"/>
                      <a:pt x="395300" y="7066"/>
                    </a:cubicBezTo>
                    <a:cubicBezTo>
                      <a:pt x="408617" y="12184"/>
                      <a:pt x="420746" y="19983"/>
                      <a:pt x="430940" y="29961"/>
                    </a:cubicBezTo>
                    <a:cubicBezTo>
                      <a:pt x="441023" y="40060"/>
                      <a:pt x="448855" y="52165"/>
                      <a:pt x="453921" y="65497"/>
                    </a:cubicBezTo>
                    <a:cubicBezTo>
                      <a:pt x="459450" y="80127"/>
                      <a:pt x="462196" y="95673"/>
                      <a:pt x="462014" y="111305"/>
                    </a:cubicBezTo>
                    <a:lnTo>
                      <a:pt x="462014" y="294796"/>
                    </a:lnTo>
                    <a:lnTo>
                      <a:pt x="385426" y="294796"/>
                    </a:lnTo>
                    <a:lnTo>
                      <a:pt x="385426" y="136293"/>
                    </a:lnTo>
                    <a:cubicBezTo>
                      <a:pt x="385426" y="115265"/>
                      <a:pt x="380515" y="99252"/>
                      <a:pt x="370692" y="88254"/>
                    </a:cubicBezTo>
                    <a:cubicBezTo>
                      <a:pt x="360870" y="77256"/>
                      <a:pt x="347221" y="71757"/>
                      <a:pt x="329744" y="71757"/>
                    </a:cubicBezTo>
                    <a:cubicBezTo>
                      <a:pt x="321763" y="71705"/>
                      <a:pt x="313838" y="73071"/>
                      <a:pt x="306329" y="75769"/>
                    </a:cubicBezTo>
                    <a:cubicBezTo>
                      <a:pt x="299122" y="78328"/>
                      <a:pt x="292577" y="82461"/>
                      <a:pt x="287169" y="87874"/>
                    </a:cubicBezTo>
                    <a:cubicBezTo>
                      <a:pt x="281518" y="93719"/>
                      <a:pt x="277112" y="100653"/>
                      <a:pt x="274217" y="108244"/>
                    </a:cubicBezTo>
                    <a:cubicBezTo>
                      <a:pt x="270805" y="117375"/>
                      <a:pt x="269157" y="127059"/>
                      <a:pt x="269358" y="136794"/>
                    </a:cubicBezTo>
                    <a:lnTo>
                      <a:pt x="269358" y="294710"/>
                    </a:lnTo>
                    <a:lnTo>
                      <a:pt x="192475" y="294710"/>
                    </a:lnTo>
                    <a:lnTo>
                      <a:pt x="192475" y="136207"/>
                    </a:lnTo>
                    <a:cubicBezTo>
                      <a:pt x="192475" y="115179"/>
                      <a:pt x="187611" y="99166"/>
                      <a:pt x="177880" y="88168"/>
                    </a:cubicBezTo>
                    <a:cubicBezTo>
                      <a:pt x="168150" y="77170"/>
                      <a:pt x="154454" y="71671"/>
                      <a:pt x="136793" y="71671"/>
                    </a:cubicBezTo>
                    <a:cubicBezTo>
                      <a:pt x="128813" y="71619"/>
                      <a:pt x="120888" y="72985"/>
                      <a:pt x="113379" y="75683"/>
                    </a:cubicBezTo>
                    <a:cubicBezTo>
                      <a:pt x="106170" y="78242"/>
                      <a:pt x="99623" y="82375"/>
                      <a:pt x="94219" y="87787"/>
                    </a:cubicBezTo>
                    <a:cubicBezTo>
                      <a:pt x="88568" y="93632"/>
                      <a:pt x="84162" y="100567"/>
                      <a:pt x="81267" y="108158"/>
                    </a:cubicBezTo>
                    <a:cubicBezTo>
                      <a:pt x="77848" y="117271"/>
                      <a:pt x="76199" y="126972"/>
                      <a:pt x="76408" y="136708"/>
                    </a:cubicBezTo>
                    <a:lnTo>
                      <a:pt x="76408" y="294624"/>
                    </a:lnTo>
                    <a:lnTo>
                      <a:pt x="-406" y="294624"/>
                    </a:lnTo>
                    <a:lnTo>
                      <a:pt x="-406" y="6616"/>
                    </a:lnTo>
                    <a:lnTo>
                      <a:pt x="74419" y="6616"/>
                    </a:lnTo>
                    <a:lnTo>
                      <a:pt x="74419" y="40527"/>
                    </a:lnTo>
                    <a:cubicBezTo>
                      <a:pt x="84634" y="25257"/>
                      <a:pt x="97107" y="14502"/>
                      <a:pt x="111840" y="8259"/>
                    </a:cubicBezTo>
                    <a:cubicBezTo>
                      <a:pt x="126558" y="2016"/>
                      <a:pt x="142389" y="-1166"/>
                      <a:pt x="158374" y="-1114"/>
                    </a:cubicBezTo>
                    <a:cubicBezTo>
                      <a:pt x="179195" y="-1114"/>
                      <a:pt x="197710" y="3244"/>
                      <a:pt x="213918" y="11977"/>
                    </a:cubicBezTo>
                    <a:cubicBezTo>
                      <a:pt x="229824" y="20433"/>
                      <a:pt x="243193" y="32970"/>
                      <a:pt x="252653" y="48291"/>
                    </a:cubicBezTo>
                    <a:cubicBezTo>
                      <a:pt x="262579" y="31362"/>
                      <a:pt x="277467" y="17908"/>
                      <a:pt x="295297" y="9729"/>
                    </a:cubicBezTo>
                    <a:cubicBezTo>
                      <a:pt x="303710" y="5873"/>
                      <a:pt x="312567" y="3071"/>
                      <a:pt x="321668" y="1394"/>
                    </a:cubicBezTo>
                    <a:cubicBezTo>
                      <a:pt x="330847" y="-284"/>
                      <a:pt x="340161" y="-1131"/>
                      <a:pt x="349492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62">
                <a:extLst>
                  <a:ext uri="{FF2B5EF4-FFF2-40B4-BE49-F238E27FC236}">
                    <a16:creationId xmlns:a16="http://schemas.microsoft.com/office/drawing/2014/main" id="{52A44CE7-EFED-264A-B205-F63941637300}"/>
                  </a:ext>
                </a:extLst>
              </p:cNvPr>
              <p:cNvSpPr/>
              <p:nvPr/>
            </p:nvSpPr>
            <p:spPr>
              <a:xfrm>
                <a:off x="6117053" y="4041034"/>
                <a:ext cx="298712" cy="303424"/>
              </a:xfrm>
              <a:custGeom>
                <a:avLst/>
                <a:gdLst>
                  <a:gd name="connsiteX0" fmla="*/ 298307 w 298712"/>
                  <a:gd name="connsiteY0" fmla="*/ 294861 h 303424"/>
                  <a:gd name="connsiteX1" fmla="*/ 223188 w 298712"/>
                  <a:gd name="connsiteY1" fmla="*/ 294861 h 303424"/>
                  <a:gd name="connsiteX2" fmla="*/ 223188 w 298712"/>
                  <a:gd name="connsiteY2" fmla="*/ 263043 h 303424"/>
                  <a:gd name="connsiteX3" fmla="*/ 188118 w 298712"/>
                  <a:gd name="connsiteY3" fmla="*/ 291454 h 303424"/>
                  <a:gd name="connsiteX4" fmla="*/ 137745 w 298712"/>
                  <a:gd name="connsiteY4" fmla="*/ 302297 h 303424"/>
                  <a:gd name="connsiteX5" fmla="*/ 82963 w 298712"/>
                  <a:gd name="connsiteY5" fmla="*/ 290711 h 303424"/>
                  <a:gd name="connsiteX6" fmla="*/ 39057 w 298712"/>
                  <a:gd name="connsiteY6" fmla="*/ 258806 h 303424"/>
                  <a:gd name="connsiteX7" fmla="*/ 10040 w 298712"/>
                  <a:gd name="connsiteY7" fmla="*/ 210785 h 303424"/>
                  <a:gd name="connsiteX8" fmla="*/ 10040 w 298712"/>
                  <a:gd name="connsiteY8" fmla="*/ 90325 h 303424"/>
                  <a:gd name="connsiteX9" fmla="*/ 39057 w 298712"/>
                  <a:gd name="connsiteY9" fmla="*/ 42303 h 303424"/>
                  <a:gd name="connsiteX10" fmla="*/ 82963 w 298712"/>
                  <a:gd name="connsiteY10" fmla="*/ 10485 h 303424"/>
                  <a:gd name="connsiteX11" fmla="*/ 137745 w 298712"/>
                  <a:gd name="connsiteY11" fmla="*/ -1118 h 303424"/>
                  <a:gd name="connsiteX12" fmla="*/ 188118 w 298712"/>
                  <a:gd name="connsiteY12" fmla="*/ 9741 h 303424"/>
                  <a:gd name="connsiteX13" fmla="*/ 223188 w 298712"/>
                  <a:gd name="connsiteY13" fmla="*/ 38430 h 303424"/>
                  <a:gd name="connsiteX14" fmla="*/ 223188 w 298712"/>
                  <a:gd name="connsiteY14" fmla="*/ 6612 h 303424"/>
                  <a:gd name="connsiteX15" fmla="*/ 298307 w 298712"/>
                  <a:gd name="connsiteY15" fmla="*/ 6612 h 303424"/>
                  <a:gd name="connsiteX16" fmla="*/ 151977 w 298712"/>
                  <a:gd name="connsiteY16" fmla="*/ 71216 h 303424"/>
                  <a:gd name="connsiteX17" fmla="*/ 121490 w 298712"/>
                  <a:gd name="connsiteY17" fmla="*/ 77459 h 303424"/>
                  <a:gd name="connsiteX18" fmla="*/ 98214 w 298712"/>
                  <a:gd name="connsiteY18" fmla="*/ 94423 h 303424"/>
                  <a:gd name="connsiteX19" fmla="*/ 83481 w 298712"/>
                  <a:gd name="connsiteY19" fmla="*/ 119705 h 303424"/>
                  <a:gd name="connsiteX20" fmla="*/ 83481 w 298712"/>
                  <a:gd name="connsiteY20" fmla="*/ 181699 h 303424"/>
                  <a:gd name="connsiteX21" fmla="*/ 98214 w 298712"/>
                  <a:gd name="connsiteY21" fmla="*/ 206842 h 303424"/>
                  <a:gd name="connsiteX22" fmla="*/ 121490 w 298712"/>
                  <a:gd name="connsiteY22" fmla="*/ 223789 h 303424"/>
                  <a:gd name="connsiteX23" fmla="*/ 151977 w 298712"/>
                  <a:gd name="connsiteY23" fmla="*/ 230031 h 303424"/>
                  <a:gd name="connsiteX24" fmla="*/ 182031 w 298712"/>
                  <a:gd name="connsiteY24" fmla="*/ 224083 h 303424"/>
                  <a:gd name="connsiteX25" fmla="*/ 205290 w 298712"/>
                  <a:gd name="connsiteY25" fmla="*/ 207430 h 303424"/>
                  <a:gd name="connsiteX26" fmla="*/ 220317 w 298712"/>
                  <a:gd name="connsiteY26" fmla="*/ 182148 h 303424"/>
                  <a:gd name="connsiteX27" fmla="*/ 220317 w 298712"/>
                  <a:gd name="connsiteY27" fmla="*/ 119099 h 303424"/>
                  <a:gd name="connsiteX28" fmla="*/ 205290 w 298712"/>
                  <a:gd name="connsiteY28" fmla="*/ 93818 h 303424"/>
                  <a:gd name="connsiteX29" fmla="*/ 182031 w 298712"/>
                  <a:gd name="connsiteY29" fmla="*/ 77165 h 303424"/>
                  <a:gd name="connsiteX30" fmla="*/ 151977 w 298712"/>
                  <a:gd name="connsiteY30" fmla="*/ 71216 h 30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2" h="303424">
                    <a:moveTo>
                      <a:pt x="298307" y="294861"/>
                    </a:moveTo>
                    <a:lnTo>
                      <a:pt x="223188" y="294861"/>
                    </a:lnTo>
                    <a:lnTo>
                      <a:pt x="223188" y="263043"/>
                    </a:lnTo>
                    <a:cubicBezTo>
                      <a:pt x="213611" y="274854"/>
                      <a:pt x="201665" y="284537"/>
                      <a:pt x="188118" y="291454"/>
                    </a:cubicBezTo>
                    <a:cubicBezTo>
                      <a:pt x="174181" y="298683"/>
                      <a:pt x="157390" y="302297"/>
                      <a:pt x="137745" y="302297"/>
                    </a:cubicBezTo>
                    <a:cubicBezTo>
                      <a:pt x="118860" y="302452"/>
                      <a:pt x="100165" y="298510"/>
                      <a:pt x="82963" y="290711"/>
                    </a:cubicBezTo>
                    <a:cubicBezTo>
                      <a:pt x="66329" y="283137"/>
                      <a:pt x="51395" y="272294"/>
                      <a:pt x="39057" y="258806"/>
                    </a:cubicBezTo>
                    <a:cubicBezTo>
                      <a:pt x="26376" y="244816"/>
                      <a:pt x="16523" y="228509"/>
                      <a:pt x="10040" y="210785"/>
                    </a:cubicBezTo>
                    <a:cubicBezTo>
                      <a:pt x="-3888" y="171842"/>
                      <a:pt x="-3888" y="129267"/>
                      <a:pt x="10040" y="90325"/>
                    </a:cubicBezTo>
                    <a:cubicBezTo>
                      <a:pt x="16531" y="72600"/>
                      <a:pt x="26383" y="56293"/>
                      <a:pt x="39057" y="42303"/>
                    </a:cubicBezTo>
                    <a:cubicBezTo>
                      <a:pt x="51397" y="28850"/>
                      <a:pt x="66332" y="18025"/>
                      <a:pt x="82963" y="10485"/>
                    </a:cubicBezTo>
                    <a:cubicBezTo>
                      <a:pt x="100163" y="2686"/>
                      <a:pt x="118858" y="-1274"/>
                      <a:pt x="137745" y="-1118"/>
                    </a:cubicBezTo>
                    <a:cubicBezTo>
                      <a:pt x="157343" y="-1118"/>
                      <a:pt x="174134" y="2496"/>
                      <a:pt x="188118" y="9741"/>
                    </a:cubicBezTo>
                    <a:cubicBezTo>
                      <a:pt x="201723" y="16693"/>
                      <a:pt x="213682" y="26463"/>
                      <a:pt x="223188" y="38430"/>
                    </a:cubicBezTo>
                    <a:lnTo>
                      <a:pt x="223188" y="6612"/>
                    </a:lnTo>
                    <a:lnTo>
                      <a:pt x="298307" y="6612"/>
                    </a:lnTo>
                    <a:close/>
                    <a:moveTo>
                      <a:pt x="151977" y="71216"/>
                    </a:moveTo>
                    <a:cubicBezTo>
                      <a:pt x="141484" y="71078"/>
                      <a:pt x="131084" y="73205"/>
                      <a:pt x="121490" y="77459"/>
                    </a:cubicBezTo>
                    <a:cubicBezTo>
                      <a:pt x="112631" y="81419"/>
                      <a:pt x="104703" y="87212"/>
                      <a:pt x="98214" y="94423"/>
                    </a:cubicBezTo>
                    <a:cubicBezTo>
                      <a:pt x="91690" y="101807"/>
                      <a:pt x="86682" y="110384"/>
                      <a:pt x="83481" y="119705"/>
                    </a:cubicBezTo>
                    <a:cubicBezTo>
                      <a:pt x="76611" y="139799"/>
                      <a:pt x="76611" y="161605"/>
                      <a:pt x="83481" y="181699"/>
                    </a:cubicBezTo>
                    <a:cubicBezTo>
                      <a:pt x="86708" y="190967"/>
                      <a:pt x="91713" y="199493"/>
                      <a:pt x="98214" y="206842"/>
                    </a:cubicBezTo>
                    <a:cubicBezTo>
                      <a:pt x="104708" y="214053"/>
                      <a:pt x="112636" y="219829"/>
                      <a:pt x="121490" y="223789"/>
                    </a:cubicBezTo>
                    <a:cubicBezTo>
                      <a:pt x="131082" y="228043"/>
                      <a:pt x="141484" y="230169"/>
                      <a:pt x="151977" y="230031"/>
                    </a:cubicBezTo>
                    <a:cubicBezTo>
                      <a:pt x="162301" y="230169"/>
                      <a:pt x="172540" y="228146"/>
                      <a:pt x="182031" y="224083"/>
                    </a:cubicBezTo>
                    <a:cubicBezTo>
                      <a:pt x="190882" y="220261"/>
                      <a:pt x="198812" y="214572"/>
                      <a:pt x="205290" y="207430"/>
                    </a:cubicBezTo>
                    <a:cubicBezTo>
                      <a:pt x="211910" y="200063"/>
                      <a:pt x="217016" y="191486"/>
                      <a:pt x="220317" y="182148"/>
                    </a:cubicBezTo>
                    <a:cubicBezTo>
                      <a:pt x="227395" y="161726"/>
                      <a:pt x="227395" y="139522"/>
                      <a:pt x="220317" y="119099"/>
                    </a:cubicBezTo>
                    <a:cubicBezTo>
                      <a:pt x="217016" y="109762"/>
                      <a:pt x="211910" y="101184"/>
                      <a:pt x="205290" y="93818"/>
                    </a:cubicBezTo>
                    <a:cubicBezTo>
                      <a:pt x="198807" y="86676"/>
                      <a:pt x="190878" y="81004"/>
                      <a:pt x="182031" y="77165"/>
                    </a:cubicBezTo>
                    <a:cubicBezTo>
                      <a:pt x="172536" y="73119"/>
                      <a:pt x="162301" y="71078"/>
                      <a:pt x="151977" y="71216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63">
                <a:extLst>
                  <a:ext uri="{FF2B5EF4-FFF2-40B4-BE49-F238E27FC236}">
                    <a16:creationId xmlns:a16="http://schemas.microsoft.com/office/drawing/2014/main" id="{A417588C-4CB9-C44F-915E-171B392CC225}"/>
                  </a:ext>
                </a:extLst>
              </p:cNvPr>
              <p:cNvSpPr/>
              <p:nvPr/>
            </p:nvSpPr>
            <p:spPr>
              <a:xfrm>
                <a:off x="6472900" y="3908768"/>
                <a:ext cx="279568" cy="428250"/>
              </a:xfrm>
              <a:custGeom>
                <a:avLst/>
                <a:gdLst>
                  <a:gd name="connsiteX0" fmla="*/ 76494 w 279568"/>
                  <a:gd name="connsiteY0" fmla="*/ 241561 h 428250"/>
                  <a:gd name="connsiteX1" fmla="*/ 103592 w 279568"/>
                  <a:gd name="connsiteY1" fmla="*/ 241561 h 428250"/>
                  <a:gd name="connsiteX2" fmla="*/ 184019 w 279568"/>
                  <a:gd name="connsiteY2" fmla="*/ 138947 h 428250"/>
                  <a:gd name="connsiteX3" fmla="*/ 278281 w 279568"/>
                  <a:gd name="connsiteY3" fmla="*/ 138947 h 428250"/>
                  <a:gd name="connsiteX4" fmla="*/ 165741 w 279568"/>
                  <a:gd name="connsiteY4" fmla="*/ 274572 h 428250"/>
                  <a:gd name="connsiteX5" fmla="*/ 279163 w 279568"/>
                  <a:gd name="connsiteY5" fmla="*/ 427127 h 428250"/>
                  <a:gd name="connsiteX6" fmla="*/ 184607 w 279568"/>
                  <a:gd name="connsiteY6" fmla="*/ 427127 h 428250"/>
                  <a:gd name="connsiteX7" fmla="*/ 102416 w 279568"/>
                  <a:gd name="connsiteY7" fmla="*/ 310558 h 428250"/>
                  <a:gd name="connsiteX8" fmla="*/ 76477 w 279568"/>
                  <a:gd name="connsiteY8" fmla="*/ 310558 h 428250"/>
                  <a:gd name="connsiteX9" fmla="*/ 76477 w 279568"/>
                  <a:gd name="connsiteY9" fmla="*/ 427127 h 428250"/>
                  <a:gd name="connsiteX10" fmla="*/ -406 w 279568"/>
                  <a:gd name="connsiteY10" fmla="*/ 427127 h 428250"/>
                  <a:gd name="connsiteX11" fmla="*/ -406 w 279568"/>
                  <a:gd name="connsiteY11" fmla="*/ -1123 h 428250"/>
                  <a:gd name="connsiteX12" fmla="*/ 76494 w 279568"/>
                  <a:gd name="connsiteY12" fmla="*/ -1123 h 42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568" h="428250">
                    <a:moveTo>
                      <a:pt x="76494" y="241561"/>
                    </a:moveTo>
                    <a:lnTo>
                      <a:pt x="103592" y="241561"/>
                    </a:lnTo>
                    <a:lnTo>
                      <a:pt x="184019" y="138947"/>
                    </a:lnTo>
                    <a:lnTo>
                      <a:pt x="278281" y="138947"/>
                    </a:lnTo>
                    <a:lnTo>
                      <a:pt x="165741" y="274572"/>
                    </a:lnTo>
                    <a:lnTo>
                      <a:pt x="279163" y="427127"/>
                    </a:lnTo>
                    <a:lnTo>
                      <a:pt x="184607" y="427127"/>
                    </a:lnTo>
                    <a:lnTo>
                      <a:pt x="102416" y="310558"/>
                    </a:lnTo>
                    <a:lnTo>
                      <a:pt x="76477" y="310558"/>
                    </a:lnTo>
                    <a:lnTo>
                      <a:pt x="76477" y="427127"/>
                    </a:lnTo>
                    <a:lnTo>
                      <a:pt x="-406" y="427127"/>
                    </a:lnTo>
                    <a:lnTo>
                      <a:pt x="-406" y="-1123"/>
                    </a:lnTo>
                    <a:lnTo>
                      <a:pt x="76494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64">
                <a:extLst>
                  <a:ext uri="{FF2B5EF4-FFF2-40B4-BE49-F238E27FC236}">
                    <a16:creationId xmlns:a16="http://schemas.microsoft.com/office/drawing/2014/main" id="{902895AD-05AE-7F48-8636-DFA00B3796C8}"/>
                  </a:ext>
                </a:extLst>
              </p:cNvPr>
              <p:cNvSpPr/>
              <p:nvPr/>
            </p:nvSpPr>
            <p:spPr>
              <a:xfrm>
                <a:off x="6740055" y="4041097"/>
                <a:ext cx="283157" cy="303403"/>
              </a:xfrm>
              <a:custGeom>
                <a:avLst/>
                <a:gdLst>
                  <a:gd name="connsiteX0" fmla="*/ 143984 w 283157"/>
                  <a:gd name="connsiteY0" fmla="*/ -1112 h 303403"/>
                  <a:gd name="connsiteX1" fmla="*/ 200392 w 283157"/>
                  <a:gd name="connsiteY1" fmla="*/ 9886 h 303403"/>
                  <a:gd name="connsiteX2" fmla="*/ 244142 w 283157"/>
                  <a:gd name="connsiteY2" fmla="*/ 40823 h 303403"/>
                  <a:gd name="connsiteX3" fmla="*/ 272572 w 283157"/>
                  <a:gd name="connsiteY3" fmla="*/ 88706 h 303403"/>
                  <a:gd name="connsiteX4" fmla="*/ 282740 w 283157"/>
                  <a:gd name="connsiteY4" fmla="*/ 150267 h 303403"/>
                  <a:gd name="connsiteX5" fmla="*/ 282290 w 283157"/>
                  <a:gd name="connsiteY5" fmla="*/ 164240 h 303403"/>
                  <a:gd name="connsiteX6" fmla="*/ 281270 w 283157"/>
                  <a:gd name="connsiteY6" fmla="*/ 176431 h 303403"/>
                  <a:gd name="connsiteX7" fmla="*/ 78878 w 283157"/>
                  <a:gd name="connsiteY7" fmla="*/ 176431 h 303403"/>
                  <a:gd name="connsiteX8" fmla="*/ 88596 w 283157"/>
                  <a:gd name="connsiteY8" fmla="*/ 203355 h 303403"/>
                  <a:gd name="connsiteX9" fmla="*/ 104955 w 283157"/>
                  <a:gd name="connsiteY9" fmla="*/ 221945 h 303403"/>
                  <a:gd name="connsiteX10" fmla="*/ 126605 w 283157"/>
                  <a:gd name="connsiteY10" fmla="*/ 232787 h 303403"/>
                  <a:gd name="connsiteX11" fmla="*/ 152233 w 283157"/>
                  <a:gd name="connsiteY11" fmla="*/ 236246 h 303403"/>
                  <a:gd name="connsiteX12" fmla="*/ 189792 w 283157"/>
                  <a:gd name="connsiteY12" fmla="*/ 229121 h 303403"/>
                  <a:gd name="connsiteX13" fmla="*/ 224377 w 283157"/>
                  <a:gd name="connsiteY13" fmla="*/ 208595 h 303403"/>
                  <a:gd name="connsiteX14" fmla="*/ 269441 w 283157"/>
                  <a:gd name="connsiteY14" fmla="*/ 258553 h 303403"/>
                  <a:gd name="connsiteX15" fmla="*/ 214503 w 283157"/>
                  <a:gd name="connsiteY15" fmla="*/ 291720 h 303403"/>
                  <a:gd name="connsiteX16" fmla="*/ 147771 w 283157"/>
                  <a:gd name="connsiteY16" fmla="*/ 302269 h 303403"/>
                  <a:gd name="connsiteX17" fmla="*/ 87835 w 283157"/>
                  <a:gd name="connsiteY17" fmla="*/ 291426 h 303403"/>
                  <a:gd name="connsiteX18" fmla="*/ 40990 w 283157"/>
                  <a:gd name="connsiteY18" fmla="*/ 260784 h 303403"/>
                  <a:gd name="connsiteX19" fmla="*/ 10503 w 283157"/>
                  <a:gd name="connsiteY19" fmla="*/ 213195 h 303403"/>
                  <a:gd name="connsiteX20" fmla="*/ -391 w 283157"/>
                  <a:gd name="connsiteY20" fmla="*/ 151495 h 303403"/>
                  <a:gd name="connsiteX21" fmla="*/ 10209 w 283157"/>
                  <a:gd name="connsiteY21" fmla="*/ 89484 h 303403"/>
                  <a:gd name="connsiteX22" fmla="*/ 39814 w 283157"/>
                  <a:gd name="connsiteY22" fmla="*/ 41307 h 303403"/>
                  <a:gd name="connsiteX23" fmla="*/ 85328 w 283157"/>
                  <a:gd name="connsiteY23" fmla="*/ 10076 h 303403"/>
                  <a:gd name="connsiteX24" fmla="*/ 143984 w 283157"/>
                  <a:gd name="connsiteY24" fmla="*/ -1112 h 303403"/>
                  <a:gd name="connsiteX25" fmla="*/ 143396 w 283157"/>
                  <a:gd name="connsiteY25" fmla="*/ 65811 h 303403"/>
                  <a:gd name="connsiteX26" fmla="*/ 100165 w 283157"/>
                  <a:gd name="connsiteY26" fmla="*/ 81114 h 303403"/>
                  <a:gd name="connsiteX27" fmla="*/ 79241 w 283157"/>
                  <a:gd name="connsiteY27" fmla="*/ 123498 h 303403"/>
                  <a:gd name="connsiteX28" fmla="*/ 205615 w 283157"/>
                  <a:gd name="connsiteY28" fmla="*/ 123498 h 303403"/>
                  <a:gd name="connsiteX29" fmla="*/ 184414 w 283157"/>
                  <a:gd name="connsiteY29" fmla="*/ 80682 h 303403"/>
                  <a:gd name="connsiteX30" fmla="*/ 143396 w 283157"/>
                  <a:gd name="connsiteY30" fmla="*/ 65811 h 30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157" h="303403">
                    <a:moveTo>
                      <a:pt x="143984" y="-1112"/>
                    </a:moveTo>
                    <a:cubicBezTo>
                      <a:pt x="163334" y="-1354"/>
                      <a:pt x="182546" y="2381"/>
                      <a:pt x="200392" y="9886"/>
                    </a:cubicBezTo>
                    <a:cubicBezTo>
                      <a:pt x="217011" y="16959"/>
                      <a:pt x="231934" y="27508"/>
                      <a:pt x="244142" y="40823"/>
                    </a:cubicBezTo>
                    <a:cubicBezTo>
                      <a:pt x="256697" y="54743"/>
                      <a:pt x="266364" y="71015"/>
                      <a:pt x="272572" y="88706"/>
                    </a:cubicBezTo>
                    <a:cubicBezTo>
                      <a:pt x="279540" y="108471"/>
                      <a:pt x="282982" y="129309"/>
                      <a:pt x="282740" y="150267"/>
                    </a:cubicBezTo>
                    <a:cubicBezTo>
                      <a:pt x="282740" y="154884"/>
                      <a:pt x="282584" y="159536"/>
                      <a:pt x="282290" y="164240"/>
                    </a:cubicBezTo>
                    <a:cubicBezTo>
                      <a:pt x="281996" y="168995"/>
                      <a:pt x="281650" y="173076"/>
                      <a:pt x="281270" y="176431"/>
                    </a:cubicBezTo>
                    <a:lnTo>
                      <a:pt x="78878" y="176431"/>
                    </a:lnTo>
                    <a:cubicBezTo>
                      <a:pt x="80469" y="185925"/>
                      <a:pt x="83754" y="195038"/>
                      <a:pt x="88596" y="203355"/>
                    </a:cubicBezTo>
                    <a:cubicBezTo>
                      <a:pt x="92867" y="210497"/>
                      <a:pt x="98401" y="216809"/>
                      <a:pt x="104955" y="221945"/>
                    </a:cubicBezTo>
                    <a:cubicBezTo>
                      <a:pt x="111405" y="226925"/>
                      <a:pt x="118754" y="230608"/>
                      <a:pt x="126605" y="232787"/>
                    </a:cubicBezTo>
                    <a:cubicBezTo>
                      <a:pt x="134940" y="235122"/>
                      <a:pt x="143569" y="236280"/>
                      <a:pt x="152233" y="236246"/>
                    </a:cubicBezTo>
                    <a:cubicBezTo>
                      <a:pt x="165081" y="236159"/>
                      <a:pt x="177808" y="233738"/>
                      <a:pt x="189792" y="229121"/>
                    </a:cubicBezTo>
                    <a:cubicBezTo>
                      <a:pt x="202433" y="224366"/>
                      <a:pt x="214140" y="217414"/>
                      <a:pt x="224377" y="208595"/>
                    </a:cubicBezTo>
                    <a:lnTo>
                      <a:pt x="269441" y="258553"/>
                    </a:lnTo>
                    <a:cubicBezTo>
                      <a:pt x="253636" y="273321"/>
                      <a:pt x="234926" y="284613"/>
                      <a:pt x="214503" y="291720"/>
                    </a:cubicBezTo>
                    <a:cubicBezTo>
                      <a:pt x="193008" y="298949"/>
                      <a:pt x="170442" y="302511"/>
                      <a:pt x="147771" y="302269"/>
                    </a:cubicBezTo>
                    <a:cubicBezTo>
                      <a:pt x="127280" y="302511"/>
                      <a:pt x="106943" y="298828"/>
                      <a:pt x="87835" y="291426"/>
                    </a:cubicBezTo>
                    <a:cubicBezTo>
                      <a:pt x="70266" y="284578"/>
                      <a:pt x="54305" y="274151"/>
                      <a:pt x="40990" y="260784"/>
                    </a:cubicBezTo>
                    <a:cubicBezTo>
                      <a:pt x="27657" y="247192"/>
                      <a:pt x="17282" y="230989"/>
                      <a:pt x="10503" y="213195"/>
                    </a:cubicBezTo>
                    <a:cubicBezTo>
                      <a:pt x="3033" y="193499"/>
                      <a:pt x="-668" y="172557"/>
                      <a:pt x="-391" y="151495"/>
                    </a:cubicBezTo>
                    <a:cubicBezTo>
                      <a:pt x="-651" y="130346"/>
                      <a:pt x="2946" y="109336"/>
                      <a:pt x="10209" y="89484"/>
                    </a:cubicBezTo>
                    <a:cubicBezTo>
                      <a:pt x="16745" y="71604"/>
                      <a:pt x="26810" y="55210"/>
                      <a:pt x="39814" y="41307"/>
                    </a:cubicBezTo>
                    <a:cubicBezTo>
                      <a:pt x="52628" y="27819"/>
                      <a:pt x="68139" y="17184"/>
                      <a:pt x="85328" y="10076"/>
                    </a:cubicBezTo>
                    <a:cubicBezTo>
                      <a:pt x="103935" y="2451"/>
                      <a:pt x="123873" y="-1354"/>
                      <a:pt x="143984" y="-1112"/>
                    </a:cubicBezTo>
                    <a:close/>
                    <a:moveTo>
                      <a:pt x="143396" y="65811"/>
                    </a:moveTo>
                    <a:cubicBezTo>
                      <a:pt x="125135" y="65811"/>
                      <a:pt x="110731" y="70912"/>
                      <a:pt x="100165" y="81114"/>
                    </a:cubicBezTo>
                    <a:cubicBezTo>
                      <a:pt x="89599" y="91317"/>
                      <a:pt x="82630" y="105445"/>
                      <a:pt x="79241" y="123498"/>
                    </a:cubicBezTo>
                    <a:lnTo>
                      <a:pt x="205615" y="123498"/>
                    </a:lnTo>
                    <a:cubicBezTo>
                      <a:pt x="202087" y="104874"/>
                      <a:pt x="195014" y="90608"/>
                      <a:pt x="184414" y="80682"/>
                    </a:cubicBezTo>
                    <a:cubicBezTo>
                      <a:pt x="173814" y="70756"/>
                      <a:pt x="160135" y="65793"/>
                      <a:pt x="143396" y="65811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65">
                <a:extLst>
                  <a:ext uri="{FF2B5EF4-FFF2-40B4-BE49-F238E27FC236}">
                    <a16:creationId xmlns:a16="http://schemas.microsoft.com/office/drawing/2014/main" id="{9EA3E381-F4DD-D146-B6B3-36E07DFA97E4}"/>
                  </a:ext>
                </a:extLst>
              </p:cNvPr>
              <p:cNvSpPr/>
              <p:nvPr/>
            </p:nvSpPr>
            <p:spPr>
              <a:xfrm>
                <a:off x="7173696" y="3904599"/>
                <a:ext cx="98034" cy="432418"/>
              </a:xfrm>
              <a:custGeom>
                <a:avLst/>
                <a:gdLst>
                  <a:gd name="connsiteX0" fmla="*/ 48516 w 98034"/>
                  <a:gd name="connsiteY0" fmla="*/ -1121 h 432418"/>
                  <a:gd name="connsiteX1" fmla="*/ 83430 w 98034"/>
                  <a:gd name="connsiteY1" fmla="*/ 13301 h 432418"/>
                  <a:gd name="connsiteX2" fmla="*/ 93806 w 98034"/>
                  <a:gd name="connsiteY2" fmla="*/ 29210 h 432418"/>
                  <a:gd name="connsiteX3" fmla="*/ 97627 w 98034"/>
                  <a:gd name="connsiteY3" fmla="*/ 48837 h 432418"/>
                  <a:gd name="connsiteX4" fmla="*/ 83344 w 98034"/>
                  <a:gd name="connsiteY4" fmla="*/ 84079 h 432418"/>
                  <a:gd name="connsiteX5" fmla="*/ 67780 w 98034"/>
                  <a:gd name="connsiteY5" fmla="*/ 94455 h 432418"/>
                  <a:gd name="connsiteX6" fmla="*/ 29201 w 98034"/>
                  <a:gd name="connsiteY6" fmla="*/ 94455 h 432418"/>
                  <a:gd name="connsiteX7" fmla="*/ 13637 w 98034"/>
                  <a:gd name="connsiteY7" fmla="*/ 84079 h 432418"/>
                  <a:gd name="connsiteX8" fmla="*/ 3262 w 98034"/>
                  <a:gd name="connsiteY8" fmla="*/ 68325 h 432418"/>
                  <a:gd name="connsiteX9" fmla="*/ -404 w 98034"/>
                  <a:gd name="connsiteY9" fmla="*/ 48837 h 432418"/>
                  <a:gd name="connsiteX10" fmla="*/ 3262 w 98034"/>
                  <a:gd name="connsiteY10" fmla="*/ 29210 h 432418"/>
                  <a:gd name="connsiteX11" fmla="*/ 13637 w 98034"/>
                  <a:gd name="connsiteY11" fmla="*/ 13301 h 432418"/>
                  <a:gd name="connsiteX12" fmla="*/ 29201 w 98034"/>
                  <a:gd name="connsiteY12" fmla="*/ 2735 h 432418"/>
                  <a:gd name="connsiteX13" fmla="*/ 48516 w 98034"/>
                  <a:gd name="connsiteY13" fmla="*/ -1121 h 432418"/>
                  <a:gd name="connsiteX14" fmla="*/ 87407 w 98034"/>
                  <a:gd name="connsiteY14" fmla="*/ 431296 h 432418"/>
                  <a:gd name="connsiteX15" fmla="*/ 10525 w 98034"/>
                  <a:gd name="connsiteY15" fmla="*/ 431296 h 432418"/>
                  <a:gd name="connsiteX16" fmla="*/ 10525 w 98034"/>
                  <a:gd name="connsiteY16" fmla="*/ 143116 h 432418"/>
                  <a:gd name="connsiteX17" fmla="*/ 87407 w 98034"/>
                  <a:gd name="connsiteY17" fmla="*/ 143116 h 43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34" h="432418">
                    <a:moveTo>
                      <a:pt x="48516" y="-1121"/>
                    </a:moveTo>
                    <a:cubicBezTo>
                      <a:pt x="61624" y="-1208"/>
                      <a:pt x="74196" y="3997"/>
                      <a:pt x="83430" y="13301"/>
                    </a:cubicBezTo>
                    <a:cubicBezTo>
                      <a:pt x="87891" y="17883"/>
                      <a:pt x="91419" y="23278"/>
                      <a:pt x="93806" y="29210"/>
                    </a:cubicBezTo>
                    <a:cubicBezTo>
                      <a:pt x="96365" y="35435"/>
                      <a:pt x="97662" y="42110"/>
                      <a:pt x="97627" y="48837"/>
                    </a:cubicBezTo>
                    <a:cubicBezTo>
                      <a:pt x="97731" y="62014"/>
                      <a:pt x="92595" y="74689"/>
                      <a:pt x="83344" y="84079"/>
                    </a:cubicBezTo>
                    <a:cubicBezTo>
                      <a:pt x="78917" y="88558"/>
                      <a:pt x="73608" y="92085"/>
                      <a:pt x="67780" y="94455"/>
                    </a:cubicBezTo>
                    <a:cubicBezTo>
                      <a:pt x="55399" y="99418"/>
                      <a:pt x="41582" y="99418"/>
                      <a:pt x="29201" y="94455"/>
                    </a:cubicBezTo>
                    <a:cubicBezTo>
                      <a:pt x="23373" y="92085"/>
                      <a:pt x="18064" y="88558"/>
                      <a:pt x="13637" y="84079"/>
                    </a:cubicBezTo>
                    <a:cubicBezTo>
                      <a:pt x="9158" y="79583"/>
                      <a:pt x="5631" y="74222"/>
                      <a:pt x="3262" y="68325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56" y="42127"/>
                      <a:pt x="789" y="35452"/>
                      <a:pt x="3262" y="29210"/>
                    </a:cubicBezTo>
                    <a:cubicBezTo>
                      <a:pt x="5614" y="23261"/>
                      <a:pt x="9141" y="17849"/>
                      <a:pt x="13637" y="13301"/>
                    </a:cubicBezTo>
                    <a:cubicBezTo>
                      <a:pt x="18099" y="8805"/>
                      <a:pt x="23373" y="5225"/>
                      <a:pt x="29201" y="2735"/>
                    </a:cubicBezTo>
                    <a:cubicBezTo>
                      <a:pt x="35305" y="141"/>
                      <a:pt x="41876" y="-1173"/>
                      <a:pt x="48516" y="-1121"/>
                    </a:cubicBezTo>
                    <a:close/>
                    <a:moveTo>
                      <a:pt x="87407" y="431296"/>
                    </a:moveTo>
                    <a:lnTo>
                      <a:pt x="10525" y="431296"/>
                    </a:lnTo>
                    <a:lnTo>
                      <a:pt x="10525" y="143116"/>
                    </a:lnTo>
                    <a:lnTo>
                      <a:pt x="87407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66">
                <a:extLst>
                  <a:ext uri="{FF2B5EF4-FFF2-40B4-BE49-F238E27FC236}">
                    <a16:creationId xmlns:a16="http://schemas.microsoft.com/office/drawing/2014/main" id="{8811AFF5-D12B-1E43-A0FF-92699E936EE0}"/>
                  </a:ext>
                </a:extLst>
              </p:cNvPr>
              <p:cNvSpPr/>
              <p:nvPr/>
            </p:nvSpPr>
            <p:spPr>
              <a:xfrm>
                <a:off x="7290474" y="3963291"/>
                <a:ext cx="256552" cy="381231"/>
              </a:xfrm>
              <a:custGeom>
                <a:avLst/>
                <a:gdLst>
                  <a:gd name="connsiteX0" fmla="*/ 234877 w 256552"/>
                  <a:gd name="connsiteY0" fmla="*/ 153421 h 381231"/>
                  <a:gd name="connsiteX1" fmla="*/ 131467 w 256552"/>
                  <a:gd name="connsiteY1" fmla="*/ 153421 h 381231"/>
                  <a:gd name="connsiteX2" fmla="*/ 131467 w 256552"/>
                  <a:gd name="connsiteY2" fmla="*/ 258732 h 381231"/>
                  <a:gd name="connsiteX3" fmla="*/ 134926 w 256552"/>
                  <a:gd name="connsiteY3" fmla="*/ 281489 h 381231"/>
                  <a:gd name="connsiteX4" fmla="*/ 144056 w 256552"/>
                  <a:gd name="connsiteY4" fmla="*/ 296655 h 381231"/>
                  <a:gd name="connsiteX5" fmla="*/ 157614 w 256552"/>
                  <a:gd name="connsiteY5" fmla="*/ 305128 h 381231"/>
                  <a:gd name="connsiteX6" fmla="*/ 174249 w 256552"/>
                  <a:gd name="connsiteY6" fmla="*/ 307809 h 381231"/>
                  <a:gd name="connsiteX7" fmla="*/ 202090 w 256552"/>
                  <a:gd name="connsiteY7" fmla="*/ 302016 h 381231"/>
                  <a:gd name="connsiteX8" fmla="*/ 227873 w 256552"/>
                  <a:gd name="connsiteY8" fmla="*/ 289081 h 381231"/>
                  <a:gd name="connsiteX9" fmla="*/ 256147 w 256552"/>
                  <a:gd name="connsiteY9" fmla="*/ 349743 h 381231"/>
                  <a:gd name="connsiteX10" fmla="*/ 214645 w 256552"/>
                  <a:gd name="connsiteY10" fmla="*/ 371462 h 381231"/>
                  <a:gd name="connsiteX11" fmla="*/ 161626 w 256552"/>
                  <a:gd name="connsiteY11" fmla="*/ 380109 h 381231"/>
                  <a:gd name="connsiteX12" fmla="*/ 81492 w 256552"/>
                  <a:gd name="connsiteY12" fmla="*/ 350711 h 381231"/>
                  <a:gd name="connsiteX13" fmla="*/ 54689 w 256552"/>
                  <a:gd name="connsiteY13" fmla="*/ 265062 h 381231"/>
                  <a:gd name="connsiteX14" fmla="*/ 54689 w 256552"/>
                  <a:gd name="connsiteY14" fmla="*/ 153525 h 381231"/>
                  <a:gd name="connsiteX15" fmla="*/ -406 w 256552"/>
                  <a:gd name="connsiteY15" fmla="*/ 153525 h 381231"/>
                  <a:gd name="connsiteX16" fmla="*/ -406 w 256552"/>
                  <a:gd name="connsiteY16" fmla="*/ 84527 h 381231"/>
                  <a:gd name="connsiteX17" fmla="*/ 54689 w 256552"/>
                  <a:gd name="connsiteY17" fmla="*/ 84527 h 381231"/>
                  <a:gd name="connsiteX18" fmla="*/ 54689 w 256552"/>
                  <a:gd name="connsiteY18" fmla="*/ -1123 h 381231"/>
                  <a:gd name="connsiteX19" fmla="*/ 131571 w 256552"/>
                  <a:gd name="connsiteY19" fmla="*/ -1123 h 381231"/>
                  <a:gd name="connsiteX20" fmla="*/ 131571 w 256552"/>
                  <a:gd name="connsiteY20" fmla="*/ 84527 h 381231"/>
                  <a:gd name="connsiteX21" fmla="*/ 234980 w 256552"/>
                  <a:gd name="connsiteY21" fmla="*/ 84527 h 38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552" h="381231">
                    <a:moveTo>
                      <a:pt x="234877" y="153421"/>
                    </a:moveTo>
                    <a:lnTo>
                      <a:pt x="131467" y="153421"/>
                    </a:lnTo>
                    <a:lnTo>
                      <a:pt x="131467" y="258732"/>
                    </a:lnTo>
                    <a:cubicBezTo>
                      <a:pt x="131294" y="266462"/>
                      <a:pt x="132470" y="274157"/>
                      <a:pt x="134926" y="281489"/>
                    </a:cubicBezTo>
                    <a:cubicBezTo>
                      <a:pt x="136828" y="287144"/>
                      <a:pt x="139941" y="292332"/>
                      <a:pt x="144056" y="296655"/>
                    </a:cubicBezTo>
                    <a:cubicBezTo>
                      <a:pt x="147843" y="300494"/>
                      <a:pt x="152495" y="303399"/>
                      <a:pt x="157614" y="305128"/>
                    </a:cubicBezTo>
                    <a:cubicBezTo>
                      <a:pt x="162974" y="306944"/>
                      <a:pt x="168595" y="307843"/>
                      <a:pt x="174249" y="307809"/>
                    </a:cubicBezTo>
                    <a:cubicBezTo>
                      <a:pt x="183829" y="307739"/>
                      <a:pt x="193288" y="305768"/>
                      <a:pt x="202090" y="302016"/>
                    </a:cubicBezTo>
                    <a:cubicBezTo>
                      <a:pt x="210996" y="298350"/>
                      <a:pt x="219608" y="294027"/>
                      <a:pt x="227873" y="289081"/>
                    </a:cubicBezTo>
                    <a:lnTo>
                      <a:pt x="256147" y="349743"/>
                    </a:lnTo>
                    <a:cubicBezTo>
                      <a:pt x="243246" y="358649"/>
                      <a:pt x="229309" y="365946"/>
                      <a:pt x="214645" y="371462"/>
                    </a:cubicBezTo>
                    <a:cubicBezTo>
                      <a:pt x="199514" y="377221"/>
                      <a:pt x="181840" y="380109"/>
                      <a:pt x="161626" y="380109"/>
                    </a:cubicBezTo>
                    <a:cubicBezTo>
                      <a:pt x="126072" y="380109"/>
                      <a:pt x="99355" y="370304"/>
                      <a:pt x="81492" y="350711"/>
                    </a:cubicBezTo>
                    <a:cubicBezTo>
                      <a:pt x="63629" y="331119"/>
                      <a:pt x="54689" y="302569"/>
                      <a:pt x="54689" y="265062"/>
                    </a:cubicBezTo>
                    <a:lnTo>
                      <a:pt x="54689" y="153525"/>
                    </a:lnTo>
                    <a:lnTo>
                      <a:pt x="-406" y="153525"/>
                    </a:lnTo>
                    <a:lnTo>
                      <a:pt x="-406" y="84527"/>
                    </a:lnTo>
                    <a:lnTo>
                      <a:pt x="54689" y="84527"/>
                    </a:lnTo>
                    <a:lnTo>
                      <a:pt x="54689" y="-1123"/>
                    </a:lnTo>
                    <a:lnTo>
                      <a:pt x="131571" y="-1123"/>
                    </a:lnTo>
                    <a:lnTo>
                      <a:pt x="131571" y="84527"/>
                    </a:lnTo>
                    <a:lnTo>
                      <a:pt x="234980" y="84527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67">
                <a:extLst>
                  <a:ext uri="{FF2B5EF4-FFF2-40B4-BE49-F238E27FC236}">
                    <a16:creationId xmlns:a16="http://schemas.microsoft.com/office/drawing/2014/main" id="{7EC68F27-CAED-ED4E-8929-50ED8C64426A}"/>
                  </a:ext>
                </a:extLst>
              </p:cNvPr>
              <p:cNvSpPr/>
              <p:nvPr/>
            </p:nvSpPr>
            <p:spPr>
              <a:xfrm>
                <a:off x="5599695" y="4441062"/>
                <a:ext cx="298763" cy="303356"/>
              </a:xfrm>
              <a:custGeom>
                <a:avLst/>
                <a:gdLst>
                  <a:gd name="connsiteX0" fmla="*/ 298358 w 298763"/>
                  <a:gd name="connsiteY0" fmla="*/ 294793 h 303356"/>
                  <a:gd name="connsiteX1" fmla="*/ 223187 w 298763"/>
                  <a:gd name="connsiteY1" fmla="*/ 294793 h 303356"/>
                  <a:gd name="connsiteX2" fmla="*/ 223187 w 298763"/>
                  <a:gd name="connsiteY2" fmla="*/ 262974 h 303356"/>
                  <a:gd name="connsiteX3" fmla="*/ 188135 w 298763"/>
                  <a:gd name="connsiteY3" fmla="*/ 291369 h 303356"/>
                  <a:gd name="connsiteX4" fmla="*/ 137762 w 298763"/>
                  <a:gd name="connsiteY4" fmla="*/ 302228 h 303356"/>
                  <a:gd name="connsiteX5" fmla="*/ 82962 w 298763"/>
                  <a:gd name="connsiteY5" fmla="*/ 290625 h 303356"/>
                  <a:gd name="connsiteX6" fmla="*/ 39074 w 298763"/>
                  <a:gd name="connsiteY6" fmla="*/ 258807 h 303356"/>
                  <a:gd name="connsiteX7" fmla="*/ 10057 w 298763"/>
                  <a:gd name="connsiteY7" fmla="*/ 210786 h 303356"/>
                  <a:gd name="connsiteX8" fmla="*/ 10057 w 298763"/>
                  <a:gd name="connsiteY8" fmla="*/ 90326 h 303356"/>
                  <a:gd name="connsiteX9" fmla="*/ 39074 w 298763"/>
                  <a:gd name="connsiteY9" fmla="*/ 42304 h 303356"/>
                  <a:gd name="connsiteX10" fmla="*/ 82962 w 298763"/>
                  <a:gd name="connsiteY10" fmla="*/ 10486 h 303356"/>
                  <a:gd name="connsiteX11" fmla="*/ 137762 w 298763"/>
                  <a:gd name="connsiteY11" fmla="*/ -1117 h 303356"/>
                  <a:gd name="connsiteX12" fmla="*/ 188135 w 298763"/>
                  <a:gd name="connsiteY12" fmla="*/ 9742 h 303356"/>
                  <a:gd name="connsiteX13" fmla="*/ 223187 w 298763"/>
                  <a:gd name="connsiteY13" fmla="*/ 38431 h 303356"/>
                  <a:gd name="connsiteX14" fmla="*/ 223187 w 298763"/>
                  <a:gd name="connsiteY14" fmla="*/ 6612 h 303356"/>
                  <a:gd name="connsiteX15" fmla="*/ 298306 w 298763"/>
                  <a:gd name="connsiteY15" fmla="*/ 6612 h 303356"/>
                  <a:gd name="connsiteX16" fmla="*/ 151959 w 298763"/>
                  <a:gd name="connsiteY16" fmla="*/ 71148 h 303356"/>
                  <a:gd name="connsiteX17" fmla="*/ 121455 w 298763"/>
                  <a:gd name="connsiteY17" fmla="*/ 77391 h 303356"/>
                  <a:gd name="connsiteX18" fmla="*/ 98197 w 298763"/>
                  <a:gd name="connsiteY18" fmla="*/ 94355 h 303356"/>
                  <a:gd name="connsiteX19" fmla="*/ 83464 w 298763"/>
                  <a:gd name="connsiteY19" fmla="*/ 119619 h 303356"/>
                  <a:gd name="connsiteX20" fmla="*/ 83464 w 298763"/>
                  <a:gd name="connsiteY20" fmla="*/ 181630 h 303356"/>
                  <a:gd name="connsiteX21" fmla="*/ 98197 w 298763"/>
                  <a:gd name="connsiteY21" fmla="*/ 206774 h 303356"/>
                  <a:gd name="connsiteX22" fmla="*/ 121455 w 298763"/>
                  <a:gd name="connsiteY22" fmla="*/ 223720 h 303356"/>
                  <a:gd name="connsiteX23" fmla="*/ 151959 w 298763"/>
                  <a:gd name="connsiteY23" fmla="*/ 229963 h 303356"/>
                  <a:gd name="connsiteX24" fmla="*/ 181996 w 298763"/>
                  <a:gd name="connsiteY24" fmla="*/ 224014 h 303356"/>
                  <a:gd name="connsiteX25" fmla="*/ 205272 w 298763"/>
                  <a:gd name="connsiteY25" fmla="*/ 207362 h 303356"/>
                  <a:gd name="connsiteX26" fmla="*/ 220299 w 298763"/>
                  <a:gd name="connsiteY26" fmla="*/ 182080 h 303356"/>
                  <a:gd name="connsiteX27" fmla="*/ 220299 w 298763"/>
                  <a:gd name="connsiteY27" fmla="*/ 119031 h 303356"/>
                  <a:gd name="connsiteX28" fmla="*/ 205272 w 298763"/>
                  <a:gd name="connsiteY28" fmla="*/ 93750 h 303356"/>
                  <a:gd name="connsiteX29" fmla="*/ 181996 w 298763"/>
                  <a:gd name="connsiteY29" fmla="*/ 77097 h 303356"/>
                  <a:gd name="connsiteX30" fmla="*/ 151959 w 298763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63" h="303356">
                    <a:moveTo>
                      <a:pt x="298358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3" y="274785"/>
                      <a:pt x="201681" y="284469"/>
                      <a:pt x="188135" y="291369"/>
                    </a:cubicBezTo>
                    <a:cubicBezTo>
                      <a:pt x="174175" y="298614"/>
                      <a:pt x="15738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34" y="16694"/>
                      <a:pt x="213687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959" y="71148"/>
                    </a:moveTo>
                    <a:cubicBezTo>
                      <a:pt x="141459" y="70992"/>
                      <a:pt x="131053" y="73137"/>
                      <a:pt x="121455" y="77391"/>
                    </a:cubicBezTo>
                    <a:cubicBezTo>
                      <a:pt x="112598" y="81351"/>
                      <a:pt x="104675" y="87127"/>
                      <a:pt x="98197" y="94355"/>
                    </a:cubicBezTo>
                    <a:cubicBezTo>
                      <a:pt x="91662" y="101721"/>
                      <a:pt x="86654" y="110298"/>
                      <a:pt x="83464" y="119619"/>
                    </a:cubicBezTo>
                    <a:cubicBezTo>
                      <a:pt x="76593" y="139713"/>
                      <a:pt x="76593" y="161536"/>
                      <a:pt x="83464" y="181630"/>
                    </a:cubicBezTo>
                    <a:cubicBezTo>
                      <a:pt x="86677" y="190899"/>
                      <a:pt x="91683" y="199442"/>
                      <a:pt x="98197" y="206774"/>
                    </a:cubicBezTo>
                    <a:cubicBezTo>
                      <a:pt x="104681" y="213985"/>
                      <a:pt x="112603" y="219760"/>
                      <a:pt x="121455" y="223720"/>
                    </a:cubicBezTo>
                    <a:cubicBezTo>
                      <a:pt x="131053" y="227974"/>
                      <a:pt x="141459" y="230119"/>
                      <a:pt x="151959" y="229963"/>
                    </a:cubicBezTo>
                    <a:cubicBezTo>
                      <a:pt x="162278" y="230101"/>
                      <a:pt x="172510" y="228078"/>
                      <a:pt x="181996" y="224014"/>
                    </a:cubicBezTo>
                    <a:cubicBezTo>
                      <a:pt x="190850" y="220175"/>
                      <a:pt x="198786" y="214503"/>
                      <a:pt x="205272" y="207362"/>
                    </a:cubicBezTo>
                    <a:cubicBezTo>
                      <a:pt x="211887" y="199995"/>
                      <a:pt x="216991" y="191401"/>
                      <a:pt x="220299" y="182080"/>
                    </a:cubicBezTo>
                    <a:cubicBezTo>
                      <a:pt x="227355" y="161657"/>
                      <a:pt x="227355" y="139454"/>
                      <a:pt x="220299" y="119031"/>
                    </a:cubicBezTo>
                    <a:cubicBezTo>
                      <a:pt x="216991" y="109711"/>
                      <a:pt x="211887" y="101116"/>
                      <a:pt x="205272" y="93750"/>
                    </a:cubicBezTo>
                    <a:cubicBezTo>
                      <a:pt x="198781" y="86608"/>
                      <a:pt x="190847" y="80936"/>
                      <a:pt x="181996" y="77097"/>
                    </a:cubicBezTo>
                    <a:cubicBezTo>
                      <a:pt x="172508" y="73050"/>
                      <a:pt x="162276" y="71010"/>
                      <a:pt x="151959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68">
                <a:extLst>
                  <a:ext uri="{FF2B5EF4-FFF2-40B4-BE49-F238E27FC236}">
                    <a16:creationId xmlns:a16="http://schemas.microsoft.com/office/drawing/2014/main" id="{E4F40B53-26CA-FA49-92D8-0F9832CD5590}"/>
                  </a:ext>
                </a:extLst>
              </p:cNvPr>
              <p:cNvSpPr/>
              <p:nvPr/>
            </p:nvSpPr>
            <p:spPr>
              <a:xfrm>
                <a:off x="5949714" y="4441024"/>
                <a:ext cx="462514" cy="295971"/>
              </a:xfrm>
              <a:custGeom>
                <a:avLst/>
                <a:gdLst>
                  <a:gd name="connsiteX0" fmla="*/ 349578 w 462514"/>
                  <a:gd name="connsiteY0" fmla="*/ -1114 h 295971"/>
                  <a:gd name="connsiteX1" fmla="*/ 395386 w 462514"/>
                  <a:gd name="connsiteY1" fmla="*/ 7066 h 295971"/>
                  <a:gd name="connsiteX2" fmla="*/ 431026 w 462514"/>
                  <a:gd name="connsiteY2" fmla="*/ 30013 h 295971"/>
                  <a:gd name="connsiteX3" fmla="*/ 454008 w 462514"/>
                  <a:gd name="connsiteY3" fmla="*/ 65549 h 295971"/>
                  <a:gd name="connsiteX4" fmla="*/ 462101 w 462514"/>
                  <a:gd name="connsiteY4" fmla="*/ 111357 h 295971"/>
                  <a:gd name="connsiteX5" fmla="*/ 462101 w 462514"/>
                  <a:gd name="connsiteY5" fmla="*/ 294848 h 295971"/>
                  <a:gd name="connsiteX6" fmla="*/ 385512 w 462514"/>
                  <a:gd name="connsiteY6" fmla="*/ 294848 h 295971"/>
                  <a:gd name="connsiteX7" fmla="*/ 385512 w 462514"/>
                  <a:gd name="connsiteY7" fmla="*/ 136327 h 295971"/>
                  <a:gd name="connsiteX8" fmla="*/ 370779 w 462514"/>
                  <a:gd name="connsiteY8" fmla="*/ 88306 h 295971"/>
                  <a:gd name="connsiteX9" fmla="*/ 329830 w 462514"/>
                  <a:gd name="connsiteY9" fmla="*/ 71792 h 295971"/>
                  <a:gd name="connsiteX10" fmla="*/ 306416 w 462514"/>
                  <a:gd name="connsiteY10" fmla="*/ 75821 h 295971"/>
                  <a:gd name="connsiteX11" fmla="*/ 287273 w 462514"/>
                  <a:gd name="connsiteY11" fmla="*/ 87926 h 295971"/>
                  <a:gd name="connsiteX12" fmla="*/ 274304 w 462514"/>
                  <a:gd name="connsiteY12" fmla="*/ 108296 h 295971"/>
                  <a:gd name="connsiteX13" fmla="*/ 269444 w 462514"/>
                  <a:gd name="connsiteY13" fmla="*/ 136846 h 295971"/>
                  <a:gd name="connsiteX14" fmla="*/ 269444 w 462514"/>
                  <a:gd name="connsiteY14" fmla="*/ 294762 h 295971"/>
                  <a:gd name="connsiteX15" fmla="*/ 192562 w 462514"/>
                  <a:gd name="connsiteY15" fmla="*/ 294762 h 295971"/>
                  <a:gd name="connsiteX16" fmla="*/ 192562 w 462514"/>
                  <a:gd name="connsiteY16" fmla="*/ 136241 h 295971"/>
                  <a:gd name="connsiteX17" fmla="*/ 177967 w 462514"/>
                  <a:gd name="connsiteY17" fmla="*/ 88220 h 295971"/>
                  <a:gd name="connsiteX18" fmla="*/ 136880 w 462514"/>
                  <a:gd name="connsiteY18" fmla="*/ 71705 h 295971"/>
                  <a:gd name="connsiteX19" fmla="*/ 113466 w 462514"/>
                  <a:gd name="connsiteY19" fmla="*/ 75734 h 295971"/>
                  <a:gd name="connsiteX20" fmla="*/ 94306 w 462514"/>
                  <a:gd name="connsiteY20" fmla="*/ 87839 h 295971"/>
                  <a:gd name="connsiteX21" fmla="*/ 81353 w 462514"/>
                  <a:gd name="connsiteY21" fmla="*/ 108210 h 295971"/>
                  <a:gd name="connsiteX22" fmla="*/ 76494 w 462514"/>
                  <a:gd name="connsiteY22" fmla="*/ 136760 h 295971"/>
                  <a:gd name="connsiteX23" fmla="*/ 76494 w 462514"/>
                  <a:gd name="connsiteY23" fmla="*/ 294676 h 295971"/>
                  <a:gd name="connsiteX24" fmla="*/ -406 w 462514"/>
                  <a:gd name="connsiteY24" fmla="*/ 294676 h 295971"/>
                  <a:gd name="connsiteX25" fmla="*/ -406 w 462514"/>
                  <a:gd name="connsiteY25" fmla="*/ 6651 h 295971"/>
                  <a:gd name="connsiteX26" fmla="*/ 74419 w 462514"/>
                  <a:gd name="connsiteY26" fmla="*/ 6651 h 295971"/>
                  <a:gd name="connsiteX27" fmla="*/ 74419 w 462514"/>
                  <a:gd name="connsiteY27" fmla="*/ 40561 h 295971"/>
                  <a:gd name="connsiteX28" fmla="*/ 111840 w 462514"/>
                  <a:gd name="connsiteY28" fmla="*/ 8293 h 295971"/>
                  <a:gd name="connsiteX29" fmla="*/ 158374 w 462514"/>
                  <a:gd name="connsiteY29" fmla="*/ -1079 h 295971"/>
                  <a:gd name="connsiteX30" fmla="*/ 213918 w 462514"/>
                  <a:gd name="connsiteY30" fmla="*/ 12011 h 295971"/>
                  <a:gd name="connsiteX31" fmla="*/ 252653 w 462514"/>
                  <a:gd name="connsiteY31" fmla="*/ 48326 h 295971"/>
                  <a:gd name="connsiteX32" fmla="*/ 295366 w 462514"/>
                  <a:gd name="connsiteY32" fmla="*/ 9815 h 295971"/>
                  <a:gd name="connsiteX33" fmla="*/ 321737 w 462514"/>
                  <a:gd name="connsiteY33" fmla="*/ 1480 h 295971"/>
                  <a:gd name="connsiteX34" fmla="*/ 349578 w 462514"/>
                  <a:gd name="connsiteY34" fmla="*/ -1114 h 2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514" h="295971">
                    <a:moveTo>
                      <a:pt x="349578" y="-1114"/>
                    </a:moveTo>
                    <a:cubicBezTo>
                      <a:pt x="365226" y="-1304"/>
                      <a:pt x="380769" y="1480"/>
                      <a:pt x="395386" y="7066"/>
                    </a:cubicBezTo>
                    <a:cubicBezTo>
                      <a:pt x="408712" y="12202"/>
                      <a:pt x="420842" y="20000"/>
                      <a:pt x="431026" y="30013"/>
                    </a:cubicBezTo>
                    <a:cubicBezTo>
                      <a:pt x="441109" y="40112"/>
                      <a:pt x="448941" y="52217"/>
                      <a:pt x="454008" y="65549"/>
                    </a:cubicBezTo>
                    <a:cubicBezTo>
                      <a:pt x="459536" y="80179"/>
                      <a:pt x="462282" y="95725"/>
                      <a:pt x="462101" y="111357"/>
                    </a:cubicBezTo>
                    <a:lnTo>
                      <a:pt x="462101" y="294848"/>
                    </a:lnTo>
                    <a:lnTo>
                      <a:pt x="385512" y="294848"/>
                    </a:lnTo>
                    <a:lnTo>
                      <a:pt x="385512" y="136327"/>
                    </a:lnTo>
                    <a:cubicBezTo>
                      <a:pt x="385512" y="115317"/>
                      <a:pt x="380601" y="99304"/>
                      <a:pt x="370779" y="88306"/>
                    </a:cubicBezTo>
                    <a:cubicBezTo>
                      <a:pt x="360957" y="77308"/>
                      <a:pt x="347308" y="71809"/>
                      <a:pt x="329830" y="71792"/>
                    </a:cubicBezTo>
                    <a:cubicBezTo>
                      <a:pt x="321850" y="71757"/>
                      <a:pt x="313923" y="73106"/>
                      <a:pt x="306416" y="75821"/>
                    </a:cubicBezTo>
                    <a:cubicBezTo>
                      <a:pt x="299208" y="78363"/>
                      <a:pt x="292667" y="82513"/>
                      <a:pt x="287273" y="87926"/>
                    </a:cubicBezTo>
                    <a:cubicBezTo>
                      <a:pt x="281611" y="93771"/>
                      <a:pt x="277198" y="100688"/>
                      <a:pt x="274304" y="108296"/>
                    </a:cubicBezTo>
                    <a:cubicBezTo>
                      <a:pt x="270892" y="117427"/>
                      <a:pt x="269242" y="127111"/>
                      <a:pt x="269444" y="136846"/>
                    </a:cubicBezTo>
                    <a:lnTo>
                      <a:pt x="269444" y="294762"/>
                    </a:lnTo>
                    <a:lnTo>
                      <a:pt x="192562" y="294762"/>
                    </a:lnTo>
                    <a:lnTo>
                      <a:pt x="192562" y="136241"/>
                    </a:lnTo>
                    <a:cubicBezTo>
                      <a:pt x="192562" y="115231"/>
                      <a:pt x="187697" y="99218"/>
                      <a:pt x="177967" y="88220"/>
                    </a:cubicBezTo>
                    <a:cubicBezTo>
                      <a:pt x="168236" y="77222"/>
                      <a:pt x="154541" y="71723"/>
                      <a:pt x="136880" y="71705"/>
                    </a:cubicBezTo>
                    <a:cubicBezTo>
                      <a:pt x="128899" y="71653"/>
                      <a:pt x="120972" y="73019"/>
                      <a:pt x="113466" y="75734"/>
                    </a:cubicBezTo>
                    <a:cubicBezTo>
                      <a:pt x="106253" y="78276"/>
                      <a:pt x="99706" y="82427"/>
                      <a:pt x="94306" y="87839"/>
                    </a:cubicBezTo>
                    <a:cubicBezTo>
                      <a:pt x="88654" y="93684"/>
                      <a:pt x="84248" y="100618"/>
                      <a:pt x="81353" y="108210"/>
                    </a:cubicBezTo>
                    <a:cubicBezTo>
                      <a:pt x="77933" y="117323"/>
                      <a:pt x="76283" y="127024"/>
                      <a:pt x="76494" y="136760"/>
                    </a:cubicBezTo>
                    <a:lnTo>
                      <a:pt x="76494" y="294676"/>
                    </a:lnTo>
                    <a:lnTo>
                      <a:pt x="-406" y="294676"/>
                    </a:lnTo>
                    <a:lnTo>
                      <a:pt x="-406" y="6651"/>
                    </a:lnTo>
                    <a:lnTo>
                      <a:pt x="74419" y="6651"/>
                    </a:lnTo>
                    <a:lnTo>
                      <a:pt x="74419" y="40561"/>
                    </a:lnTo>
                    <a:cubicBezTo>
                      <a:pt x="84634" y="25292"/>
                      <a:pt x="97107" y="14536"/>
                      <a:pt x="111840" y="8293"/>
                    </a:cubicBezTo>
                    <a:cubicBezTo>
                      <a:pt x="126554" y="2051"/>
                      <a:pt x="142387" y="-1148"/>
                      <a:pt x="158374" y="-1079"/>
                    </a:cubicBezTo>
                    <a:cubicBezTo>
                      <a:pt x="179195" y="-1079"/>
                      <a:pt x="197710" y="3279"/>
                      <a:pt x="213918" y="12011"/>
                    </a:cubicBezTo>
                    <a:cubicBezTo>
                      <a:pt x="229827" y="20467"/>
                      <a:pt x="243198" y="32987"/>
                      <a:pt x="252653" y="48326"/>
                    </a:cubicBezTo>
                    <a:cubicBezTo>
                      <a:pt x="262605" y="31414"/>
                      <a:pt x="277517" y="17977"/>
                      <a:pt x="295366" y="9815"/>
                    </a:cubicBezTo>
                    <a:cubicBezTo>
                      <a:pt x="303779" y="5959"/>
                      <a:pt x="312636" y="3158"/>
                      <a:pt x="321737" y="1480"/>
                    </a:cubicBezTo>
                    <a:cubicBezTo>
                      <a:pt x="330920" y="-232"/>
                      <a:pt x="340238" y="-1096"/>
                      <a:pt x="349578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69">
                <a:extLst>
                  <a:ext uri="{FF2B5EF4-FFF2-40B4-BE49-F238E27FC236}">
                    <a16:creationId xmlns:a16="http://schemas.microsoft.com/office/drawing/2014/main" id="{0F09F8FC-BBA6-BF4B-9ACD-0BC408D4224D}"/>
                  </a:ext>
                </a:extLst>
              </p:cNvPr>
              <p:cNvSpPr/>
              <p:nvPr/>
            </p:nvSpPr>
            <p:spPr>
              <a:xfrm>
                <a:off x="6443450" y="4441062"/>
                <a:ext cx="298711" cy="303356"/>
              </a:xfrm>
              <a:custGeom>
                <a:avLst/>
                <a:gdLst>
                  <a:gd name="connsiteX0" fmla="*/ 298306 w 298711"/>
                  <a:gd name="connsiteY0" fmla="*/ 294793 h 303356"/>
                  <a:gd name="connsiteX1" fmla="*/ 223187 w 298711"/>
                  <a:gd name="connsiteY1" fmla="*/ 294793 h 303356"/>
                  <a:gd name="connsiteX2" fmla="*/ 223187 w 298711"/>
                  <a:gd name="connsiteY2" fmla="*/ 262974 h 303356"/>
                  <a:gd name="connsiteX3" fmla="*/ 188135 w 298711"/>
                  <a:gd name="connsiteY3" fmla="*/ 291369 h 303356"/>
                  <a:gd name="connsiteX4" fmla="*/ 137762 w 298711"/>
                  <a:gd name="connsiteY4" fmla="*/ 302228 h 303356"/>
                  <a:gd name="connsiteX5" fmla="*/ 82962 w 298711"/>
                  <a:gd name="connsiteY5" fmla="*/ 290625 h 303356"/>
                  <a:gd name="connsiteX6" fmla="*/ 39074 w 298711"/>
                  <a:gd name="connsiteY6" fmla="*/ 258807 h 303356"/>
                  <a:gd name="connsiteX7" fmla="*/ 10057 w 298711"/>
                  <a:gd name="connsiteY7" fmla="*/ 210786 h 303356"/>
                  <a:gd name="connsiteX8" fmla="*/ 10057 w 298711"/>
                  <a:gd name="connsiteY8" fmla="*/ 90326 h 303356"/>
                  <a:gd name="connsiteX9" fmla="*/ 39074 w 298711"/>
                  <a:gd name="connsiteY9" fmla="*/ 42304 h 303356"/>
                  <a:gd name="connsiteX10" fmla="*/ 82962 w 298711"/>
                  <a:gd name="connsiteY10" fmla="*/ 10486 h 303356"/>
                  <a:gd name="connsiteX11" fmla="*/ 137762 w 298711"/>
                  <a:gd name="connsiteY11" fmla="*/ -1117 h 303356"/>
                  <a:gd name="connsiteX12" fmla="*/ 188135 w 298711"/>
                  <a:gd name="connsiteY12" fmla="*/ 9742 h 303356"/>
                  <a:gd name="connsiteX13" fmla="*/ 223187 w 298711"/>
                  <a:gd name="connsiteY13" fmla="*/ 38431 h 303356"/>
                  <a:gd name="connsiteX14" fmla="*/ 223187 w 298711"/>
                  <a:gd name="connsiteY14" fmla="*/ 6612 h 303356"/>
                  <a:gd name="connsiteX15" fmla="*/ 298306 w 298711"/>
                  <a:gd name="connsiteY15" fmla="*/ 6612 h 303356"/>
                  <a:gd name="connsiteX16" fmla="*/ 151890 w 298711"/>
                  <a:gd name="connsiteY16" fmla="*/ 71148 h 303356"/>
                  <a:gd name="connsiteX17" fmla="*/ 121403 w 298711"/>
                  <a:gd name="connsiteY17" fmla="*/ 77391 h 303356"/>
                  <a:gd name="connsiteX18" fmla="*/ 98128 w 298711"/>
                  <a:gd name="connsiteY18" fmla="*/ 94355 h 303356"/>
                  <a:gd name="connsiteX19" fmla="*/ 83394 w 298711"/>
                  <a:gd name="connsiteY19" fmla="*/ 119619 h 303356"/>
                  <a:gd name="connsiteX20" fmla="*/ 83394 w 298711"/>
                  <a:gd name="connsiteY20" fmla="*/ 181630 h 303356"/>
                  <a:gd name="connsiteX21" fmla="*/ 98128 w 298711"/>
                  <a:gd name="connsiteY21" fmla="*/ 206774 h 303356"/>
                  <a:gd name="connsiteX22" fmla="*/ 121403 w 298711"/>
                  <a:gd name="connsiteY22" fmla="*/ 223720 h 303356"/>
                  <a:gd name="connsiteX23" fmla="*/ 151890 w 298711"/>
                  <a:gd name="connsiteY23" fmla="*/ 229963 h 303356"/>
                  <a:gd name="connsiteX24" fmla="*/ 181945 w 298711"/>
                  <a:gd name="connsiteY24" fmla="*/ 224014 h 303356"/>
                  <a:gd name="connsiteX25" fmla="*/ 205220 w 298711"/>
                  <a:gd name="connsiteY25" fmla="*/ 207362 h 303356"/>
                  <a:gd name="connsiteX26" fmla="*/ 220230 w 298711"/>
                  <a:gd name="connsiteY26" fmla="*/ 182080 h 303356"/>
                  <a:gd name="connsiteX27" fmla="*/ 220230 w 298711"/>
                  <a:gd name="connsiteY27" fmla="*/ 119031 h 303356"/>
                  <a:gd name="connsiteX28" fmla="*/ 205220 w 298711"/>
                  <a:gd name="connsiteY28" fmla="*/ 93750 h 303356"/>
                  <a:gd name="connsiteX29" fmla="*/ 181945 w 298711"/>
                  <a:gd name="connsiteY29" fmla="*/ 77097 h 303356"/>
                  <a:gd name="connsiteX30" fmla="*/ 151890 w 298711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1" h="303356">
                    <a:moveTo>
                      <a:pt x="298306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5" y="274785"/>
                      <a:pt x="201675" y="284469"/>
                      <a:pt x="188135" y="291369"/>
                    </a:cubicBezTo>
                    <a:cubicBezTo>
                      <a:pt x="174185" y="298614"/>
                      <a:pt x="15739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27" y="16694"/>
                      <a:pt x="213694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890" y="71148"/>
                    </a:moveTo>
                    <a:cubicBezTo>
                      <a:pt x="141397" y="71010"/>
                      <a:pt x="130996" y="73137"/>
                      <a:pt x="121403" y="77391"/>
                    </a:cubicBezTo>
                    <a:cubicBezTo>
                      <a:pt x="112544" y="81351"/>
                      <a:pt x="104616" y="87144"/>
                      <a:pt x="98128" y="94355"/>
                    </a:cubicBezTo>
                    <a:cubicBezTo>
                      <a:pt x="91607" y="101721"/>
                      <a:pt x="86600" y="110316"/>
                      <a:pt x="83394" y="119619"/>
                    </a:cubicBezTo>
                    <a:cubicBezTo>
                      <a:pt x="76524" y="139713"/>
                      <a:pt x="76524" y="161536"/>
                      <a:pt x="83394" y="181630"/>
                    </a:cubicBezTo>
                    <a:cubicBezTo>
                      <a:pt x="86621" y="190899"/>
                      <a:pt x="91626" y="199424"/>
                      <a:pt x="98128" y="206774"/>
                    </a:cubicBezTo>
                    <a:cubicBezTo>
                      <a:pt x="104621" y="213985"/>
                      <a:pt x="112550" y="219760"/>
                      <a:pt x="121403" y="223720"/>
                    </a:cubicBezTo>
                    <a:cubicBezTo>
                      <a:pt x="130996" y="227974"/>
                      <a:pt x="141397" y="230101"/>
                      <a:pt x="151890" y="229963"/>
                    </a:cubicBezTo>
                    <a:cubicBezTo>
                      <a:pt x="162214" y="230101"/>
                      <a:pt x="172453" y="228078"/>
                      <a:pt x="181945" y="224014"/>
                    </a:cubicBezTo>
                    <a:cubicBezTo>
                      <a:pt x="190798" y="220175"/>
                      <a:pt x="198736" y="214503"/>
                      <a:pt x="205220" y="207362"/>
                    </a:cubicBezTo>
                    <a:cubicBezTo>
                      <a:pt x="211826" y="199995"/>
                      <a:pt x="216927" y="191401"/>
                      <a:pt x="220230" y="182080"/>
                    </a:cubicBezTo>
                    <a:cubicBezTo>
                      <a:pt x="227303" y="161657"/>
                      <a:pt x="227303" y="139454"/>
                      <a:pt x="220230" y="119031"/>
                    </a:cubicBezTo>
                    <a:cubicBezTo>
                      <a:pt x="216927" y="109711"/>
                      <a:pt x="211826" y="101116"/>
                      <a:pt x="205220" y="93750"/>
                    </a:cubicBezTo>
                    <a:cubicBezTo>
                      <a:pt x="198736" y="86608"/>
                      <a:pt x="190798" y="80936"/>
                      <a:pt x="181945" y="77097"/>
                    </a:cubicBezTo>
                    <a:cubicBezTo>
                      <a:pt x="172449" y="73050"/>
                      <a:pt x="162214" y="71010"/>
                      <a:pt x="151890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70">
                <a:extLst>
                  <a:ext uri="{FF2B5EF4-FFF2-40B4-BE49-F238E27FC236}">
                    <a16:creationId xmlns:a16="http://schemas.microsoft.com/office/drawing/2014/main" id="{344E290F-8129-1C47-A58E-C76B895124AF}"/>
                  </a:ext>
                </a:extLst>
              </p:cNvPr>
              <p:cNvSpPr/>
              <p:nvPr/>
            </p:nvSpPr>
            <p:spPr>
              <a:xfrm>
                <a:off x="6781295" y="4448797"/>
                <a:ext cx="249859" cy="288180"/>
              </a:xfrm>
              <a:custGeom>
                <a:avLst/>
                <a:gdLst>
                  <a:gd name="connsiteX0" fmla="*/ 246203 w 249859"/>
                  <a:gd name="connsiteY0" fmla="*/ 55683 h 288180"/>
                  <a:gd name="connsiteX1" fmla="*/ 105390 w 249859"/>
                  <a:gd name="connsiteY1" fmla="*/ 217766 h 288180"/>
                  <a:gd name="connsiteX2" fmla="*/ 249454 w 249859"/>
                  <a:gd name="connsiteY2" fmla="*/ 217766 h 288180"/>
                  <a:gd name="connsiteX3" fmla="*/ 249454 w 249859"/>
                  <a:gd name="connsiteY3" fmla="*/ 287058 h 288180"/>
                  <a:gd name="connsiteX4" fmla="*/ -406 w 249859"/>
                  <a:gd name="connsiteY4" fmla="*/ 287058 h 288180"/>
                  <a:gd name="connsiteX5" fmla="*/ -406 w 249859"/>
                  <a:gd name="connsiteY5" fmla="*/ 231151 h 288180"/>
                  <a:gd name="connsiteX6" fmla="*/ 143641 w 249859"/>
                  <a:gd name="connsiteY6" fmla="*/ 67875 h 288180"/>
                  <a:gd name="connsiteX7" fmla="*/ 4592 w 249859"/>
                  <a:gd name="connsiteY7" fmla="*/ 67875 h 288180"/>
                  <a:gd name="connsiteX8" fmla="*/ 4592 w 249859"/>
                  <a:gd name="connsiteY8" fmla="*/ -1123 h 288180"/>
                  <a:gd name="connsiteX9" fmla="*/ 246151 w 249859"/>
                  <a:gd name="connsiteY9" fmla="*/ -1123 h 28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859" h="288180">
                    <a:moveTo>
                      <a:pt x="246203" y="55683"/>
                    </a:moveTo>
                    <a:lnTo>
                      <a:pt x="105390" y="217766"/>
                    </a:lnTo>
                    <a:lnTo>
                      <a:pt x="249454" y="217766"/>
                    </a:lnTo>
                    <a:lnTo>
                      <a:pt x="249454" y="287058"/>
                    </a:lnTo>
                    <a:lnTo>
                      <a:pt x="-406" y="287058"/>
                    </a:lnTo>
                    <a:lnTo>
                      <a:pt x="-406" y="231151"/>
                    </a:lnTo>
                    <a:lnTo>
                      <a:pt x="143641" y="67875"/>
                    </a:lnTo>
                    <a:lnTo>
                      <a:pt x="4592" y="67875"/>
                    </a:lnTo>
                    <a:lnTo>
                      <a:pt x="4592" y="-1123"/>
                    </a:lnTo>
                    <a:lnTo>
                      <a:pt x="246151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71">
                <a:extLst>
                  <a:ext uri="{FF2B5EF4-FFF2-40B4-BE49-F238E27FC236}">
                    <a16:creationId xmlns:a16="http://schemas.microsoft.com/office/drawing/2014/main" id="{588E8383-60EB-C846-9FB0-8B331E8BD182}"/>
                  </a:ext>
                </a:extLst>
              </p:cNvPr>
              <p:cNvSpPr/>
              <p:nvPr/>
            </p:nvSpPr>
            <p:spPr>
              <a:xfrm>
                <a:off x="7059462" y="4304558"/>
                <a:ext cx="98068" cy="432419"/>
              </a:xfrm>
              <a:custGeom>
                <a:avLst/>
                <a:gdLst>
                  <a:gd name="connsiteX0" fmla="*/ 48465 w 98068"/>
                  <a:gd name="connsiteY0" fmla="*/ -1121 h 432419"/>
                  <a:gd name="connsiteX1" fmla="*/ 67746 w 98068"/>
                  <a:gd name="connsiteY1" fmla="*/ 2735 h 432419"/>
                  <a:gd name="connsiteX2" fmla="*/ 93823 w 98068"/>
                  <a:gd name="connsiteY2" fmla="*/ 29210 h 432419"/>
                  <a:gd name="connsiteX3" fmla="*/ 97662 w 98068"/>
                  <a:gd name="connsiteY3" fmla="*/ 48837 h 432419"/>
                  <a:gd name="connsiteX4" fmla="*/ 83361 w 98068"/>
                  <a:gd name="connsiteY4" fmla="*/ 84079 h 432419"/>
                  <a:gd name="connsiteX5" fmla="*/ 67798 w 98068"/>
                  <a:gd name="connsiteY5" fmla="*/ 94455 h 432419"/>
                  <a:gd name="connsiteX6" fmla="*/ 29218 w 98068"/>
                  <a:gd name="connsiteY6" fmla="*/ 94455 h 432419"/>
                  <a:gd name="connsiteX7" fmla="*/ 13655 w 98068"/>
                  <a:gd name="connsiteY7" fmla="*/ 84079 h 432419"/>
                  <a:gd name="connsiteX8" fmla="*/ 3279 w 98068"/>
                  <a:gd name="connsiteY8" fmla="*/ 68326 h 432419"/>
                  <a:gd name="connsiteX9" fmla="*/ -404 w 98068"/>
                  <a:gd name="connsiteY9" fmla="*/ 48837 h 432419"/>
                  <a:gd name="connsiteX10" fmla="*/ 3279 w 98068"/>
                  <a:gd name="connsiteY10" fmla="*/ 29210 h 432419"/>
                  <a:gd name="connsiteX11" fmla="*/ 13655 w 98068"/>
                  <a:gd name="connsiteY11" fmla="*/ 13301 h 432419"/>
                  <a:gd name="connsiteX12" fmla="*/ 29218 w 98068"/>
                  <a:gd name="connsiteY12" fmla="*/ 2735 h 432419"/>
                  <a:gd name="connsiteX13" fmla="*/ 48465 w 98068"/>
                  <a:gd name="connsiteY13" fmla="*/ -1121 h 432419"/>
                  <a:gd name="connsiteX14" fmla="*/ 87338 w 98068"/>
                  <a:gd name="connsiteY14" fmla="*/ 431296 h 432419"/>
                  <a:gd name="connsiteX15" fmla="*/ 10456 w 98068"/>
                  <a:gd name="connsiteY15" fmla="*/ 431296 h 432419"/>
                  <a:gd name="connsiteX16" fmla="*/ 10456 w 98068"/>
                  <a:gd name="connsiteY16" fmla="*/ 143116 h 432419"/>
                  <a:gd name="connsiteX17" fmla="*/ 87338 w 98068"/>
                  <a:gd name="connsiteY17" fmla="*/ 143116 h 4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68" h="432419">
                    <a:moveTo>
                      <a:pt x="48465" y="-1121"/>
                    </a:moveTo>
                    <a:cubicBezTo>
                      <a:pt x="55088" y="-1173"/>
                      <a:pt x="61659" y="141"/>
                      <a:pt x="67746" y="2735"/>
                    </a:cubicBezTo>
                    <a:cubicBezTo>
                      <a:pt x="79608" y="7732"/>
                      <a:pt x="88998" y="17261"/>
                      <a:pt x="93823" y="29210"/>
                    </a:cubicBezTo>
                    <a:cubicBezTo>
                      <a:pt x="96399" y="35435"/>
                      <a:pt x="97696" y="42110"/>
                      <a:pt x="97662" y="48837"/>
                    </a:cubicBezTo>
                    <a:cubicBezTo>
                      <a:pt x="97748" y="62014"/>
                      <a:pt x="92595" y="74689"/>
                      <a:pt x="83361" y="84079"/>
                    </a:cubicBezTo>
                    <a:cubicBezTo>
                      <a:pt x="78934" y="88558"/>
                      <a:pt x="73625" y="92086"/>
                      <a:pt x="67798" y="94455"/>
                    </a:cubicBezTo>
                    <a:cubicBezTo>
                      <a:pt x="55416" y="99418"/>
                      <a:pt x="41599" y="99418"/>
                      <a:pt x="29218" y="94455"/>
                    </a:cubicBezTo>
                    <a:cubicBezTo>
                      <a:pt x="23390" y="92086"/>
                      <a:pt x="18082" y="88558"/>
                      <a:pt x="13655" y="84079"/>
                    </a:cubicBezTo>
                    <a:cubicBezTo>
                      <a:pt x="9176" y="79566"/>
                      <a:pt x="5648" y="74222"/>
                      <a:pt x="3279" y="68326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39" y="42127"/>
                      <a:pt x="806" y="35452"/>
                      <a:pt x="3279" y="29210"/>
                    </a:cubicBezTo>
                    <a:cubicBezTo>
                      <a:pt x="5614" y="23261"/>
                      <a:pt x="9159" y="17849"/>
                      <a:pt x="13655" y="13301"/>
                    </a:cubicBezTo>
                    <a:cubicBezTo>
                      <a:pt x="18099" y="8805"/>
                      <a:pt x="23390" y="5208"/>
                      <a:pt x="29218" y="2735"/>
                    </a:cubicBezTo>
                    <a:cubicBezTo>
                      <a:pt x="35305" y="141"/>
                      <a:pt x="41859" y="-1173"/>
                      <a:pt x="48465" y="-1121"/>
                    </a:cubicBezTo>
                    <a:close/>
                    <a:moveTo>
                      <a:pt x="87338" y="431296"/>
                    </a:moveTo>
                    <a:lnTo>
                      <a:pt x="10456" y="431296"/>
                    </a:lnTo>
                    <a:lnTo>
                      <a:pt x="10456" y="143116"/>
                    </a:lnTo>
                    <a:lnTo>
                      <a:pt x="87338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72">
                <a:extLst>
                  <a:ext uri="{FF2B5EF4-FFF2-40B4-BE49-F238E27FC236}">
                    <a16:creationId xmlns:a16="http://schemas.microsoft.com/office/drawing/2014/main" id="{AAFDF197-0B8F-8243-A6A2-CD84DA729CFF}"/>
                  </a:ext>
                </a:extLst>
              </p:cNvPr>
              <p:cNvSpPr/>
              <p:nvPr/>
            </p:nvSpPr>
            <p:spPr>
              <a:xfrm>
                <a:off x="7198461" y="4441027"/>
                <a:ext cx="269857" cy="295916"/>
              </a:xfrm>
              <a:custGeom>
                <a:avLst/>
                <a:gdLst>
                  <a:gd name="connsiteX0" fmla="*/ 158375 w 269857"/>
                  <a:gd name="connsiteY0" fmla="*/ -1117 h 295916"/>
                  <a:gd name="connsiteX1" fmla="*/ 203006 w 269857"/>
                  <a:gd name="connsiteY1" fmla="*/ 7063 h 295916"/>
                  <a:gd name="connsiteX2" fmla="*/ 261196 w 269857"/>
                  <a:gd name="connsiteY2" fmla="*/ 65494 h 295916"/>
                  <a:gd name="connsiteX3" fmla="*/ 269445 w 269857"/>
                  <a:gd name="connsiteY3" fmla="*/ 111302 h 295916"/>
                  <a:gd name="connsiteX4" fmla="*/ 269445 w 269857"/>
                  <a:gd name="connsiteY4" fmla="*/ 294794 h 295916"/>
                  <a:gd name="connsiteX5" fmla="*/ 192544 w 269857"/>
                  <a:gd name="connsiteY5" fmla="*/ 294794 h 295916"/>
                  <a:gd name="connsiteX6" fmla="*/ 192544 w 269857"/>
                  <a:gd name="connsiteY6" fmla="*/ 136273 h 295916"/>
                  <a:gd name="connsiteX7" fmla="*/ 177967 w 269857"/>
                  <a:gd name="connsiteY7" fmla="*/ 88251 h 295916"/>
                  <a:gd name="connsiteX8" fmla="*/ 136880 w 269857"/>
                  <a:gd name="connsiteY8" fmla="*/ 71737 h 295916"/>
                  <a:gd name="connsiteX9" fmla="*/ 113448 w 269857"/>
                  <a:gd name="connsiteY9" fmla="*/ 75766 h 295916"/>
                  <a:gd name="connsiteX10" fmla="*/ 94306 w 269857"/>
                  <a:gd name="connsiteY10" fmla="*/ 87871 h 295916"/>
                  <a:gd name="connsiteX11" fmla="*/ 81336 w 269857"/>
                  <a:gd name="connsiteY11" fmla="*/ 108241 h 295916"/>
                  <a:gd name="connsiteX12" fmla="*/ 76477 w 269857"/>
                  <a:gd name="connsiteY12" fmla="*/ 136791 h 295916"/>
                  <a:gd name="connsiteX13" fmla="*/ 76477 w 269857"/>
                  <a:gd name="connsiteY13" fmla="*/ 294707 h 295916"/>
                  <a:gd name="connsiteX14" fmla="*/ -406 w 269857"/>
                  <a:gd name="connsiteY14" fmla="*/ 294707 h 295916"/>
                  <a:gd name="connsiteX15" fmla="*/ -406 w 269857"/>
                  <a:gd name="connsiteY15" fmla="*/ 6648 h 295916"/>
                  <a:gd name="connsiteX16" fmla="*/ 74419 w 269857"/>
                  <a:gd name="connsiteY16" fmla="*/ 6648 h 295916"/>
                  <a:gd name="connsiteX17" fmla="*/ 74419 w 269857"/>
                  <a:gd name="connsiteY17" fmla="*/ 40558 h 295916"/>
                  <a:gd name="connsiteX18" fmla="*/ 111840 w 269857"/>
                  <a:gd name="connsiteY18" fmla="*/ 8290 h 295916"/>
                  <a:gd name="connsiteX19" fmla="*/ 158375 w 269857"/>
                  <a:gd name="connsiteY19" fmla="*/ -1117 h 29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9857" h="295916">
                    <a:moveTo>
                      <a:pt x="158375" y="-1117"/>
                    </a:moveTo>
                    <a:cubicBezTo>
                      <a:pt x="173644" y="-1272"/>
                      <a:pt x="188792" y="1512"/>
                      <a:pt x="203006" y="7063"/>
                    </a:cubicBezTo>
                    <a:cubicBezTo>
                      <a:pt x="229827" y="17386"/>
                      <a:pt x="250993" y="38639"/>
                      <a:pt x="261196" y="65494"/>
                    </a:cubicBezTo>
                    <a:cubicBezTo>
                      <a:pt x="266816" y="80106"/>
                      <a:pt x="269617" y="95652"/>
                      <a:pt x="269445" y="111302"/>
                    </a:cubicBezTo>
                    <a:lnTo>
                      <a:pt x="269445" y="294794"/>
                    </a:lnTo>
                    <a:lnTo>
                      <a:pt x="192544" y="294794"/>
                    </a:lnTo>
                    <a:lnTo>
                      <a:pt x="192544" y="136273"/>
                    </a:lnTo>
                    <a:cubicBezTo>
                      <a:pt x="192544" y="115262"/>
                      <a:pt x="187685" y="99249"/>
                      <a:pt x="177967" y="88251"/>
                    </a:cubicBezTo>
                    <a:cubicBezTo>
                      <a:pt x="168249" y="77253"/>
                      <a:pt x="154553" y="71754"/>
                      <a:pt x="136880" y="71737"/>
                    </a:cubicBezTo>
                    <a:cubicBezTo>
                      <a:pt x="128891" y="71702"/>
                      <a:pt x="120953" y="73051"/>
                      <a:pt x="113448" y="75766"/>
                    </a:cubicBezTo>
                    <a:cubicBezTo>
                      <a:pt x="106237" y="78308"/>
                      <a:pt x="99701" y="82458"/>
                      <a:pt x="94306" y="87871"/>
                    </a:cubicBezTo>
                    <a:cubicBezTo>
                      <a:pt x="88651" y="93716"/>
                      <a:pt x="84241" y="100650"/>
                      <a:pt x="81336" y="108241"/>
                    </a:cubicBezTo>
                    <a:cubicBezTo>
                      <a:pt x="77930" y="117372"/>
                      <a:pt x="76269" y="127056"/>
                      <a:pt x="76477" y="136791"/>
                    </a:cubicBezTo>
                    <a:lnTo>
                      <a:pt x="76477" y="294707"/>
                    </a:lnTo>
                    <a:lnTo>
                      <a:pt x="-406" y="294707"/>
                    </a:lnTo>
                    <a:lnTo>
                      <a:pt x="-406" y="6648"/>
                    </a:lnTo>
                    <a:lnTo>
                      <a:pt x="74419" y="6648"/>
                    </a:lnTo>
                    <a:lnTo>
                      <a:pt x="74419" y="40558"/>
                    </a:lnTo>
                    <a:cubicBezTo>
                      <a:pt x="84622" y="25289"/>
                      <a:pt x="97090" y="14533"/>
                      <a:pt x="111840" y="8290"/>
                    </a:cubicBezTo>
                    <a:cubicBezTo>
                      <a:pt x="126556" y="2031"/>
                      <a:pt x="142379" y="-1186"/>
                      <a:pt x="158375" y="-1117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73">
                <a:extLst>
                  <a:ext uri="{FF2B5EF4-FFF2-40B4-BE49-F238E27FC236}">
                    <a16:creationId xmlns:a16="http://schemas.microsoft.com/office/drawing/2014/main" id="{7366D66B-BBC3-6142-A65E-1261C62ED142}"/>
                  </a:ext>
                </a:extLst>
              </p:cNvPr>
              <p:cNvSpPr/>
              <p:nvPr/>
            </p:nvSpPr>
            <p:spPr>
              <a:xfrm>
                <a:off x="7499563" y="4441031"/>
                <a:ext cx="295075" cy="420452"/>
              </a:xfrm>
              <a:custGeom>
                <a:avLst/>
                <a:gdLst>
                  <a:gd name="connsiteX0" fmla="*/ 130944 w 295075"/>
                  <a:gd name="connsiteY0" fmla="*/ -1121 h 420452"/>
                  <a:gd name="connsiteX1" fmla="*/ 182822 w 295075"/>
                  <a:gd name="connsiteY1" fmla="*/ 9583 h 420452"/>
                  <a:gd name="connsiteX2" fmla="*/ 219343 w 295075"/>
                  <a:gd name="connsiteY2" fmla="*/ 38721 h 420452"/>
                  <a:gd name="connsiteX3" fmla="*/ 219343 w 295075"/>
                  <a:gd name="connsiteY3" fmla="*/ 6608 h 420452"/>
                  <a:gd name="connsiteX4" fmla="*/ 294670 w 295075"/>
                  <a:gd name="connsiteY4" fmla="*/ 6608 h 420452"/>
                  <a:gd name="connsiteX5" fmla="*/ 294670 w 295075"/>
                  <a:gd name="connsiteY5" fmla="*/ 270994 h 420452"/>
                  <a:gd name="connsiteX6" fmla="*/ 283914 w 295075"/>
                  <a:gd name="connsiteY6" fmla="*/ 333247 h 420452"/>
                  <a:gd name="connsiteX7" fmla="*/ 252978 w 295075"/>
                  <a:gd name="connsiteY7" fmla="*/ 379937 h 420452"/>
                  <a:gd name="connsiteX8" fmla="*/ 204368 w 295075"/>
                  <a:gd name="connsiteY8" fmla="*/ 409231 h 420452"/>
                  <a:gd name="connsiteX9" fmla="*/ 140593 w 295075"/>
                  <a:gd name="connsiteY9" fmla="*/ 419330 h 420452"/>
                  <a:gd name="connsiteX10" fmla="*/ 106562 w 295075"/>
                  <a:gd name="connsiteY10" fmla="*/ 417099 h 420452"/>
                  <a:gd name="connsiteX11" fmla="*/ 73273 w 295075"/>
                  <a:gd name="connsiteY11" fmla="*/ 410562 h 420452"/>
                  <a:gd name="connsiteX12" fmla="*/ 42493 w 295075"/>
                  <a:gd name="connsiteY12" fmla="*/ 399703 h 420452"/>
                  <a:gd name="connsiteX13" fmla="*/ 15689 w 295075"/>
                  <a:gd name="connsiteY13" fmla="*/ 384537 h 420452"/>
                  <a:gd name="connsiteX14" fmla="*/ 43081 w 295075"/>
                  <a:gd name="connsiteY14" fmla="*/ 321195 h 420452"/>
                  <a:gd name="connsiteX15" fmla="*/ 88041 w 295075"/>
                  <a:gd name="connsiteY15" fmla="*/ 343052 h 420452"/>
                  <a:gd name="connsiteX16" fmla="*/ 137394 w 295075"/>
                  <a:gd name="connsiteY16" fmla="*/ 350644 h 420452"/>
                  <a:gd name="connsiteX17" fmla="*/ 170250 w 295075"/>
                  <a:gd name="connsiteY17" fmla="*/ 345733 h 420452"/>
                  <a:gd name="connsiteX18" fmla="*/ 195878 w 295075"/>
                  <a:gd name="connsiteY18" fmla="*/ 331155 h 420452"/>
                  <a:gd name="connsiteX19" fmla="*/ 212669 w 295075"/>
                  <a:gd name="connsiteY19" fmla="*/ 307222 h 420452"/>
                  <a:gd name="connsiteX20" fmla="*/ 218704 w 295075"/>
                  <a:gd name="connsiteY20" fmla="*/ 274211 h 420452"/>
                  <a:gd name="connsiteX21" fmla="*/ 218704 w 295075"/>
                  <a:gd name="connsiteY21" fmla="*/ 253978 h 420452"/>
                  <a:gd name="connsiteX22" fmla="*/ 182389 w 295075"/>
                  <a:gd name="connsiteY22" fmla="*/ 282529 h 420452"/>
                  <a:gd name="connsiteX23" fmla="*/ 130979 w 295075"/>
                  <a:gd name="connsiteY23" fmla="*/ 292904 h 420452"/>
                  <a:gd name="connsiteX24" fmla="*/ 81038 w 295075"/>
                  <a:gd name="connsiteY24" fmla="*/ 282356 h 420452"/>
                  <a:gd name="connsiteX25" fmla="*/ 39207 w 295075"/>
                  <a:gd name="connsiteY25" fmla="*/ 252612 h 420452"/>
                  <a:gd name="connsiteX26" fmla="*/ 10346 w 295075"/>
                  <a:gd name="connsiteY26" fmla="*/ 206216 h 420452"/>
                  <a:gd name="connsiteX27" fmla="*/ 10346 w 295075"/>
                  <a:gd name="connsiteY27" fmla="*/ 85618 h 420452"/>
                  <a:gd name="connsiteX28" fmla="*/ 39207 w 295075"/>
                  <a:gd name="connsiteY28" fmla="*/ 39222 h 420452"/>
                  <a:gd name="connsiteX29" fmla="*/ 81038 w 295075"/>
                  <a:gd name="connsiteY29" fmla="*/ 9324 h 420452"/>
                  <a:gd name="connsiteX30" fmla="*/ 130944 w 295075"/>
                  <a:gd name="connsiteY30" fmla="*/ -1121 h 420452"/>
                  <a:gd name="connsiteX31" fmla="*/ 150381 w 295075"/>
                  <a:gd name="connsiteY31" fmla="*/ 70245 h 420452"/>
                  <a:gd name="connsiteX32" fmla="*/ 120638 w 295075"/>
                  <a:gd name="connsiteY32" fmla="*/ 76194 h 420452"/>
                  <a:gd name="connsiteX33" fmla="*/ 97950 w 295075"/>
                  <a:gd name="connsiteY33" fmla="*/ 92414 h 420452"/>
                  <a:gd name="connsiteX34" fmla="*/ 83511 w 295075"/>
                  <a:gd name="connsiteY34" fmla="*/ 116503 h 420452"/>
                  <a:gd name="connsiteX35" fmla="*/ 78496 w 295075"/>
                  <a:gd name="connsiteY35" fmla="*/ 146090 h 420452"/>
                  <a:gd name="connsiteX36" fmla="*/ 83511 w 295075"/>
                  <a:gd name="connsiteY36" fmla="*/ 175488 h 420452"/>
                  <a:gd name="connsiteX37" fmla="*/ 97950 w 295075"/>
                  <a:gd name="connsiteY37" fmla="*/ 199420 h 420452"/>
                  <a:gd name="connsiteX38" fmla="*/ 120638 w 295075"/>
                  <a:gd name="connsiteY38" fmla="*/ 215624 h 420452"/>
                  <a:gd name="connsiteX39" fmla="*/ 179554 w 295075"/>
                  <a:gd name="connsiteY39" fmla="*/ 215779 h 420452"/>
                  <a:gd name="connsiteX40" fmla="*/ 202224 w 295075"/>
                  <a:gd name="connsiteY40" fmla="*/ 199870 h 420452"/>
                  <a:gd name="connsiteX41" fmla="*/ 216819 w 295075"/>
                  <a:gd name="connsiteY41" fmla="*/ 175920 h 420452"/>
                  <a:gd name="connsiteX42" fmla="*/ 222007 w 295075"/>
                  <a:gd name="connsiteY42" fmla="*/ 146038 h 420452"/>
                  <a:gd name="connsiteX43" fmla="*/ 216819 w 295075"/>
                  <a:gd name="connsiteY43" fmla="*/ 116001 h 420452"/>
                  <a:gd name="connsiteX44" fmla="*/ 202224 w 295075"/>
                  <a:gd name="connsiteY44" fmla="*/ 91913 h 420452"/>
                  <a:gd name="connsiteX45" fmla="*/ 179554 w 295075"/>
                  <a:gd name="connsiteY45" fmla="*/ 76003 h 420452"/>
                  <a:gd name="connsiteX46" fmla="*/ 150381 w 295075"/>
                  <a:gd name="connsiteY46" fmla="*/ 70280 h 42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5075" h="420452">
                    <a:moveTo>
                      <a:pt x="130944" y="-1121"/>
                    </a:moveTo>
                    <a:cubicBezTo>
                      <a:pt x="150969" y="-1121"/>
                      <a:pt x="168261" y="2441"/>
                      <a:pt x="182822" y="9583"/>
                    </a:cubicBezTo>
                    <a:cubicBezTo>
                      <a:pt x="197019" y="16465"/>
                      <a:pt x="209487" y="26409"/>
                      <a:pt x="219343" y="38721"/>
                    </a:cubicBezTo>
                    <a:lnTo>
                      <a:pt x="219343" y="6608"/>
                    </a:lnTo>
                    <a:lnTo>
                      <a:pt x="294670" y="6608"/>
                    </a:lnTo>
                    <a:lnTo>
                      <a:pt x="294670" y="270994"/>
                    </a:lnTo>
                    <a:cubicBezTo>
                      <a:pt x="294670" y="294201"/>
                      <a:pt x="291090" y="314952"/>
                      <a:pt x="283914" y="333247"/>
                    </a:cubicBezTo>
                    <a:cubicBezTo>
                      <a:pt x="277187" y="350903"/>
                      <a:pt x="266621" y="366864"/>
                      <a:pt x="252978" y="379937"/>
                    </a:cubicBezTo>
                    <a:cubicBezTo>
                      <a:pt x="239022" y="393028"/>
                      <a:pt x="222456" y="403006"/>
                      <a:pt x="204368" y="409231"/>
                    </a:cubicBezTo>
                    <a:cubicBezTo>
                      <a:pt x="185416" y="415958"/>
                      <a:pt x="164163" y="419330"/>
                      <a:pt x="140593" y="419330"/>
                    </a:cubicBezTo>
                    <a:cubicBezTo>
                      <a:pt x="129215" y="419313"/>
                      <a:pt x="117854" y="418569"/>
                      <a:pt x="106562" y="417099"/>
                    </a:cubicBezTo>
                    <a:cubicBezTo>
                      <a:pt x="95339" y="415664"/>
                      <a:pt x="84220" y="413485"/>
                      <a:pt x="73273" y="410562"/>
                    </a:cubicBezTo>
                    <a:cubicBezTo>
                      <a:pt x="62742" y="407744"/>
                      <a:pt x="52453" y="404112"/>
                      <a:pt x="42493" y="399703"/>
                    </a:cubicBezTo>
                    <a:cubicBezTo>
                      <a:pt x="33068" y="395570"/>
                      <a:pt x="24094" y="390486"/>
                      <a:pt x="15689" y="384537"/>
                    </a:cubicBezTo>
                    <a:lnTo>
                      <a:pt x="43081" y="321195"/>
                    </a:lnTo>
                    <a:cubicBezTo>
                      <a:pt x="57001" y="330498"/>
                      <a:pt x="72132" y="337865"/>
                      <a:pt x="88041" y="343052"/>
                    </a:cubicBezTo>
                    <a:cubicBezTo>
                      <a:pt x="103985" y="348154"/>
                      <a:pt x="120655" y="350730"/>
                      <a:pt x="137394" y="350644"/>
                    </a:cubicBezTo>
                    <a:cubicBezTo>
                      <a:pt x="148531" y="350765"/>
                      <a:pt x="159632" y="349105"/>
                      <a:pt x="170250" y="345733"/>
                    </a:cubicBezTo>
                    <a:cubicBezTo>
                      <a:pt x="179709" y="342724"/>
                      <a:pt x="188442" y="337744"/>
                      <a:pt x="195878" y="331155"/>
                    </a:cubicBezTo>
                    <a:cubicBezTo>
                      <a:pt x="203175" y="324515"/>
                      <a:pt x="208916" y="316353"/>
                      <a:pt x="212669" y="307222"/>
                    </a:cubicBezTo>
                    <a:cubicBezTo>
                      <a:pt x="216871" y="296743"/>
                      <a:pt x="218928" y="285503"/>
                      <a:pt x="218704" y="274211"/>
                    </a:cubicBezTo>
                    <a:lnTo>
                      <a:pt x="218704" y="253978"/>
                    </a:lnTo>
                    <a:cubicBezTo>
                      <a:pt x="208882" y="266083"/>
                      <a:pt x="196465" y="275836"/>
                      <a:pt x="182389" y="282529"/>
                    </a:cubicBezTo>
                    <a:cubicBezTo>
                      <a:pt x="167950" y="289446"/>
                      <a:pt x="150813" y="292904"/>
                      <a:pt x="130979" y="292904"/>
                    </a:cubicBezTo>
                    <a:cubicBezTo>
                      <a:pt x="113773" y="292973"/>
                      <a:pt x="96757" y="289376"/>
                      <a:pt x="81038" y="282356"/>
                    </a:cubicBezTo>
                    <a:cubicBezTo>
                      <a:pt x="65250" y="275317"/>
                      <a:pt x="51035" y="265219"/>
                      <a:pt x="39207" y="252612"/>
                    </a:cubicBezTo>
                    <a:cubicBezTo>
                      <a:pt x="26705" y="239141"/>
                      <a:pt x="16900" y="223388"/>
                      <a:pt x="10346" y="206216"/>
                    </a:cubicBezTo>
                    <a:cubicBezTo>
                      <a:pt x="-3990" y="167291"/>
                      <a:pt x="-3990" y="124544"/>
                      <a:pt x="10346" y="85618"/>
                    </a:cubicBezTo>
                    <a:cubicBezTo>
                      <a:pt x="16952" y="68464"/>
                      <a:pt x="26739" y="52728"/>
                      <a:pt x="39207" y="39222"/>
                    </a:cubicBezTo>
                    <a:cubicBezTo>
                      <a:pt x="51001" y="26547"/>
                      <a:pt x="65232" y="16379"/>
                      <a:pt x="81038" y="9324"/>
                    </a:cubicBezTo>
                    <a:cubicBezTo>
                      <a:pt x="96757" y="2355"/>
                      <a:pt x="113755" y="-1208"/>
                      <a:pt x="130944" y="-1121"/>
                    </a:cubicBezTo>
                    <a:close/>
                    <a:moveTo>
                      <a:pt x="150381" y="70245"/>
                    </a:moveTo>
                    <a:cubicBezTo>
                      <a:pt x="140161" y="70090"/>
                      <a:pt x="130010" y="72113"/>
                      <a:pt x="120638" y="76194"/>
                    </a:cubicBezTo>
                    <a:cubicBezTo>
                      <a:pt x="112043" y="79981"/>
                      <a:pt x="104314" y="85514"/>
                      <a:pt x="97950" y="92414"/>
                    </a:cubicBezTo>
                    <a:cubicBezTo>
                      <a:pt x="91569" y="99400"/>
                      <a:pt x="86658" y="107580"/>
                      <a:pt x="83511" y="116503"/>
                    </a:cubicBezTo>
                    <a:cubicBezTo>
                      <a:pt x="80121" y="125996"/>
                      <a:pt x="78427" y="136009"/>
                      <a:pt x="78496" y="146090"/>
                    </a:cubicBezTo>
                    <a:cubicBezTo>
                      <a:pt x="78427" y="156103"/>
                      <a:pt x="80121" y="166063"/>
                      <a:pt x="83511" y="175488"/>
                    </a:cubicBezTo>
                    <a:cubicBezTo>
                      <a:pt x="86692" y="184341"/>
                      <a:pt x="91603" y="192486"/>
                      <a:pt x="97950" y="199420"/>
                    </a:cubicBezTo>
                    <a:cubicBezTo>
                      <a:pt x="104314" y="206320"/>
                      <a:pt x="112043" y="211837"/>
                      <a:pt x="120638" y="215624"/>
                    </a:cubicBezTo>
                    <a:cubicBezTo>
                      <a:pt x="139469" y="223509"/>
                      <a:pt x="160670" y="223561"/>
                      <a:pt x="179554" y="215779"/>
                    </a:cubicBezTo>
                    <a:cubicBezTo>
                      <a:pt x="188131" y="212096"/>
                      <a:pt x="195843" y="206683"/>
                      <a:pt x="202224" y="199870"/>
                    </a:cubicBezTo>
                    <a:cubicBezTo>
                      <a:pt x="208640" y="192936"/>
                      <a:pt x="213602" y="184791"/>
                      <a:pt x="216819" y="175920"/>
                    </a:cubicBezTo>
                    <a:cubicBezTo>
                      <a:pt x="220329" y="166357"/>
                      <a:pt x="222076" y="156224"/>
                      <a:pt x="222007" y="146038"/>
                    </a:cubicBezTo>
                    <a:cubicBezTo>
                      <a:pt x="222076" y="135801"/>
                      <a:pt x="220312" y="125633"/>
                      <a:pt x="216819" y="116001"/>
                    </a:cubicBezTo>
                    <a:cubicBezTo>
                      <a:pt x="213620" y="107078"/>
                      <a:pt x="208657" y="98881"/>
                      <a:pt x="202224" y="91913"/>
                    </a:cubicBezTo>
                    <a:cubicBezTo>
                      <a:pt x="195843" y="85099"/>
                      <a:pt x="188131" y="79687"/>
                      <a:pt x="179554" y="76003"/>
                    </a:cubicBezTo>
                    <a:cubicBezTo>
                      <a:pt x="170336" y="72078"/>
                      <a:pt x="160393" y="70141"/>
                      <a:pt x="150381" y="70280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826EB8-F35D-B548-934C-2A90EBD07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866" y="6400010"/>
              <a:ext cx="0" cy="28602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6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Title Slide - 3d a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B3F6F0-03D7-41DF-B8E8-EEB0657CC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5"/>
          <a:stretch/>
        </p:blipFill>
        <p:spPr bwMode="auto">
          <a:xfrm flipH="1">
            <a:off x="2563368" y="0"/>
            <a:ext cx="96286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F92D1E-C4A3-42D5-B724-6EA47BE8BF3A}"/>
              </a:ext>
            </a:extLst>
          </p:cNvPr>
          <p:cNvGrpSpPr/>
          <p:nvPr/>
        </p:nvGrpSpPr>
        <p:grpSpPr>
          <a:xfrm>
            <a:off x="2563369" y="-2044"/>
            <a:ext cx="9628631" cy="6860047"/>
            <a:chOff x="6321583" y="930805"/>
            <a:chExt cx="5513981" cy="39285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DF0B14-CBC6-4517-AFE1-4E788EB74A19}"/>
                </a:ext>
              </a:extLst>
            </p:cNvPr>
            <p:cNvSpPr/>
            <p:nvPr/>
          </p:nvSpPr>
          <p:spPr>
            <a:xfrm rot="5400000">
              <a:off x="6186777" y="1065611"/>
              <a:ext cx="3928506" cy="3658894"/>
            </a:xfrm>
            <a:prstGeom prst="rect">
              <a:avLst/>
            </a:prstGeom>
            <a:gradFill>
              <a:gsLst>
                <a:gs pos="68000">
                  <a:srgbClr val="000000">
                    <a:alpha val="8500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D8BD67-9C72-42B7-847B-8B5C0CDACBFE}"/>
                </a:ext>
              </a:extLst>
            </p:cNvPr>
            <p:cNvSpPr/>
            <p:nvPr/>
          </p:nvSpPr>
          <p:spPr>
            <a:xfrm rot="16200000">
              <a:off x="8058422" y="1082166"/>
              <a:ext cx="3927333" cy="3626950"/>
            </a:xfrm>
            <a:prstGeom prst="rect">
              <a:avLst/>
            </a:prstGeom>
            <a:gradFill>
              <a:gsLst>
                <a:gs pos="100000">
                  <a:srgbClr val="000000"/>
                </a:gs>
                <a:gs pos="72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6A6FB3-8AA0-4540-821C-9266C2917F79}"/>
              </a:ext>
            </a:extLst>
          </p:cNvPr>
          <p:cNvGrpSpPr/>
          <p:nvPr/>
        </p:nvGrpSpPr>
        <p:grpSpPr>
          <a:xfrm>
            <a:off x="547917" y="508608"/>
            <a:ext cx="2439573" cy="518645"/>
            <a:chOff x="555787" y="2132764"/>
            <a:chExt cx="1990197" cy="423109"/>
          </a:xfrm>
        </p:grpSpPr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0CDBAE1-467B-47D6-9A2F-BBFAE5DB7550}"/>
                </a:ext>
              </a:extLst>
            </p:cNvPr>
            <p:cNvSpPr/>
            <p:nvPr/>
          </p:nvSpPr>
          <p:spPr>
            <a:xfrm>
              <a:off x="555787" y="2132764"/>
              <a:ext cx="427987" cy="423109"/>
            </a:xfrm>
            <a:custGeom>
              <a:avLst/>
              <a:gdLst>
                <a:gd name="connsiteX0" fmla="*/ 1022017 w 1440964"/>
                <a:gd name="connsiteY0" fmla="*/ 40027 h 1440964"/>
                <a:gd name="connsiteX1" fmla="*/ 200134 w 1440964"/>
                <a:gd name="connsiteY1" fmla="*/ 40027 h 1440964"/>
                <a:gd name="connsiteX2" fmla="*/ 280187 w 1440964"/>
                <a:gd name="connsiteY2" fmla="*/ 317546 h 1440964"/>
                <a:gd name="connsiteX3" fmla="*/ 1022017 w 1440964"/>
                <a:gd name="connsiteY3" fmla="*/ 317546 h 1440964"/>
                <a:gd name="connsiteX4" fmla="*/ 1160777 w 1440964"/>
                <a:gd name="connsiteY4" fmla="*/ 456305 h 1440964"/>
                <a:gd name="connsiteX5" fmla="*/ 1160777 w 1440964"/>
                <a:gd name="connsiteY5" fmla="*/ 595065 h 1440964"/>
                <a:gd name="connsiteX6" fmla="*/ 461642 w 1440964"/>
                <a:gd name="connsiteY6" fmla="*/ 595065 h 1440964"/>
                <a:gd name="connsiteX7" fmla="*/ 40027 w 1440964"/>
                <a:gd name="connsiteY7" fmla="*/ 1022017 h 1440964"/>
                <a:gd name="connsiteX8" fmla="*/ 461642 w 1440964"/>
                <a:gd name="connsiteY8" fmla="*/ 1443633 h 1440964"/>
                <a:gd name="connsiteX9" fmla="*/ 1022017 w 1440964"/>
                <a:gd name="connsiteY9" fmla="*/ 1443633 h 1440964"/>
                <a:gd name="connsiteX10" fmla="*/ 1443633 w 1440964"/>
                <a:gd name="connsiteY10" fmla="*/ 1022017 h 1440964"/>
                <a:gd name="connsiteX11" fmla="*/ 1443633 w 1440964"/>
                <a:gd name="connsiteY11" fmla="*/ 744498 h 1440964"/>
                <a:gd name="connsiteX12" fmla="*/ 1443633 w 1440964"/>
                <a:gd name="connsiteY12" fmla="*/ 605739 h 1440964"/>
                <a:gd name="connsiteX13" fmla="*/ 1443633 w 1440964"/>
                <a:gd name="connsiteY13" fmla="*/ 461642 h 1440964"/>
                <a:gd name="connsiteX14" fmla="*/ 1022017 w 1440964"/>
                <a:gd name="connsiteY14" fmla="*/ 40027 h 1440964"/>
                <a:gd name="connsiteX15" fmla="*/ 1160777 w 1440964"/>
                <a:gd name="connsiteY15" fmla="*/ 1022017 h 1440964"/>
                <a:gd name="connsiteX16" fmla="*/ 1022017 w 1440964"/>
                <a:gd name="connsiteY16" fmla="*/ 1160777 h 1440964"/>
                <a:gd name="connsiteX17" fmla="*/ 461642 w 1440964"/>
                <a:gd name="connsiteY17" fmla="*/ 1160777 h 1440964"/>
                <a:gd name="connsiteX18" fmla="*/ 322883 w 1440964"/>
                <a:gd name="connsiteY18" fmla="*/ 1022017 h 1440964"/>
                <a:gd name="connsiteX19" fmla="*/ 461642 w 1440964"/>
                <a:gd name="connsiteY19" fmla="*/ 883258 h 1440964"/>
                <a:gd name="connsiteX20" fmla="*/ 1160777 w 1440964"/>
                <a:gd name="connsiteY20" fmla="*/ 883258 h 1440964"/>
                <a:gd name="connsiteX21" fmla="*/ 1160777 w 1440964"/>
                <a:gd name="connsiteY21" fmla="*/ 1022017 h 144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0964" h="1440964">
                  <a:moveTo>
                    <a:pt x="1022017" y="40027"/>
                  </a:moveTo>
                  <a:lnTo>
                    <a:pt x="200134" y="40027"/>
                  </a:lnTo>
                  <a:lnTo>
                    <a:pt x="280187" y="317546"/>
                  </a:lnTo>
                  <a:lnTo>
                    <a:pt x="1022017" y="317546"/>
                  </a:lnTo>
                  <a:cubicBezTo>
                    <a:pt x="1096734" y="317546"/>
                    <a:pt x="1160777" y="381589"/>
                    <a:pt x="1160777" y="456305"/>
                  </a:cubicBezTo>
                  <a:lnTo>
                    <a:pt x="1160777" y="595065"/>
                  </a:lnTo>
                  <a:lnTo>
                    <a:pt x="461642" y="595065"/>
                  </a:lnTo>
                  <a:cubicBezTo>
                    <a:pt x="226818" y="600402"/>
                    <a:pt x="40027" y="787193"/>
                    <a:pt x="40027" y="1022017"/>
                  </a:cubicBezTo>
                  <a:cubicBezTo>
                    <a:pt x="40027" y="1256841"/>
                    <a:pt x="226818" y="1443633"/>
                    <a:pt x="461642" y="1443633"/>
                  </a:cubicBezTo>
                  <a:lnTo>
                    <a:pt x="1022017" y="1443633"/>
                  </a:lnTo>
                  <a:cubicBezTo>
                    <a:pt x="1251504" y="1443633"/>
                    <a:pt x="1443633" y="1256841"/>
                    <a:pt x="1443633" y="1022017"/>
                  </a:cubicBezTo>
                  <a:lnTo>
                    <a:pt x="1443633" y="744498"/>
                  </a:lnTo>
                  <a:lnTo>
                    <a:pt x="1443633" y="605739"/>
                  </a:lnTo>
                  <a:lnTo>
                    <a:pt x="1443633" y="461642"/>
                  </a:lnTo>
                  <a:cubicBezTo>
                    <a:pt x="1438296" y="226818"/>
                    <a:pt x="1251504" y="40027"/>
                    <a:pt x="1022017" y="40027"/>
                  </a:cubicBezTo>
                  <a:close/>
                  <a:moveTo>
                    <a:pt x="1160777" y="1022017"/>
                  </a:moveTo>
                  <a:cubicBezTo>
                    <a:pt x="1160777" y="1096734"/>
                    <a:pt x="1096734" y="1160777"/>
                    <a:pt x="1022017" y="1160777"/>
                  </a:cubicBezTo>
                  <a:lnTo>
                    <a:pt x="461642" y="1160777"/>
                  </a:lnTo>
                  <a:cubicBezTo>
                    <a:pt x="386926" y="1160777"/>
                    <a:pt x="322883" y="1096734"/>
                    <a:pt x="322883" y="1022017"/>
                  </a:cubicBezTo>
                  <a:cubicBezTo>
                    <a:pt x="322883" y="947300"/>
                    <a:pt x="386926" y="883258"/>
                    <a:pt x="461642" y="883258"/>
                  </a:cubicBezTo>
                  <a:lnTo>
                    <a:pt x="1160777" y="883258"/>
                  </a:lnTo>
                  <a:lnTo>
                    <a:pt x="1160777" y="102201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F0F44E2C-C378-48ED-974D-31B6F3F61685}"/>
                </a:ext>
              </a:extLst>
            </p:cNvPr>
            <p:cNvSpPr/>
            <p:nvPr/>
          </p:nvSpPr>
          <p:spPr>
            <a:xfrm>
              <a:off x="1015477" y="2297306"/>
              <a:ext cx="110959" cy="94024"/>
            </a:xfrm>
            <a:custGeom>
              <a:avLst/>
              <a:gdLst>
                <a:gd name="connsiteX0" fmla="*/ 296198 w 373583"/>
                <a:gd name="connsiteY0" fmla="*/ 40027 h 320214"/>
                <a:gd name="connsiteX1" fmla="*/ 40027 w 373583"/>
                <a:gd name="connsiteY1" fmla="*/ 40027 h 320214"/>
                <a:gd name="connsiteX2" fmla="*/ 40027 w 373583"/>
                <a:gd name="connsiteY2" fmla="*/ 317546 h 320214"/>
                <a:gd name="connsiteX3" fmla="*/ 376252 w 373583"/>
                <a:gd name="connsiteY3" fmla="*/ 317546 h 3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583" h="320214">
                  <a:moveTo>
                    <a:pt x="296198" y="40027"/>
                  </a:moveTo>
                  <a:lnTo>
                    <a:pt x="40027" y="40027"/>
                  </a:lnTo>
                  <a:lnTo>
                    <a:pt x="40027" y="317546"/>
                  </a:lnTo>
                  <a:lnTo>
                    <a:pt x="376252" y="31754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6" name="Freeform: Shape 22">
              <a:extLst>
                <a:ext uri="{FF2B5EF4-FFF2-40B4-BE49-F238E27FC236}">
                  <a16:creationId xmlns:a16="http://schemas.microsoft.com/office/drawing/2014/main" id="{57FFC174-9A7A-4514-A5A3-D2C7C9A89D94}"/>
                </a:ext>
              </a:extLst>
            </p:cNvPr>
            <p:cNvSpPr/>
            <p:nvPr/>
          </p:nvSpPr>
          <p:spPr>
            <a:xfrm>
              <a:off x="1166916" y="2149276"/>
              <a:ext cx="1379068" cy="344755"/>
            </a:xfrm>
            <a:custGeom>
              <a:avLst/>
              <a:gdLst>
                <a:gd name="connsiteX0" fmla="*/ 805674 w 4643106"/>
                <a:gd name="connsiteY0" fmla="*/ 965781 h 1174118"/>
                <a:gd name="connsiteX1" fmla="*/ 682925 w 4643106"/>
                <a:gd name="connsiteY1" fmla="*/ 965781 h 1174118"/>
                <a:gd name="connsiteX2" fmla="*/ 682925 w 4643106"/>
                <a:gd name="connsiteY2" fmla="*/ 896401 h 1174118"/>
                <a:gd name="connsiteX3" fmla="*/ 506807 w 4643106"/>
                <a:gd name="connsiteY3" fmla="*/ 976455 h 1174118"/>
                <a:gd name="connsiteX4" fmla="*/ 223951 w 4643106"/>
                <a:gd name="connsiteY4" fmla="*/ 682925 h 1174118"/>
                <a:gd name="connsiteX5" fmla="*/ 506807 w 4643106"/>
                <a:gd name="connsiteY5" fmla="*/ 389396 h 1174118"/>
                <a:gd name="connsiteX6" fmla="*/ 682925 w 4643106"/>
                <a:gd name="connsiteY6" fmla="*/ 469449 h 1174118"/>
                <a:gd name="connsiteX7" fmla="*/ 682925 w 4643106"/>
                <a:gd name="connsiteY7" fmla="*/ 405406 h 1174118"/>
                <a:gd name="connsiteX8" fmla="*/ 805674 w 4643106"/>
                <a:gd name="connsiteY8" fmla="*/ 405406 h 1174118"/>
                <a:gd name="connsiteX9" fmla="*/ 805674 w 4643106"/>
                <a:gd name="connsiteY9" fmla="*/ 965781 h 1174118"/>
                <a:gd name="connsiteX10" fmla="*/ 352037 w 4643106"/>
                <a:gd name="connsiteY10" fmla="*/ 688262 h 1174118"/>
                <a:gd name="connsiteX11" fmla="*/ 522818 w 4643106"/>
                <a:gd name="connsiteY11" fmla="*/ 869717 h 1174118"/>
                <a:gd name="connsiteX12" fmla="*/ 693599 w 4643106"/>
                <a:gd name="connsiteY12" fmla="*/ 688262 h 1174118"/>
                <a:gd name="connsiteX13" fmla="*/ 522818 w 4643106"/>
                <a:gd name="connsiteY13" fmla="*/ 506807 h 1174118"/>
                <a:gd name="connsiteX14" fmla="*/ 352037 w 4643106"/>
                <a:gd name="connsiteY14" fmla="*/ 688262 h 1174118"/>
                <a:gd name="connsiteX15" fmla="*/ 1862381 w 4643106"/>
                <a:gd name="connsiteY15" fmla="*/ 613546 h 1174118"/>
                <a:gd name="connsiteX16" fmla="*/ 1862381 w 4643106"/>
                <a:gd name="connsiteY16" fmla="*/ 965781 h 1174118"/>
                <a:gd name="connsiteX17" fmla="*/ 1739632 w 4643106"/>
                <a:gd name="connsiteY17" fmla="*/ 965781 h 1174118"/>
                <a:gd name="connsiteX18" fmla="*/ 1739632 w 4643106"/>
                <a:gd name="connsiteY18" fmla="*/ 650904 h 1174118"/>
                <a:gd name="connsiteX19" fmla="*/ 1611547 w 4643106"/>
                <a:gd name="connsiteY19" fmla="*/ 501470 h 1174118"/>
                <a:gd name="connsiteX20" fmla="*/ 1467450 w 4643106"/>
                <a:gd name="connsiteY20" fmla="*/ 650904 h 1174118"/>
                <a:gd name="connsiteX21" fmla="*/ 1467450 w 4643106"/>
                <a:gd name="connsiteY21" fmla="*/ 960444 h 1174118"/>
                <a:gd name="connsiteX22" fmla="*/ 1344701 w 4643106"/>
                <a:gd name="connsiteY22" fmla="*/ 960444 h 1174118"/>
                <a:gd name="connsiteX23" fmla="*/ 1344701 w 4643106"/>
                <a:gd name="connsiteY23" fmla="*/ 645567 h 1174118"/>
                <a:gd name="connsiteX24" fmla="*/ 1216616 w 4643106"/>
                <a:gd name="connsiteY24" fmla="*/ 496134 h 1174118"/>
                <a:gd name="connsiteX25" fmla="*/ 1072519 w 4643106"/>
                <a:gd name="connsiteY25" fmla="*/ 645567 h 1174118"/>
                <a:gd name="connsiteX26" fmla="*/ 1072519 w 4643106"/>
                <a:gd name="connsiteY26" fmla="*/ 955107 h 1174118"/>
                <a:gd name="connsiteX27" fmla="*/ 949770 w 4643106"/>
                <a:gd name="connsiteY27" fmla="*/ 955107 h 1174118"/>
                <a:gd name="connsiteX28" fmla="*/ 949770 w 4643106"/>
                <a:gd name="connsiteY28" fmla="*/ 405406 h 1174118"/>
                <a:gd name="connsiteX29" fmla="*/ 1072519 w 4643106"/>
                <a:gd name="connsiteY29" fmla="*/ 405406 h 1174118"/>
                <a:gd name="connsiteX30" fmla="*/ 1072519 w 4643106"/>
                <a:gd name="connsiteY30" fmla="*/ 474786 h 1174118"/>
                <a:gd name="connsiteX31" fmla="*/ 1243300 w 4643106"/>
                <a:gd name="connsiteY31" fmla="*/ 389396 h 1174118"/>
                <a:gd name="connsiteX32" fmla="*/ 1435429 w 4643106"/>
                <a:gd name="connsiteY32" fmla="*/ 490797 h 1174118"/>
                <a:gd name="connsiteX33" fmla="*/ 1638231 w 4643106"/>
                <a:gd name="connsiteY33" fmla="*/ 389396 h 1174118"/>
                <a:gd name="connsiteX34" fmla="*/ 1862381 w 4643106"/>
                <a:gd name="connsiteY34" fmla="*/ 613546 h 1174118"/>
                <a:gd name="connsiteX35" fmla="*/ 3260650 w 4643106"/>
                <a:gd name="connsiteY35" fmla="*/ 688262 h 1174118"/>
                <a:gd name="connsiteX36" fmla="*/ 2956446 w 4643106"/>
                <a:gd name="connsiteY36" fmla="*/ 981792 h 1174118"/>
                <a:gd name="connsiteX37" fmla="*/ 2652243 w 4643106"/>
                <a:gd name="connsiteY37" fmla="*/ 688262 h 1174118"/>
                <a:gd name="connsiteX38" fmla="*/ 2956446 w 4643106"/>
                <a:gd name="connsiteY38" fmla="*/ 394732 h 1174118"/>
                <a:gd name="connsiteX39" fmla="*/ 3260650 w 4643106"/>
                <a:gd name="connsiteY39" fmla="*/ 688262 h 1174118"/>
                <a:gd name="connsiteX40" fmla="*/ 2780329 w 4643106"/>
                <a:gd name="connsiteY40" fmla="*/ 688262 h 1174118"/>
                <a:gd name="connsiteX41" fmla="*/ 2956446 w 4643106"/>
                <a:gd name="connsiteY41" fmla="*/ 869717 h 1174118"/>
                <a:gd name="connsiteX42" fmla="*/ 3132564 w 4643106"/>
                <a:gd name="connsiteY42" fmla="*/ 688262 h 1174118"/>
                <a:gd name="connsiteX43" fmla="*/ 2956446 w 4643106"/>
                <a:gd name="connsiteY43" fmla="*/ 506807 h 1174118"/>
                <a:gd name="connsiteX44" fmla="*/ 2780329 w 4643106"/>
                <a:gd name="connsiteY44" fmla="*/ 688262 h 1174118"/>
                <a:gd name="connsiteX45" fmla="*/ 3853046 w 4643106"/>
                <a:gd name="connsiteY45" fmla="*/ 480123 h 1174118"/>
                <a:gd name="connsiteX46" fmla="*/ 3772993 w 4643106"/>
                <a:gd name="connsiteY46" fmla="*/ 565513 h 1174118"/>
                <a:gd name="connsiteX47" fmla="*/ 3639570 w 4643106"/>
                <a:gd name="connsiteY47" fmla="*/ 506807 h 1174118"/>
                <a:gd name="connsiteX48" fmla="*/ 3474126 w 4643106"/>
                <a:gd name="connsiteY48" fmla="*/ 688262 h 1174118"/>
                <a:gd name="connsiteX49" fmla="*/ 3639570 w 4643106"/>
                <a:gd name="connsiteY49" fmla="*/ 869717 h 1174118"/>
                <a:gd name="connsiteX50" fmla="*/ 3778330 w 4643106"/>
                <a:gd name="connsiteY50" fmla="*/ 811011 h 1174118"/>
                <a:gd name="connsiteX51" fmla="*/ 3853046 w 4643106"/>
                <a:gd name="connsiteY51" fmla="*/ 891064 h 1174118"/>
                <a:gd name="connsiteX52" fmla="*/ 3644907 w 4643106"/>
                <a:gd name="connsiteY52" fmla="*/ 981792 h 1174118"/>
                <a:gd name="connsiteX53" fmla="*/ 3351377 w 4643106"/>
                <a:gd name="connsiteY53" fmla="*/ 688262 h 1174118"/>
                <a:gd name="connsiteX54" fmla="*/ 3644907 w 4643106"/>
                <a:gd name="connsiteY54" fmla="*/ 394732 h 1174118"/>
                <a:gd name="connsiteX55" fmla="*/ 3853046 w 4643106"/>
                <a:gd name="connsiteY55" fmla="*/ 480123 h 1174118"/>
                <a:gd name="connsiteX56" fmla="*/ 4354716 w 4643106"/>
                <a:gd name="connsiteY56" fmla="*/ 544166 h 1174118"/>
                <a:gd name="connsiteX57" fmla="*/ 4183934 w 4643106"/>
                <a:gd name="connsiteY57" fmla="*/ 496134 h 1174118"/>
                <a:gd name="connsiteX58" fmla="*/ 4077196 w 4643106"/>
                <a:gd name="connsiteY58" fmla="*/ 565513 h 1174118"/>
                <a:gd name="connsiteX59" fmla="*/ 4167924 w 4643106"/>
                <a:gd name="connsiteY59" fmla="*/ 624219 h 1174118"/>
                <a:gd name="connsiteX60" fmla="*/ 4226630 w 4643106"/>
                <a:gd name="connsiteY60" fmla="*/ 634893 h 1174118"/>
                <a:gd name="connsiteX61" fmla="*/ 4424095 w 4643106"/>
                <a:gd name="connsiteY61" fmla="*/ 800337 h 1174118"/>
                <a:gd name="connsiteX62" fmla="*/ 4167924 w 4643106"/>
                <a:gd name="connsiteY62" fmla="*/ 981792 h 1174118"/>
                <a:gd name="connsiteX63" fmla="*/ 3927763 w 4643106"/>
                <a:gd name="connsiteY63" fmla="*/ 912412 h 1174118"/>
                <a:gd name="connsiteX64" fmla="*/ 3986469 w 4643106"/>
                <a:gd name="connsiteY64" fmla="*/ 821685 h 1174118"/>
                <a:gd name="connsiteX65" fmla="*/ 4173261 w 4643106"/>
                <a:gd name="connsiteY65" fmla="*/ 880391 h 1174118"/>
                <a:gd name="connsiteX66" fmla="*/ 4301347 w 4643106"/>
                <a:gd name="connsiteY66" fmla="*/ 811011 h 1174118"/>
                <a:gd name="connsiteX67" fmla="*/ 4205282 w 4643106"/>
                <a:gd name="connsiteY67" fmla="*/ 746968 h 1174118"/>
                <a:gd name="connsiteX68" fmla="*/ 4146576 w 4643106"/>
                <a:gd name="connsiteY68" fmla="*/ 741631 h 1174118"/>
                <a:gd name="connsiteX69" fmla="*/ 3954448 w 4643106"/>
                <a:gd name="connsiteY69" fmla="*/ 576187 h 1174118"/>
                <a:gd name="connsiteX70" fmla="*/ 4183934 w 4643106"/>
                <a:gd name="connsiteY70" fmla="*/ 394732 h 1174118"/>
                <a:gd name="connsiteX71" fmla="*/ 4413421 w 4643106"/>
                <a:gd name="connsiteY71" fmla="*/ 453438 h 1174118"/>
                <a:gd name="connsiteX72" fmla="*/ 4354716 w 4643106"/>
                <a:gd name="connsiteY72" fmla="*/ 544166 h 1174118"/>
                <a:gd name="connsiteX73" fmla="*/ 2422756 w 4643106"/>
                <a:gd name="connsiteY73" fmla="*/ 474786 h 1174118"/>
                <a:gd name="connsiteX74" fmla="*/ 2422756 w 4643106"/>
                <a:gd name="connsiteY74" fmla="*/ 266647 h 1174118"/>
                <a:gd name="connsiteX75" fmla="*/ 2545505 w 4643106"/>
                <a:gd name="connsiteY75" fmla="*/ 223951 h 1174118"/>
                <a:gd name="connsiteX76" fmla="*/ 2545505 w 4643106"/>
                <a:gd name="connsiteY76" fmla="*/ 965781 h 1174118"/>
                <a:gd name="connsiteX77" fmla="*/ 2422756 w 4643106"/>
                <a:gd name="connsiteY77" fmla="*/ 965781 h 1174118"/>
                <a:gd name="connsiteX78" fmla="*/ 2422756 w 4643106"/>
                <a:gd name="connsiteY78" fmla="*/ 896401 h 1174118"/>
                <a:gd name="connsiteX79" fmla="*/ 2246638 w 4643106"/>
                <a:gd name="connsiteY79" fmla="*/ 976455 h 1174118"/>
                <a:gd name="connsiteX80" fmla="*/ 1963782 w 4643106"/>
                <a:gd name="connsiteY80" fmla="*/ 682925 h 1174118"/>
                <a:gd name="connsiteX81" fmla="*/ 2246638 w 4643106"/>
                <a:gd name="connsiteY81" fmla="*/ 389396 h 1174118"/>
                <a:gd name="connsiteX82" fmla="*/ 2422756 w 4643106"/>
                <a:gd name="connsiteY82" fmla="*/ 474786 h 1174118"/>
                <a:gd name="connsiteX83" fmla="*/ 2091868 w 4643106"/>
                <a:gd name="connsiteY83" fmla="*/ 688262 h 1174118"/>
                <a:gd name="connsiteX84" fmla="*/ 2262649 w 4643106"/>
                <a:gd name="connsiteY84" fmla="*/ 869717 h 1174118"/>
                <a:gd name="connsiteX85" fmla="*/ 2433430 w 4643106"/>
                <a:gd name="connsiteY85" fmla="*/ 688262 h 1174118"/>
                <a:gd name="connsiteX86" fmla="*/ 2262649 w 4643106"/>
                <a:gd name="connsiteY86" fmla="*/ 506807 h 1174118"/>
                <a:gd name="connsiteX87" fmla="*/ 2091868 w 4643106"/>
                <a:gd name="connsiteY87" fmla="*/ 688262 h 117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643106" h="1174118">
                  <a:moveTo>
                    <a:pt x="805674" y="965781"/>
                  </a:moveTo>
                  <a:lnTo>
                    <a:pt x="682925" y="965781"/>
                  </a:lnTo>
                  <a:lnTo>
                    <a:pt x="682925" y="896401"/>
                  </a:lnTo>
                  <a:cubicBezTo>
                    <a:pt x="645567" y="944434"/>
                    <a:pt x="586861" y="976455"/>
                    <a:pt x="506807" y="976455"/>
                  </a:cubicBezTo>
                  <a:cubicBezTo>
                    <a:pt x="352037" y="976455"/>
                    <a:pt x="223951" y="853706"/>
                    <a:pt x="223951" y="682925"/>
                  </a:cubicBezTo>
                  <a:cubicBezTo>
                    <a:pt x="223951" y="512144"/>
                    <a:pt x="346700" y="389396"/>
                    <a:pt x="506807" y="389396"/>
                  </a:cubicBezTo>
                  <a:cubicBezTo>
                    <a:pt x="586861" y="389396"/>
                    <a:pt x="645567" y="421417"/>
                    <a:pt x="682925" y="469449"/>
                  </a:cubicBezTo>
                  <a:lnTo>
                    <a:pt x="682925" y="405406"/>
                  </a:lnTo>
                  <a:lnTo>
                    <a:pt x="805674" y="405406"/>
                  </a:lnTo>
                  <a:lnTo>
                    <a:pt x="805674" y="965781"/>
                  </a:lnTo>
                  <a:close/>
                  <a:moveTo>
                    <a:pt x="352037" y="688262"/>
                  </a:moveTo>
                  <a:cubicBezTo>
                    <a:pt x="352037" y="784326"/>
                    <a:pt x="416080" y="869717"/>
                    <a:pt x="522818" y="869717"/>
                  </a:cubicBezTo>
                  <a:cubicBezTo>
                    <a:pt x="624219" y="869717"/>
                    <a:pt x="693599" y="795000"/>
                    <a:pt x="693599" y="688262"/>
                  </a:cubicBezTo>
                  <a:cubicBezTo>
                    <a:pt x="693599" y="586861"/>
                    <a:pt x="624219" y="506807"/>
                    <a:pt x="522818" y="506807"/>
                  </a:cubicBezTo>
                  <a:cubicBezTo>
                    <a:pt x="416080" y="506807"/>
                    <a:pt x="352037" y="586861"/>
                    <a:pt x="352037" y="688262"/>
                  </a:cubicBezTo>
                  <a:close/>
                  <a:moveTo>
                    <a:pt x="1862381" y="613546"/>
                  </a:moveTo>
                  <a:lnTo>
                    <a:pt x="1862381" y="965781"/>
                  </a:lnTo>
                  <a:lnTo>
                    <a:pt x="1739632" y="965781"/>
                  </a:lnTo>
                  <a:lnTo>
                    <a:pt x="1739632" y="650904"/>
                  </a:lnTo>
                  <a:cubicBezTo>
                    <a:pt x="1739632" y="554840"/>
                    <a:pt x="1691600" y="501470"/>
                    <a:pt x="1611547" y="501470"/>
                  </a:cubicBezTo>
                  <a:cubicBezTo>
                    <a:pt x="1531493" y="501470"/>
                    <a:pt x="1467450" y="554840"/>
                    <a:pt x="1467450" y="650904"/>
                  </a:cubicBezTo>
                  <a:lnTo>
                    <a:pt x="1467450" y="960444"/>
                  </a:lnTo>
                  <a:lnTo>
                    <a:pt x="1344701" y="960444"/>
                  </a:lnTo>
                  <a:lnTo>
                    <a:pt x="1344701" y="645567"/>
                  </a:lnTo>
                  <a:cubicBezTo>
                    <a:pt x="1344701" y="549503"/>
                    <a:pt x="1296669" y="496134"/>
                    <a:pt x="1216616" y="496134"/>
                  </a:cubicBezTo>
                  <a:cubicBezTo>
                    <a:pt x="1136562" y="496134"/>
                    <a:pt x="1072519" y="549503"/>
                    <a:pt x="1072519" y="645567"/>
                  </a:cubicBezTo>
                  <a:lnTo>
                    <a:pt x="1072519" y="955107"/>
                  </a:lnTo>
                  <a:lnTo>
                    <a:pt x="949770" y="955107"/>
                  </a:lnTo>
                  <a:lnTo>
                    <a:pt x="949770" y="405406"/>
                  </a:lnTo>
                  <a:lnTo>
                    <a:pt x="1072519" y="405406"/>
                  </a:lnTo>
                  <a:lnTo>
                    <a:pt x="1072519" y="474786"/>
                  </a:lnTo>
                  <a:cubicBezTo>
                    <a:pt x="1115215" y="410743"/>
                    <a:pt x="1189931" y="389396"/>
                    <a:pt x="1243300" y="389396"/>
                  </a:cubicBezTo>
                  <a:cubicBezTo>
                    <a:pt x="1328691" y="389396"/>
                    <a:pt x="1398070" y="426754"/>
                    <a:pt x="1435429" y="490797"/>
                  </a:cubicBezTo>
                  <a:cubicBezTo>
                    <a:pt x="1483461" y="410743"/>
                    <a:pt x="1568851" y="389396"/>
                    <a:pt x="1638231" y="389396"/>
                  </a:cubicBezTo>
                  <a:cubicBezTo>
                    <a:pt x="1766317" y="389396"/>
                    <a:pt x="1862381" y="480123"/>
                    <a:pt x="1862381" y="613546"/>
                  </a:cubicBezTo>
                  <a:close/>
                  <a:moveTo>
                    <a:pt x="3260650" y="688262"/>
                  </a:moveTo>
                  <a:cubicBezTo>
                    <a:pt x="3260650" y="859043"/>
                    <a:pt x="3132564" y="981792"/>
                    <a:pt x="2956446" y="981792"/>
                  </a:cubicBezTo>
                  <a:cubicBezTo>
                    <a:pt x="2785666" y="981792"/>
                    <a:pt x="2652243" y="853706"/>
                    <a:pt x="2652243" y="688262"/>
                  </a:cubicBezTo>
                  <a:cubicBezTo>
                    <a:pt x="2652243" y="522818"/>
                    <a:pt x="2780329" y="394732"/>
                    <a:pt x="2956446" y="394732"/>
                  </a:cubicBezTo>
                  <a:cubicBezTo>
                    <a:pt x="3132564" y="389396"/>
                    <a:pt x="3260650" y="517481"/>
                    <a:pt x="3260650" y="688262"/>
                  </a:cubicBezTo>
                  <a:close/>
                  <a:moveTo>
                    <a:pt x="2780329" y="688262"/>
                  </a:moveTo>
                  <a:cubicBezTo>
                    <a:pt x="2780329" y="795000"/>
                    <a:pt x="2855046" y="869717"/>
                    <a:pt x="2956446" y="869717"/>
                  </a:cubicBezTo>
                  <a:cubicBezTo>
                    <a:pt x="3057848" y="869717"/>
                    <a:pt x="3132564" y="795000"/>
                    <a:pt x="3132564" y="688262"/>
                  </a:cubicBezTo>
                  <a:cubicBezTo>
                    <a:pt x="3132564" y="581524"/>
                    <a:pt x="3057848" y="506807"/>
                    <a:pt x="2956446" y="506807"/>
                  </a:cubicBezTo>
                  <a:cubicBezTo>
                    <a:pt x="2855046" y="506807"/>
                    <a:pt x="2780329" y="581524"/>
                    <a:pt x="2780329" y="688262"/>
                  </a:cubicBezTo>
                  <a:close/>
                  <a:moveTo>
                    <a:pt x="3853046" y="480123"/>
                  </a:moveTo>
                  <a:lnTo>
                    <a:pt x="3772993" y="565513"/>
                  </a:lnTo>
                  <a:cubicBezTo>
                    <a:pt x="3735635" y="528155"/>
                    <a:pt x="3692939" y="506807"/>
                    <a:pt x="3639570" y="506807"/>
                  </a:cubicBezTo>
                  <a:cubicBezTo>
                    <a:pt x="3543506" y="506807"/>
                    <a:pt x="3474126" y="581524"/>
                    <a:pt x="3474126" y="688262"/>
                  </a:cubicBezTo>
                  <a:cubicBezTo>
                    <a:pt x="3474126" y="795000"/>
                    <a:pt x="3543506" y="869717"/>
                    <a:pt x="3639570" y="869717"/>
                  </a:cubicBezTo>
                  <a:cubicBezTo>
                    <a:pt x="3692939" y="869717"/>
                    <a:pt x="3740972" y="843032"/>
                    <a:pt x="3778330" y="811011"/>
                  </a:cubicBezTo>
                  <a:lnTo>
                    <a:pt x="3853046" y="891064"/>
                  </a:lnTo>
                  <a:cubicBezTo>
                    <a:pt x="3799677" y="949770"/>
                    <a:pt x="3724961" y="981792"/>
                    <a:pt x="3644907" y="981792"/>
                  </a:cubicBezTo>
                  <a:cubicBezTo>
                    <a:pt x="3468789" y="981792"/>
                    <a:pt x="3351377" y="853706"/>
                    <a:pt x="3351377" y="688262"/>
                  </a:cubicBezTo>
                  <a:cubicBezTo>
                    <a:pt x="3351377" y="522818"/>
                    <a:pt x="3468789" y="394732"/>
                    <a:pt x="3644907" y="394732"/>
                  </a:cubicBezTo>
                  <a:cubicBezTo>
                    <a:pt x="3724961" y="389396"/>
                    <a:pt x="3799677" y="421417"/>
                    <a:pt x="3853046" y="480123"/>
                  </a:cubicBezTo>
                  <a:close/>
                  <a:moveTo>
                    <a:pt x="4354716" y="544166"/>
                  </a:moveTo>
                  <a:cubicBezTo>
                    <a:pt x="4322694" y="522818"/>
                    <a:pt x="4253314" y="496134"/>
                    <a:pt x="4183934" y="496134"/>
                  </a:cubicBezTo>
                  <a:cubicBezTo>
                    <a:pt x="4114555" y="496134"/>
                    <a:pt x="4077196" y="522818"/>
                    <a:pt x="4077196" y="565513"/>
                  </a:cubicBezTo>
                  <a:cubicBezTo>
                    <a:pt x="4077196" y="602872"/>
                    <a:pt x="4119892" y="613546"/>
                    <a:pt x="4167924" y="624219"/>
                  </a:cubicBezTo>
                  <a:lnTo>
                    <a:pt x="4226630" y="634893"/>
                  </a:lnTo>
                  <a:cubicBezTo>
                    <a:pt x="4349379" y="650904"/>
                    <a:pt x="4424095" y="704273"/>
                    <a:pt x="4424095" y="800337"/>
                  </a:cubicBezTo>
                  <a:cubicBezTo>
                    <a:pt x="4424095" y="907075"/>
                    <a:pt x="4328031" y="981792"/>
                    <a:pt x="4167924" y="981792"/>
                  </a:cubicBezTo>
                  <a:cubicBezTo>
                    <a:pt x="4109218" y="981792"/>
                    <a:pt x="4007817" y="971118"/>
                    <a:pt x="3927763" y="912412"/>
                  </a:cubicBezTo>
                  <a:lnTo>
                    <a:pt x="3986469" y="821685"/>
                  </a:lnTo>
                  <a:cubicBezTo>
                    <a:pt x="4029164" y="853706"/>
                    <a:pt x="4082533" y="880391"/>
                    <a:pt x="4173261" y="880391"/>
                  </a:cubicBezTo>
                  <a:cubicBezTo>
                    <a:pt x="4258651" y="880391"/>
                    <a:pt x="4301347" y="853706"/>
                    <a:pt x="4301347" y="811011"/>
                  </a:cubicBezTo>
                  <a:cubicBezTo>
                    <a:pt x="4301347" y="778989"/>
                    <a:pt x="4269325" y="757642"/>
                    <a:pt x="4205282" y="746968"/>
                  </a:cubicBezTo>
                  <a:lnTo>
                    <a:pt x="4146576" y="741631"/>
                  </a:lnTo>
                  <a:cubicBezTo>
                    <a:pt x="4023827" y="725620"/>
                    <a:pt x="3954448" y="666915"/>
                    <a:pt x="3954448" y="576187"/>
                  </a:cubicBezTo>
                  <a:cubicBezTo>
                    <a:pt x="3954448" y="464112"/>
                    <a:pt x="4045175" y="394732"/>
                    <a:pt x="4183934" y="394732"/>
                  </a:cubicBezTo>
                  <a:cubicBezTo>
                    <a:pt x="4269325" y="394732"/>
                    <a:pt x="4354716" y="416080"/>
                    <a:pt x="4413421" y="453438"/>
                  </a:cubicBezTo>
                  <a:lnTo>
                    <a:pt x="4354716" y="544166"/>
                  </a:lnTo>
                  <a:close/>
                  <a:moveTo>
                    <a:pt x="2422756" y="474786"/>
                  </a:moveTo>
                  <a:lnTo>
                    <a:pt x="2422756" y="266647"/>
                  </a:lnTo>
                  <a:lnTo>
                    <a:pt x="2545505" y="223951"/>
                  </a:lnTo>
                  <a:lnTo>
                    <a:pt x="2545505" y="965781"/>
                  </a:lnTo>
                  <a:lnTo>
                    <a:pt x="2422756" y="965781"/>
                  </a:lnTo>
                  <a:lnTo>
                    <a:pt x="2422756" y="896401"/>
                  </a:lnTo>
                  <a:cubicBezTo>
                    <a:pt x="2385398" y="944434"/>
                    <a:pt x="2326692" y="976455"/>
                    <a:pt x="2246638" y="976455"/>
                  </a:cubicBezTo>
                  <a:cubicBezTo>
                    <a:pt x="2091868" y="976455"/>
                    <a:pt x="1963782" y="853706"/>
                    <a:pt x="1963782" y="682925"/>
                  </a:cubicBezTo>
                  <a:cubicBezTo>
                    <a:pt x="1963782" y="512144"/>
                    <a:pt x="2086531" y="389396"/>
                    <a:pt x="2246638" y="389396"/>
                  </a:cubicBezTo>
                  <a:cubicBezTo>
                    <a:pt x="2326692" y="389396"/>
                    <a:pt x="2385398" y="421417"/>
                    <a:pt x="2422756" y="474786"/>
                  </a:cubicBezTo>
                  <a:close/>
                  <a:moveTo>
                    <a:pt x="2091868" y="688262"/>
                  </a:moveTo>
                  <a:cubicBezTo>
                    <a:pt x="2091868" y="784326"/>
                    <a:pt x="2155911" y="869717"/>
                    <a:pt x="2262649" y="869717"/>
                  </a:cubicBezTo>
                  <a:cubicBezTo>
                    <a:pt x="2364050" y="869717"/>
                    <a:pt x="2433430" y="795000"/>
                    <a:pt x="2433430" y="688262"/>
                  </a:cubicBezTo>
                  <a:cubicBezTo>
                    <a:pt x="2433430" y="586861"/>
                    <a:pt x="2364050" y="506807"/>
                    <a:pt x="2262649" y="506807"/>
                  </a:cubicBezTo>
                  <a:cubicBezTo>
                    <a:pt x="2155911" y="506807"/>
                    <a:pt x="2091868" y="586861"/>
                    <a:pt x="2091868" y="688262"/>
                  </a:cubicBezTo>
                  <a:close/>
                </a:path>
              </a:pathLst>
            </a:custGeom>
            <a:solidFill>
              <a:schemeClr val="bg1"/>
            </a:solidFill>
            <a:ln w="532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0B1DC-DD0A-40D9-903C-654B967F17C6}"/>
              </a:ext>
            </a:extLst>
          </p:cNvPr>
          <p:cNvGrpSpPr/>
          <p:nvPr/>
        </p:nvGrpSpPr>
        <p:grpSpPr>
          <a:xfrm>
            <a:off x="565166" y="1003151"/>
            <a:ext cx="3560683" cy="789375"/>
            <a:chOff x="3696232" y="2492065"/>
            <a:chExt cx="4305628" cy="954523"/>
          </a:xfrm>
          <a:solidFill>
            <a:schemeClr val="bg1"/>
          </a:solidFill>
        </p:grpSpPr>
        <p:sp>
          <p:nvSpPr>
            <p:cNvPr id="18" name="Freeform: Shape 28">
              <a:extLst>
                <a:ext uri="{FF2B5EF4-FFF2-40B4-BE49-F238E27FC236}">
                  <a16:creationId xmlns:a16="http://schemas.microsoft.com/office/drawing/2014/main" id="{31BC7FD1-1473-41A8-8A1F-2C932B56D82F}"/>
                </a:ext>
              </a:extLst>
            </p:cNvPr>
            <p:cNvSpPr/>
            <p:nvPr/>
          </p:nvSpPr>
          <p:spPr>
            <a:xfrm>
              <a:off x="3696232" y="2492065"/>
              <a:ext cx="3057186" cy="954523"/>
            </a:xfrm>
            <a:custGeom>
              <a:avLst/>
              <a:gdLst>
                <a:gd name="connsiteX0" fmla="*/ 1408081 w 4208144"/>
                <a:gd name="connsiteY0" fmla="*/ 737711 h 1313878"/>
                <a:gd name="connsiteX1" fmla="*/ 1408081 w 4208144"/>
                <a:gd name="connsiteY1" fmla="*/ 1290161 h 1313878"/>
                <a:gd name="connsiteX2" fmla="*/ 1175004 w 4208144"/>
                <a:gd name="connsiteY2" fmla="*/ 1290161 h 1313878"/>
                <a:gd name="connsiteX3" fmla="*/ 1175004 w 4208144"/>
                <a:gd name="connsiteY3" fmla="*/ 812959 h 1313878"/>
                <a:gd name="connsiteX4" fmla="*/ 1005554 w 4208144"/>
                <a:gd name="connsiteY4" fmla="*/ 618458 h 1313878"/>
                <a:gd name="connsiteX5" fmla="*/ 821722 w 4208144"/>
                <a:gd name="connsiteY5" fmla="*/ 814673 h 1313878"/>
                <a:gd name="connsiteX6" fmla="*/ 821722 w 4208144"/>
                <a:gd name="connsiteY6" fmla="*/ 1290923 h 1313878"/>
                <a:gd name="connsiteX7" fmla="*/ 587502 w 4208144"/>
                <a:gd name="connsiteY7" fmla="*/ 1290923 h 1313878"/>
                <a:gd name="connsiteX8" fmla="*/ 587502 w 4208144"/>
                <a:gd name="connsiteY8" fmla="*/ 812959 h 1313878"/>
                <a:gd name="connsiteX9" fmla="*/ 418052 w 4208144"/>
                <a:gd name="connsiteY9" fmla="*/ 618458 h 1313878"/>
                <a:gd name="connsiteX10" fmla="*/ 234220 w 4208144"/>
                <a:gd name="connsiteY10" fmla="*/ 814673 h 1313878"/>
                <a:gd name="connsiteX11" fmla="*/ 234220 w 4208144"/>
                <a:gd name="connsiteY11" fmla="*/ 1290923 h 1313878"/>
                <a:gd name="connsiteX12" fmla="*/ 0 w 4208144"/>
                <a:gd name="connsiteY12" fmla="*/ 1290923 h 1313878"/>
                <a:gd name="connsiteX13" fmla="*/ 0 w 4208144"/>
                <a:gd name="connsiteY13" fmla="*/ 422243 h 1313878"/>
                <a:gd name="connsiteX14" fmla="*/ 227648 w 4208144"/>
                <a:gd name="connsiteY14" fmla="*/ 422243 h 1313878"/>
                <a:gd name="connsiteX15" fmla="*/ 227648 w 4208144"/>
                <a:gd name="connsiteY15" fmla="*/ 524828 h 1313878"/>
                <a:gd name="connsiteX16" fmla="*/ 483203 w 4208144"/>
                <a:gd name="connsiteY16" fmla="*/ 398240 h 1313878"/>
                <a:gd name="connsiteX17" fmla="*/ 770287 w 4208144"/>
                <a:gd name="connsiteY17" fmla="*/ 546926 h 1313878"/>
                <a:gd name="connsiteX18" fmla="*/ 1065562 w 4208144"/>
                <a:gd name="connsiteY18" fmla="*/ 398240 h 1313878"/>
                <a:gd name="connsiteX19" fmla="*/ 1408081 w 4208144"/>
                <a:gd name="connsiteY19" fmla="*/ 737711 h 1313878"/>
                <a:gd name="connsiteX20" fmla="*/ 2412397 w 4208144"/>
                <a:gd name="connsiteY20" fmla="*/ 1290161 h 1313878"/>
                <a:gd name="connsiteX21" fmla="*/ 2183797 w 4208144"/>
                <a:gd name="connsiteY21" fmla="*/ 1290161 h 1313878"/>
                <a:gd name="connsiteX22" fmla="*/ 2183797 w 4208144"/>
                <a:gd name="connsiteY22" fmla="*/ 1194626 h 1313878"/>
                <a:gd name="connsiteX23" fmla="*/ 1923764 w 4208144"/>
                <a:gd name="connsiteY23" fmla="*/ 1313021 h 1313878"/>
                <a:gd name="connsiteX24" fmla="*/ 1503236 w 4208144"/>
                <a:gd name="connsiteY24" fmla="*/ 855821 h 1313878"/>
                <a:gd name="connsiteX25" fmla="*/ 1923764 w 4208144"/>
                <a:gd name="connsiteY25" fmla="*/ 398621 h 1313878"/>
                <a:gd name="connsiteX26" fmla="*/ 2183797 w 4208144"/>
                <a:gd name="connsiteY26" fmla="*/ 518350 h 1313878"/>
                <a:gd name="connsiteX27" fmla="*/ 2183797 w 4208144"/>
                <a:gd name="connsiteY27" fmla="*/ 422243 h 1313878"/>
                <a:gd name="connsiteX28" fmla="*/ 2412397 w 4208144"/>
                <a:gd name="connsiteY28" fmla="*/ 422243 h 1313878"/>
                <a:gd name="connsiteX29" fmla="*/ 1743075 w 4208144"/>
                <a:gd name="connsiteY29" fmla="*/ 855917 h 1313878"/>
                <a:gd name="connsiteX30" fmla="*/ 1967103 w 4208144"/>
                <a:gd name="connsiteY30" fmla="*/ 1095375 h 1313878"/>
                <a:gd name="connsiteX31" fmla="*/ 2191322 w 4208144"/>
                <a:gd name="connsiteY31" fmla="*/ 855917 h 1313878"/>
                <a:gd name="connsiteX32" fmla="*/ 1967103 w 4208144"/>
                <a:gd name="connsiteY32" fmla="*/ 616363 h 1313878"/>
                <a:gd name="connsiteX33" fmla="*/ 1743075 w 4208144"/>
                <a:gd name="connsiteY33" fmla="*/ 855917 h 1313878"/>
                <a:gd name="connsiteX34" fmla="*/ 2768060 w 4208144"/>
                <a:gd name="connsiteY34" fmla="*/ 731330 h 1313878"/>
                <a:gd name="connsiteX35" fmla="*/ 2850547 w 4208144"/>
                <a:gd name="connsiteY35" fmla="*/ 731330 h 1313878"/>
                <a:gd name="connsiteX36" fmla="*/ 3095625 w 4208144"/>
                <a:gd name="connsiteY36" fmla="*/ 422243 h 1313878"/>
                <a:gd name="connsiteX37" fmla="*/ 3382328 w 4208144"/>
                <a:gd name="connsiteY37" fmla="*/ 422243 h 1313878"/>
                <a:gd name="connsiteX38" fmla="*/ 3039999 w 4208144"/>
                <a:gd name="connsiteY38" fmla="*/ 830771 h 1313878"/>
                <a:gd name="connsiteX39" fmla="*/ 3385280 w 4208144"/>
                <a:gd name="connsiteY39" fmla="*/ 1290542 h 1313878"/>
                <a:gd name="connsiteX40" fmla="*/ 3097245 w 4208144"/>
                <a:gd name="connsiteY40" fmla="*/ 1290542 h 1313878"/>
                <a:gd name="connsiteX41" fmla="*/ 2846928 w 4208144"/>
                <a:gd name="connsiteY41" fmla="*/ 939165 h 1313878"/>
                <a:gd name="connsiteX42" fmla="*/ 2768060 w 4208144"/>
                <a:gd name="connsiteY42" fmla="*/ 939165 h 1313878"/>
                <a:gd name="connsiteX43" fmla="*/ 2768060 w 4208144"/>
                <a:gd name="connsiteY43" fmla="*/ 1290542 h 1313878"/>
                <a:gd name="connsiteX44" fmla="*/ 2533650 w 4208144"/>
                <a:gd name="connsiteY44" fmla="*/ 1290542 h 1313878"/>
                <a:gd name="connsiteX45" fmla="*/ 2533650 w 4208144"/>
                <a:gd name="connsiteY45" fmla="*/ 0 h 1313878"/>
                <a:gd name="connsiteX46" fmla="*/ 2767679 w 4208144"/>
                <a:gd name="connsiteY46" fmla="*/ 0 h 1313878"/>
                <a:gd name="connsiteX47" fmla="*/ 4208050 w 4208144"/>
                <a:gd name="connsiteY47" fmla="*/ 855155 h 1313878"/>
                <a:gd name="connsiteX48" fmla="*/ 4203668 w 4208144"/>
                <a:gd name="connsiteY48" fmla="*/ 934022 h 1313878"/>
                <a:gd name="connsiteX49" fmla="*/ 3587401 w 4208144"/>
                <a:gd name="connsiteY49" fmla="*/ 934022 h 1313878"/>
                <a:gd name="connsiteX50" fmla="*/ 3810000 w 4208144"/>
                <a:gd name="connsiteY50" fmla="*/ 1114425 h 1313878"/>
                <a:gd name="connsiteX51" fmla="*/ 4030695 w 4208144"/>
                <a:gd name="connsiteY51" fmla="*/ 1031653 h 1313878"/>
                <a:gd name="connsiteX52" fmla="*/ 4167664 w 4208144"/>
                <a:gd name="connsiteY52" fmla="*/ 1182148 h 1313878"/>
                <a:gd name="connsiteX53" fmla="*/ 3797237 w 4208144"/>
                <a:gd name="connsiteY53" fmla="*/ 1313879 h 1313878"/>
                <a:gd name="connsiteX54" fmla="*/ 3346133 w 4208144"/>
                <a:gd name="connsiteY54" fmla="*/ 859536 h 1313878"/>
                <a:gd name="connsiteX55" fmla="*/ 3785902 w 4208144"/>
                <a:gd name="connsiteY55" fmla="*/ 398621 h 1313878"/>
                <a:gd name="connsiteX56" fmla="*/ 4208145 w 4208144"/>
                <a:gd name="connsiteY56" fmla="*/ 855821 h 1313878"/>
                <a:gd name="connsiteX57" fmla="*/ 3588925 w 4208144"/>
                <a:gd name="connsiteY57" fmla="*/ 774668 h 1313878"/>
                <a:gd name="connsiteX58" fmla="*/ 3973545 w 4208144"/>
                <a:gd name="connsiteY58" fmla="*/ 774668 h 1313878"/>
                <a:gd name="connsiteX59" fmla="*/ 3784378 w 4208144"/>
                <a:gd name="connsiteY59" fmla="*/ 600932 h 1313878"/>
                <a:gd name="connsiteX60" fmla="*/ 3588639 w 4208144"/>
                <a:gd name="connsiteY60" fmla="*/ 774573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08144" h="1313878">
                  <a:moveTo>
                    <a:pt x="1408081" y="737711"/>
                  </a:moveTo>
                  <a:lnTo>
                    <a:pt x="1408081" y="1290161"/>
                  </a:lnTo>
                  <a:lnTo>
                    <a:pt x="1175004" y="1290161"/>
                  </a:lnTo>
                  <a:lnTo>
                    <a:pt x="1175004" y="812959"/>
                  </a:lnTo>
                  <a:cubicBezTo>
                    <a:pt x="1175004" y="687324"/>
                    <a:pt x="1111282" y="618458"/>
                    <a:pt x="1005554" y="618458"/>
                  </a:cubicBezTo>
                  <a:cubicBezTo>
                    <a:pt x="905065" y="618458"/>
                    <a:pt x="821722" y="683800"/>
                    <a:pt x="821722" y="814673"/>
                  </a:cubicBezTo>
                  <a:lnTo>
                    <a:pt x="821722" y="1290923"/>
                  </a:lnTo>
                  <a:lnTo>
                    <a:pt x="587502" y="1290923"/>
                  </a:lnTo>
                  <a:lnTo>
                    <a:pt x="587502" y="812959"/>
                  </a:lnTo>
                  <a:cubicBezTo>
                    <a:pt x="587502" y="687324"/>
                    <a:pt x="524732" y="618458"/>
                    <a:pt x="418052" y="618458"/>
                  </a:cubicBezTo>
                  <a:cubicBezTo>
                    <a:pt x="317564" y="618458"/>
                    <a:pt x="234220" y="683800"/>
                    <a:pt x="234220" y="814673"/>
                  </a:cubicBezTo>
                  <a:lnTo>
                    <a:pt x="234220" y="1290923"/>
                  </a:lnTo>
                  <a:lnTo>
                    <a:pt x="0" y="1290923"/>
                  </a:lnTo>
                  <a:lnTo>
                    <a:pt x="0" y="422243"/>
                  </a:lnTo>
                  <a:lnTo>
                    <a:pt x="227648" y="422243"/>
                  </a:lnTo>
                  <a:lnTo>
                    <a:pt x="227648" y="524828"/>
                  </a:lnTo>
                  <a:cubicBezTo>
                    <a:pt x="289655" y="432435"/>
                    <a:pt x="384620" y="398240"/>
                    <a:pt x="483203" y="398240"/>
                  </a:cubicBezTo>
                  <a:cubicBezTo>
                    <a:pt x="608838" y="398240"/>
                    <a:pt x="711803" y="454724"/>
                    <a:pt x="770287" y="546926"/>
                  </a:cubicBezTo>
                  <a:cubicBezTo>
                    <a:pt x="836962" y="437388"/>
                    <a:pt x="951262" y="398240"/>
                    <a:pt x="1065562" y="398240"/>
                  </a:cubicBezTo>
                  <a:cubicBezTo>
                    <a:pt x="1269968" y="398240"/>
                    <a:pt x="1408081" y="535972"/>
                    <a:pt x="1408081" y="737711"/>
                  </a:cubicBezTo>
                  <a:close/>
                  <a:moveTo>
                    <a:pt x="2412397" y="1290161"/>
                  </a:moveTo>
                  <a:lnTo>
                    <a:pt x="2183797" y="1290161"/>
                  </a:lnTo>
                  <a:lnTo>
                    <a:pt x="2183797" y="1194626"/>
                  </a:lnTo>
                  <a:cubicBezTo>
                    <a:pt x="2127314" y="1264539"/>
                    <a:pt x="2043113" y="1313021"/>
                    <a:pt x="1923764" y="1313021"/>
                  </a:cubicBezTo>
                  <a:cubicBezTo>
                    <a:pt x="1684115" y="1313021"/>
                    <a:pt x="1503236" y="1116616"/>
                    <a:pt x="1503236" y="855821"/>
                  </a:cubicBezTo>
                  <a:cubicBezTo>
                    <a:pt x="1503236" y="595027"/>
                    <a:pt x="1684211" y="398621"/>
                    <a:pt x="1923764" y="398621"/>
                  </a:cubicBezTo>
                  <a:cubicBezTo>
                    <a:pt x="2043589" y="398621"/>
                    <a:pt x="2126456" y="446913"/>
                    <a:pt x="2183797" y="518350"/>
                  </a:cubicBezTo>
                  <a:lnTo>
                    <a:pt x="2183797" y="422243"/>
                  </a:lnTo>
                  <a:lnTo>
                    <a:pt x="2412397" y="422243"/>
                  </a:lnTo>
                  <a:close/>
                  <a:moveTo>
                    <a:pt x="1743075" y="855917"/>
                  </a:moveTo>
                  <a:cubicBezTo>
                    <a:pt x="1743075" y="988505"/>
                    <a:pt x="1830038" y="1095375"/>
                    <a:pt x="1967103" y="1095375"/>
                  </a:cubicBezTo>
                  <a:cubicBezTo>
                    <a:pt x="2100453" y="1095375"/>
                    <a:pt x="2191322" y="992696"/>
                    <a:pt x="2191322" y="855917"/>
                  </a:cubicBezTo>
                  <a:cubicBezTo>
                    <a:pt x="2191322" y="719138"/>
                    <a:pt x="2100834" y="616363"/>
                    <a:pt x="1967103" y="616363"/>
                  </a:cubicBezTo>
                  <a:cubicBezTo>
                    <a:pt x="1829562" y="616553"/>
                    <a:pt x="1743075" y="723329"/>
                    <a:pt x="1743075" y="855917"/>
                  </a:cubicBezTo>
                  <a:close/>
                  <a:moveTo>
                    <a:pt x="2768060" y="731330"/>
                  </a:moveTo>
                  <a:lnTo>
                    <a:pt x="2850547" y="731330"/>
                  </a:lnTo>
                  <a:lnTo>
                    <a:pt x="3095625" y="422243"/>
                  </a:lnTo>
                  <a:lnTo>
                    <a:pt x="3382328" y="422243"/>
                  </a:lnTo>
                  <a:lnTo>
                    <a:pt x="3039999" y="830771"/>
                  </a:lnTo>
                  <a:lnTo>
                    <a:pt x="3385280" y="1290542"/>
                  </a:lnTo>
                  <a:lnTo>
                    <a:pt x="3097245" y="1290542"/>
                  </a:lnTo>
                  <a:lnTo>
                    <a:pt x="2846928" y="939165"/>
                  </a:lnTo>
                  <a:lnTo>
                    <a:pt x="2768060" y="939165"/>
                  </a:lnTo>
                  <a:lnTo>
                    <a:pt x="2768060" y="1290542"/>
                  </a:lnTo>
                  <a:lnTo>
                    <a:pt x="2533650" y="1290542"/>
                  </a:lnTo>
                  <a:lnTo>
                    <a:pt x="2533650" y="0"/>
                  </a:lnTo>
                  <a:lnTo>
                    <a:pt x="2767679" y="0"/>
                  </a:lnTo>
                  <a:close/>
                  <a:moveTo>
                    <a:pt x="4208050" y="855155"/>
                  </a:moveTo>
                  <a:cubicBezTo>
                    <a:pt x="4208164" y="881507"/>
                    <a:pt x="4206698" y="907843"/>
                    <a:pt x="4203668" y="934022"/>
                  </a:cubicBezTo>
                  <a:lnTo>
                    <a:pt x="3587401" y="934022"/>
                  </a:lnTo>
                  <a:cubicBezTo>
                    <a:pt x="3612547" y="1059275"/>
                    <a:pt x="3700367" y="1114425"/>
                    <a:pt x="3810000" y="1114425"/>
                  </a:cubicBezTo>
                  <a:cubicBezTo>
                    <a:pt x="3890886" y="1112977"/>
                    <a:pt x="3968810" y="1083755"/>
                    <a:pt x="4030695" y="1031653"/>
                  </a:cubicBezTo>
                  <a:lnTo>
                    <a:pt x="4167664" y="1182148"/>
                  </a:lnTo>
                  <a:cubicBezTo>
                    <a:pt x="4068890" y="1272635"/>
                    <a:pt x="3943350" y="1313879"/>
                    <a:pt x="3797237" y="1313879"/>
                  </a:cubicBezTo>
                  <a:cubicBezTo>
                    <a:pt x="3530537" y="1313879"/>
                    <a:pt x="3346133" y="1132904"/>
                    <a:pt x="3346133" y="859536"/>
                  </a:cubicBezTo>
                  <a:cubicBezTo>
                    <a:pt x="3346133" y="586169"/>
                    <a:pt x="3525870" y="398621"/>
                    <a:pt x="3785902" y="398621"/>
                  </a:cubicBezTo>
                  <a:cubicBezTo>
                    <a:pt x="4036124" y="398621"/>
                    <a:pt x="4207288" y="584740"/>
                    <a:pt x="4208145" y="855821"/>
                  </a:cubicBezTo>
                  <a:close/>
                  <a:moveTo>
                    <a:pt x="3588925" y="774668"/>
                  </a:moveTo>
                  <a:lnTo>
                    <a:pt x="3973545" y="774668"/>
                  </a:lnTo>
                  <a:cubicBezTo>
                    <a:pt x="3951923" y="663702"/>
                    <a:pt x="3884676" y="600932"/>
                    <a:pt x="3784378" y="600932"/>
                  </a:cubicBezTo>
                  <a:cubicBezTo>
                    <a:pt x="3673697" y="600075"/>
                    <a:pt x="3609213" y="666750"/>
                    <a:pt x="3588639" y="774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A5AA39-FE06-4DA0-81C9-E192D2213642}"/>
                </a:ext>
              </a:extLst>
            </p:cNvPr>
            <p:cNvGrpSpPr/>
            <p:nvPr/>
          </p:nvGrpSpPr>
          <p:grpSpPr>
            <a:xfrm>
              <a:off x="7165535" y="2496239"/>
              <a:ext cx="836325" cy="950349"/>
              <a:chOff x="10416953" y="250714"/>
              <a:chExt cx="1151181" cy="1308133"/>
            </a:xfrm>
            <a:grpFill/>
          </p:grpSpPr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id="{701A5C8C-2C1C-49F5-B588-FC9D2C357F3F}"/>
                  </a:ext>
                </a:extLst>
              </p:cNvPr>
              <p:cNvSpPr/>
              <p:nvPr/>
            </p:nvSpPr>
            <p:spPr>
              <a:xfrm>
                <a:off x="10416953" y="250714"/>
                <a:ext cx="297932" cy="297942"/>
              </a:xfrm>
              <a:custGeom>
                <a:avLst/>
                <a:gdLst>
                  <a:gd name="connsiteX0" fmla="*/ 297932 w 297932"/>
                  <a:gd name="connsiteY0" fmla="*/ 150638 h 297942"/>
                  <a:gd name="connsiteX1" fmla="*/ 147304 w 297932"/>
                  <a:gd name="connsiteY1" fmla="*/ 297932 h 297942"/>
                  <a:gd name="connsiteX2" fmla="*/ 10 w 297932"/>
                  <a:gd name="connsiteY2" fmla="*/ 147304 h 297942"/>
                  <a:gd name="connsiteX3" fmla="*/ 150638 w 297932"/>
                  <a:gd name="connsiteY3" fmla="*/ 10 h 297942"/>
                  <a:gd name="connsiteX4" fmla="*/ 297932 w 297932"/>
                  <a:gd name="connsiteY4" fmla="*/ 147304 h 297942"/>
                  <a:gd name="connsiteX5" fmla="*/ 297932 w 297932"/>
                  <a:gd name="connsiteY5" fmla="*/ 150257 h 29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932" h="297942">
                    <a:moveTo>
                      <a:pt x="297932" y="150638"/>
                    </a:moveTo>
                    <a:cubicBezTo>
                      <a:pt x="297009" y="232905"/>
                      <a:pt x="229571" y="298856"/>
                      <a:pt x="147304" y="297932"/>
                    </a:cubicBezTo>
                    <a:cubicBezTo>
                      <a:pt x="65037" y="297009"/>
                      <a:pt x="-914" y="229572"/>
                      <a:pt x="10" y="147304"/>
                    </a:cubicBezTo>
                    <a:cubicBezTo>
                      <a:pt x="933" y="65035"/>
                      <a:pt x="68371" y="-912"/>
                      <a:pt x="150638" y="10"/>
                    </a:cubicBezTo>
                    <a:cubicBezTo>
                      <a:pt x="231610" y="915"/>
                      <a:pt x="297028" y="66334"/>
                      <a:pt x="297932" y="147304"/>
                    </a:cubicBezTo>
                    <a:cubicBezTo>
                      <a:pt x="297932" y="148352"/>
                      <a:pt x="297932" y="149304"/>
                      <a:pt x="297932" y="150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31">
                <a:extLst>
                  <a:ext uri="{FF2B5EF4-FFF2-40B4-BE49-F238E27FC236}">
                    <a16:creationId xmlns:a16="http://schemas.microsoft.com/office/drawing/2014/main" id="{2CE7B289-06B8-43AB-8236-38FC56890292}"/>
                  </a:ext>
                </a:extLst>
              </p:cNvPr>
              <p:cNvSpPr/>
              <p:nvPr/>
            </p:nvSpPr>
            <p:spPr>
              <a:xfrm>
                <a:off x="10449423" y="668052"/>
                <a:ext cx="233267" cy="868394"/>
              </a:xfrm>
              <a:custGeom>
                <a:avLst/>
                <a:gdLst>
                  <a:gd name="connsiteX0" fmla="*/ 0 w 233267"/>
                  <a:gd name="connsiteY0" fmla="*/ 0 h 868394"/>
                  <a:gd name="connsiteX1" fmla="*/ 233267 w 233267"/>
                  <a:gd name="connsiteY1" fmla="*/ 0 h 868394"/>
                  <a:gd name="connsiteX2" fmla="*/ 233267 w 233267"/>
                  <a:gd name="connsiteY2" fmla="*/ 868394 h 868394"/>
                  <a:gd name="connsiteX3" fmla="*/ 0 w 233267"/>
                  <a:gd name="connsiteY3" fmla="*/ 868394 h 8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67" h="868394">
                    <a:moveTo>
                      <a:pt x="0" y="0"/>
                    </a:moveTo>
                    <a:lnTo>
                      <a:pt x="233267" y="0"/>
                    </a:lnTo>
                    <a:lnTo>
                      <a:pt x="233267" y="868394"/>
                    </a:lnTo>
                    <a:lnTo>
                      <a:pt x="0" y="8683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32">
                <a:extLst>
                  <a:ext uri="{FF2B5EF4-FFF2-40B4-BE49-F238E27FC236}">
                    <a16:creationId xmlns:a16="http://schemas.microsoft.com/office/drawing/2014/main" id="{3BB640B6-D8D4-4204-860E-3E0CDB53A069}"/>
                  </a:ext>
                </a:extLst>
              </p:cNvPr>
              <p:cNvSpPr/>
              <p:nvPr/>
            </p:nvSpPr>
            <p:spPr>
              <a:xfrm>
                <a:off x="10787846" y="409829"/>
                <a:ext cx="780288" cy="1149018"/>
              </a:xfrm>
              <a:custGeom>
                <a:avLst/>
                <a:gdLst>
                  <a:gd name="connsiteX0" fmla="*/ 716471 w 780288"/>
                  <a:gd name="connsiteY0" fmla="*/ 466058 h 1149018"/>
                  <a:gd name="connsiteX1" fmla="*/ 401384 w 780288"/>
                  <a:gd name="connsiteY1" fmla="*/ 466058 h 1149018"/>
                  <a:gd name="connsiteX2" fmla="*/ 401384 w 780288"/>
                  <a:gd name="connsiteY2" fmla="*/ 783241 h 1149018"/>
                  <a:gd name="connsiteX3" fmla="*/ 531495 w 780288"/>
                  <a:gd name="connsiteY3" fmla="*/ 931164 h 1149018"/>
                  <a:gd name="connsiteX4" fmla="*/ 694563 w 780288"/>
                  <a:gd name="connsiteY4" fmla="*/ 874776 h 1149018"/>
                  <a:gd name="connsiteX5" fmla="*/ 780288 w 780288"/>
                  <a:gd name="connsiteY5" fmla="*/ 1057466 h 1149018"/>
                  <a:gd name="connsiteX6" fmla="*/ 492538 w 780288"/>
                  <a:gd name="connsiteY6" fmla="*/ 1149001 h 1149018"/>
                  <a:gd name="connsiteX7" fmla="*/ 167640 w 780288"/>
                  <a:gd name="connsiteY7" fmla="*/ 802005 h 1149018"/>
                  <a:gd name="connsiteX8" fmla="*/ 167640 w 780288"/>
                  <a:gd name="connsiteY8" fmla="*/ 466058 h 1149018"/>
                  <a:gd name="connsiteX9" fmla="*/ 0 w 780288"/>
                  <a:gd name="connsiteY9" fmla="*/ 466058 h 1149018"/>
                  <a:gd name="connsiteX10" fmla="*/ 0 w 780288"/>
                  <a:gd name="connsiteY10" fmla="*/ 258223 h 1149018"/>
                  <a:gd name="connsiteX11" fmla="*/ 167640 w 780288"/>
                  <a:gd name="connsiteY11" fmla="*/ 258223 h 1149018"/>
                  <a:gd name="connsiteX12" fmla="*/ 167640 w 780288"/>
                  <a:gd name="connsiteY12" fmla="*/ 0 h 1149018"/>
                  <a:gd name="connsiteX13" fmla="*/ 401574 w 780288"/>
                  <a:gd name="connsiteY13" fmla="*/ 0 h 1149018"/>
                  <a:gd name="connsiteX14" fmla="*/ 401574 w 780288"/>
                  <a:gd name="connsiteY14" fmla="*/ 258223 h 1149018"/>
                  <a:gd name="connsiteX15" fmla="*/ 716852 w 780288"/>
                  <a:gd name="connsiteY15" fmla="*/ 258223 h 114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80288" h="1149018">
                    <a:moveTo>
                      <a:pt x="716471" y="466058"/>
                    </a:moveTo>
                    <a:lnTo>
                      <a:pt x="401384" y="466058"/>
                    </a:lnTo>
                    <a:lnTo>
                      <a:pt x="401384" y="783241"/>
                    </a:lnTo>
                    <a:cubicBezTo>
                      <a:pt x="401384" y="891635"/>
                      <a:pt x="458534" y="931164"/>
                      <a:pt x="531495" y="931164"/>
                    </a:cubicBezTo>
                    <a:cubicBezTo>
                      <a:pt x="587121" y="931164"/>
                      <a:pt x="647224" y="903351"/>
                      <a:pt x="694563" y="874776"/>
                    </a:cubicBezTo>
                    <a:lnTo>
                      <a:pt x="780288" y="1057466"/>
                    </a:lnTo>
                    <a:cubicBezTo>
                      <a:pt x="696563" y="1117835"/>
                      <a:pt x="595751" y="1149896"/>
                      <a:pt x="492538" y="1149001"/>
                    </a:cubicBezTo>
                    <a:cubicBezTo>
                      <a:pt x="277082" y="1149001"/>
                      <a:pt x="167640" y="1027271"/>
                      <a:pt x="167640" y="802005"/>
                    </a:cubicBezTo>
                    <a:lnTo>
                      <a:pt x="167640" y="466058"/>
                    </a:lnTo>
                    <a:lnTo>
                      <a:pt x="0" y="466058"/>
                    </a:lnTo>
                    <a:lnTo>
                      <a:pt x="0" y="258223"/>
                    </a:lnTo>
                    <a:lnTo>
                      <a:pt x="167640" y="258223"/>
                    </a:lnTo>
                    <a:lnTo>
                      <a:pt x="167640" y="0"/>
                    </a:lnTo>
                    <a:lnTo>
                      <a:pt x="401574" y="0"/>
                    </a:lnTo>
                    <a:lnTo>
                      <a:pt x="401574" y="258223"/>
                    </a:lnTo>
                    <a:lnTo>
                      <a:pt x="716852" y="258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26885-B0ED-4954-9B9C-A27D74E271DB}"/>
              </a:ext>
            </a:extLst>
          </p:cNvPr>
          <p:cNvGrpSpPr/>
          <p:nvPr/>
        </p:nvGrpSpPr>
        <p:grpSpPr>
          <a:xfrm>
            <a:off x="565166" y="1979256"/>
            <a:ext cx="3969136" cy="768235"/>
            <a:chOff x="3696232" y="3672384"/>
            <a:chExt cx="4799535" cy="928960"/>
          </a:xfrm>
          <a:solidFill>
            <a:schemeClr val="bg1"/>
          </a:solidFill>
        </p:grpSpPr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43D77489-E21E-448E-BE19-A0E86F005EF2}"/>
                </a:ext>
              </a:extLst>
            </p:cNvPr>
            <p:cNvSpPr/>
            <p:nvPr/>
          </p:nvSpPr>
          <p:spPr>
            <a:xfrm>
              <a:off x="5534491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5" name="Graphic 71">
              <a:extLst>
                <a:ext uri="{FF2B5EF4-FFF2-40B4-BE49-F238E27FC236}">
                  <a16:creationId xmlns:a16="http://schemas.microsoft.com/office/drawing/2014/main" id="{BF335253-D1FC-4266-BFB8-5B2CCC213AB5}"/>
                </a:ext>
              </a:extLst>
            </p:cNvPr>
            <p:cNvSpPr/>
            <p:nvPr/>
          </p:nvSpPr>
          <p:spPr>
            <a:xfrm>
              <a:off x="4442787" y="3672384"/>
              <a:ext cx="1025787" cy="649123"/>
            </a:xfrm>
            <a:custGeom>
              <a:avLst/>
              <a:gdLst>
                <a:gd name="connsiteX0" fmla="*/ 1025148 w 1025787"/>
                <a:gd name="connsiteY0" fmla="*/ 245719 h 649123"/>
                <a:gd name="connsiteX1" fmla="*/ 1025148 w 1025787"/>
                <a:gd name="connsiteY1" fmla="*/ 648472 h 649123"/>
                <a:gd name="connsiteX2" fmla="*/ 855305 w 1025787"/>
                <a:gd name="connsiteY2" fmla="*/ 648472 h 649123"/>
                <a:gd name="connsiteX3" fmla="*/ 855305 w 1025787"/>
                <a:gd name="connsiteY3" fmla="*/ 300807 h 649123"/>
                <a:gd name="connsiteX4" fmla="*/ 731877 w 1025787"/>
                <a:gd name="connsiteY4" fmla="*/ 159271 h 649123"/>
                <a:gd name="connsiteX5" fmla="*/ 597973 w 1025787"/>
                <a:gd name="connsiteY5" fmla="*/ 302194 h 649123"/>
                <a:gd name="connsiteX6" fmla="*/ 597973 w 1025787"/>
                <a:gd name="connsiteY6" fmla="*/ 648749 h 649123"/>
                <a:gd name="connsiteX7" fmla="*/ 428200 w 1025787"/>
                <a:gd name="connsiteY7" fmla="*/ 648749 h 649123"/>
                <a:gd name="connsiteX8" fmla="*/ 428200 w 1025787"/>
                <a:gd name="connsiteY8" fmla="*/ 300807 h 649123"/>
                <a:gd name="connsiteX9" fmla="*/ 304772 w 1025787"/>
                <a:gd name="connsiteY9" fmla="*/ 159271 h 649123"/>
                <a:gd name="connsiteX10" fmla="*/ 170868 w 1025787"/>
                <a:gd name="connsiteY10" fmla="*/ 302194 h 649123"/>
                <a:gd name="connsiteX11" fmla="*/ 170868 w 1025787"/>
                <a:gd name="connsiteY11" fmla="*/ 648749 h 649123"/>
                <a:gd name="connsiteX12" fmla="*/ -224 w 1025787"/>
                <a:gd name="connsiteY12" fmla="*/ 648749 h 649123"/>
                <a:gd name="connsiteX13" fmla="*/ -224 w 1025787"/>
                <a:gd name="connsiteY13" fmla="*/ 16209 h 649123"/>
                <a:gd name="connsiteX14" fmla="*/ 165595 w 1025787"/>
                <a:gd name="connsiteY14" fmla="*/ 16209 h 649123"/>
                <a:gd name="connsiteX15" fmla="*/ 165595 w 1025787"/>
                <a:gd name="connsiteY15" fmla="*/ 91001 h 649123"/>
                <a:gd name="connsiteX16" fmla="*/ 351743 w 1025787"/>
                <a:gd name="connsiteY16" fmla="*/ -373 h 649123"/>
                <a:gd name="connsiteX17" fmla="*/ 560716 w 1025787"/>
                <a:gd name="connsiteY17" fmla="*/ 108068 h 649123"/>
                <a:gd name="connsiteX18" fmla="*/ 775795 w 1025787"/>
                <a:gd name="connsiteY18" fmla="*/ -373 h 649123"/>
                <a:gd name="connsiteX19" fmla="*/ 1025564 w 1025787"/>
                <a:gd name="connsiteY19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5787" h="649123">
                  <a:moveTo>
                    <a:pt x="1025148" y="245719"/>
                  </a:moveTo>
                  <a:lnTo>
                    <a:pt x="1025148" y="648472"/>
                  </a:lnTo>
                  <a:lnTo>
                    <a:pt x="855305" y="648472"/>
                  </a:lnTo>
                  <a:lnTo>
                    <a:pt x="855305" y="300807"/>
                  </a:lnTo>
                  <a:cubicBezTo>
                    <a:pt x="855305" y="209502"/>
                    <a:pt x="808959" y="159271"/>
                    <a:pt x="731877" y="159271"/>
                  </a:cubicBezTo>
                  <a:cubicBezTo>
                    <a:pt x="658681" y="159271"/>
                    <a:pt x="597973" y="206866"/>
                    <a:pt x="597973" y="302194"/>
                  </a:cubicBezTo>
                  <a:lnTo>
                    <a:pt x="597973" y="648749"/>
                  </a:lnTo>
                  <a:lnTo>
                    <a:pt x="428200" y="648749"/>
                  </a:lnTo>
                  <a:lnTo>
                    <a:pt x="428200" y="300807"/>
                  </a:lnTo>
                  <a:cubicBezTo>
                    <a:pt x="428200" y="209502"/>
                    <a:pt x="382409" y="159271"/>
                    <a:pt x="304772" y="159271"/>
                  </a:cubicBezTo>
                  <a:cubicBezTo>
                    <a:pt x="231576" y="159271"/>
                    <a:pt x="170868" y="206866"/>
                    <a:pt x="170868" y="302194"/>
                  </a:cubicBezTo>
                  <a:lnTo>
                    <a:pt x="170868" y="648749"/>
                  </a:lnTo>
                  <a:lnTo>
                    <a:pt x="-224" y="648749"/>
                  </a:lnTo>
                  <a:lnTo>
                    <a:pt x="-224" y="16209"/>
                  </a:lnTo>
                  <a:lnTo>
                    <a:pt x="165595" y="16209"/>
                  </a:lnTo>
                  <a:lnTo>
                    <a:pt x="165595" y="91001"/>
                  </a:lnTo>
                  <a:cubicBezTo>
                    <a:pt x="210623" y="23840"/>
                    <a:pt x="279934" y="-373"/>
                    <a:pt x="351743" y="-373"/>
                  </a:cubicBezTo>
                  <a:cubicBezTo>
                    <a:pt x="443116" y="-373"/>
                    <a:pt x="518255" y="40769"/>
                    <a:pt x="560716" y="108068"/>
                  </a:cubicBezTo>
                  <a:cubicBezTo>
                    <a:pt x="609699" y="27656"/>
                    <a:pt x="692539" y="-373"/>
                    <a:pt x="775795" y="-373"/>
                  </a:cubicBezTo>
                  <a:cubicBezTo>
                    <a:pt x="924685" y="-720"/>
                    <a:pt x="1025564" y="99187"/>
                    <a:pt x="1025564" y="245996"/>
                  </a:cubicBezTo>
                  <a:close/>
                </a:path>
              </a:pathLst>
            </a:custGeom>
            <a:grpFill/>
            <a:ln w="68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6" name="Graphic 76">
              <a:extLst>
                <a:ext uri="{FF2B5EF4-FFF2-40B4-BE49-F238E27FC236}">
                  <a16:creationId xmlns:a16="http://schemas.microsoft.com/office/drawing/2014/main" id="{477DDD9F-D833-4E26-968F-D618C8139567}"/>
                </a:ext>
              </a:extLst>
            </p:cNvPr>
            <p:cNvSpPr/>
            <p:nvPr/>
          </p:nvSpPr>
          <p:spPr>
            <a:xfrm>
              <a:off x="6281207" y="3693830"/>
              <a:ext cx="554348" cy="632262"/>
            </a:xfrm>
            <a:custGeom>
              <a:avLst/>
              <a:gdLst>
                <a:gd name="connsiteX0" fmla="*/ 546578 w 554348"/>
                <a:gd name="connsiteY0" fmla="*/ 124468 h 632262"/>
                <a:gd name="connsiteX1" fmla="*/ 234922 w 554348"/>
                <a:gd name="connsiteY1" fmla="*/ 480251 h 632262"/>
                <a:gd name="connsiteX2" fmla="*/ 554348 w 554348"/>
                <a:gd name="connsiteY2" fmla="*/ 480251 h 632262"/>
                <a:gd name="connsiteX3" fmla="*/ 554348 w 554348"/>
                <a:gd name="connsiteY3" fmla="*/ 632263 h 632262"/>
                <a:gd name="connsiteX4" fmla="*/ 0 w 554348"/>
                <a:gd name="connsiteY4" fmla="*/ 632263 h 632262"/>
                <a:gd name="connsiteX5" fmla="*/ 0 w 554348"/>
                <a:gd name="connsiteY5" fmla="*/ 509529 h 632262"/>
                <a:gd name="connsiteX6" fmla="*/ 318941 w 554348"/>
                <a:gd name="connsiteY6" fmla="*/ 151527 h 632262"/>
                <a:gd name="connsiteX7" fmla="*/ 11101 w 554348"/>
                <a:gd name="connsiteY7" fmla="*/ 151527 h 632262"/>
                <a:gd name="connsiteX8" fmla="*/ 11101 w 554348"/>
                <a:gd name="connsiteY8" fmla="*/ 0 h 632262"/>
                <a:gd name="connsiteX9" fmla="*/ 546578 w 554348"/>
                <a:gd name="connsiteY9" fmla="*/ 0 h 632262"/>
                <a:gd name="connsiteX10" fmla="*/ 546578 w 554348"/>
                <a:gd name="connsiteY10" fmla="*/ 124468 h 6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4348" h="632262">
                  <a:moveTo>
                    <a:pt x="546578" y="124468"/>
                  </a:moveTo>
                  <a:lnTo>
                    <a:pt x="234922" y="480251"/>
                  </a:lnTo>
                  <a:lnTo>
                    <a:pt x="554348" y="480251"/>
                  </a:lnTo>
                  <a:lnTo>
                    <a:pt x="554348" y="632263"/>
                  </a:lnTo>
                  <a:lnTo>
                    <a:pt x="0" y="632263"/>
                  </a:lnTo>
                  <a:lnTo>
                    <a:pt x="0" y="509529"/>
                  </a:lnTo>
                  <a:lnTo>
                    <a:pt x="318941" y="151527"/>
                  </a:lnTo>
                  <a:lnTo>
                    <a:pt x="11101" y="151527"/>
                  </a:lnTo>
                  <a:lnTo>
                    <a:pt x="11101" y="0"/>
                  </a:lnTo>
                  <a:lnTo>
                    <a:pt x="546578" y="0"/>
                  </a:lnTo>
                  <a:lnTo>
                    <a:pt x="546578" y="124468"/>
                  </a:lnTo>
                  <a:close/>
                </a:path>
              </a:pathLst>
            </a:custGeom>
            <a:grpFill/>
            <a:ln w="69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0" name="Graphic 78">
              <a:extLst>
                <a:ext uri="{FF2B5EF4-FFF2-40B4-BE49-F238E27FC236}">
                  <a16:creationId xmlns:a16="http://schemas.microsoft.com/office/drawing/2014/main" id="{5BABA3CB-D42E-444A-869B-A592C1F3308F}"/>
                </a:ext>
              </a:extLst>
            </p:cNvPr>
            <p:cNvSpPr/>
            <p:nvPr/>
          </p:nvSpPr>
          <p:spPr>
            <a:xfrm>
              <a:off x="7180657" y="3675147"/>
              <a:ext cx="598266" cy="649123"/>
            </a:xfrm>
            <a:custGeom>
              <a:avLst/>
              <a:gdLst>
                <a:gd name="connsiteX0" fmla="*/ 597457 w 598266"/>
                <a:gd name="connsiteY0" fmla="*/ 245719 h 649123"/>
                <a:gd name="connsiteX1" fmla="*/ 597457 w 598266"/>
                <a:gd name="connsiteY1" fmla="*/ 648472 h 649123"/>
                <a:gd name="connsiteX2" fmla="*/ 427545 w 598266"/>
                <a:gd name="connsiteY2" fmla="*/ 648472 h 649123"/>
                <a:gd name="connsiteX3" fmla="*/ 427545 w 598266"/>
                <a:gd name="connsiteY3" fmla="*/ 300807 h 649123"/>
                <a:gd name="connsiteX4" fmla="*/ 304117 w 598266"/>
                <a:gd name="connsiteY4" fmla="*/ 159271 h 649123"/>
                <a:gd name="connsiteX5" fmla="*/ 170213 w 598266"/>
                <a:gd name="connsiteY5" fmla="*/ 302194 h 649123"/>
                <a:gd name="connsiteX6" fmla="*/ 170213 w 598266"/>
                <a:gd name="connsiteY6" fmla="*/ 648749 h 649123"/>
                <a:gd name="connsiteX7" fmla="*/ -254 w 598266"/>
                <a:gd name="connsiteY7" fmla="*/ 648749 h 649123"/>
                <a:gd name="connsiteX8" fmla="*/ -254 w 598266"/>
                <a:gd name="connsiteY8" fmla="*/ 16209 h 649123"/>
                <a:gd name="connsiteX9" fmla="*/ 165565 w 598266"/>
                <a:gd name="connsiteY9" fmla="*/ 16209 h 649123"/>
                <a:gd name="connsiteX10" fmla="*/ 165565 w 598266"/>
                <a:gd name="connsiteY10" fmla="*/ 91001 h 649123"/>
                <a:gd name="connsiteX11" fmla="*/ 351712 w 598266"/>
                <a:gd name="connsiteY11" fmla="*/ -373 h 649123"/>
                <a:gd name="connsiteX12" fmla="*/ 598013 w 598266"/>
                <a:gd name="connsiteY12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266" h="649123">
                  <a:moveTo>
                    <a:pt x="597457" y="245719"/>
                  </a:moveTo>
                  <a:lnTo>
                    <a:pt x="597457" y="648472"/>
                  </a:lnTo>
                  <a:lnTo>
                    <a:pt x="427545" y="648472"/>
                  </a:lnTo>
                  <a:lnTo>
                    <a:pt x="427545" y="300807"/>
                  </a:lnTo>
                  <a:cubicBezTo>
                    <a:pt x="427545" y="209502"/>
                    <a:pt x="381823" y="159271"/>
                    <a:pt x="304117" y="159271"/>
                  </a:cubicBezTo>
                  <a:cubicBezTo>
                    <a:pt x="230921" y="159271"/>
                    <a:pt x="170213" y="206866"/>
                    <a:pt x="170213" y="302194"/>
                  </a:cubicBezTo>
                  <a:lnTo>
                    <a:pt x="170213" y="648749"/>
                  </a:lnTo>
                  <a:lnTo>
                    <a:pt x="-254" y="648749"/>
                  </a:lnTo>
                  <a:lnTo>
                    <a:pt x="-254" y="16209"/>
                  </a:lnTo>
                  <a:lnTo>
                    <a:pt x="165565" y="16209"/>
                  </a:lnTo>
                  <a:lnTo>
                    <a:pt x="165565" y="91001"/>
                  </a:lnTo>
                  <a:cubicBezTo>
                    <a:pt x="210731" y="23840"/>
                    <a:pt x="279904" y="-373"/>
                    <a:pt x="351712" y="-373"/>
                  </a:cubicBezTo>
                  <a:cubicBezTo>
                    <a:pt x="495468" y="-720"/>
                    <a:pt x="598013" y="99187"/>
                    <a:pt x="598013" y="245996"/>
                  </a:cubicBezTo>
                  <a:close/>
                </a:path>
              </a:pathLst>
            </a:custGeom>
            <a:grpFill/>
            <a:ln w="6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1" name="Freeform: Shape 38">
              <a:extLst>
                <a:ext uri="{FF2B5EF4-FFF2-40B4-BE49-F238E27FC236}">
                  <a16:creationId xmlns:a16="http://schemas.microsoft.com/office/drawing/2014/main" id="{26798BA8-07ED-46C0-B860-FFC3631643D5}"/>
                </a:ext>
              </a:extLst>
            </p:cNvPr>
            <p:cNvSpPr/>
            <p:nvPr/>
          </p:nvSpPr>
          <p:spPr>
            <a:xfrm>
              <a:off x="7842205" y="3678933"/>
              <a:ext cx="653562" cy="922411"/>
            </a:xfrm>
            <a:custGeom>
              <a:avLst/>
              <a:gdLst>
                <a:gd name="connsiteX0" fmla="*/ 458819 w 897255"/>
                <a:gd name="connsiteY0" fmla="*/ 214217 h 1266349"/>
                <a:gd name="connsiteX1" fmla="*/ 239744 w 897255"/>
                <a:gd name="connsiteY1" fmla="*/ 442817 h 1266349"/>
                <a:gd name="connsiteX2" fmla="*/ 458819 w 897255"/>
                <a:gd name="connsiteY2" fmla="*/ 670465 h 1266349"/>
                <a:gd name="connsiteX3" fmla="*/ 676465 w 897255"/>
                <a:gd name="connsiteY3" fmla="*/ 442817 h 1266349"/>
                <a:gd name="connsiteX4" fmla="*/ 458819 w 897255"/>
                <a:gd name="connsiteY4" fmla="*/ 214217 h 1266349"/>
                <a:gd name="connsiteX5" fmla="*/ 400050 w 897255"/>
                <a:gd name="connsiteY5" fmla="*/ 0 h 1266349"/>
                <a:gd name="connsiteX6" fmla="*/ 618742 w 897255"/>
                <a:gd name="connsiteY6" fmla="*/ 70161 h 1266349"/>
                <a:gd name="connsiteX7" fmla="*/ 667702 w 897255"/>
                <a:gd name="connsiteY7" fmla="*/ 119157 h 1266349"/>
                <a:gd name="connsiteX8" fmla="*/ 667702 w 897255"/>
                <a:gd name="connsiteY8" fmla="*/ 119349 h 1266349"/>
                <a:gd name="connsiteX9" fmla="*/ 668655 w 897255"/>
                <a:gd name="connsiteY9" fmla="*/ 120111 h 1266349"/>
                <a:gd name="connsiteX10" fmla="*/ 667702 w 897255"/>
                <a:gd name="connsiteY10" fmla="*/ 119157 h 1266349"/>
                <a:gd name="connsiteX11" fmla="*/ 667702 w 897255"/>
                <a:gd name="connsiteY11" fmla="*/ 22860 h 1266349"/>
                <a:gd name="connsiteX12" fmla="*/ 897255 w 897255"/>
                <a:gd name="connsiteY12" fmla="*/ 22860 h 1266349"/>
                <a:gd name="connsiteX13" fmla="*/ 897255 w 897255"/>
                <a:gd name="connsiteY13" fmla="*/ 819150 h 1266349"/>
                <a:gd name="connsiteX14" fmla="*/ 428339 w 897255"/>
                <a:gd name="connsiteY14" fmla="*/ 1266349 h 1266349"/>
                <a:gd name="connsiteX15" fmla="*/ 48196 w 897255"/>
                <a:gd name="connsiteY15" fmla="*/ 1161574 h 1266349"/>
                <a:gd name="connsiteX16" fmla="*/ 131540 w 897255"/>
                <a:gd name="connsiteY16" fmla="*/ 971074 h 1266349"/>
                <a:gd name="connsiteX17" fmla="*/ 418433 w 897255"/>
                <a:gd name="connsiteY17" fmla="*/ 1059847 h 1266349"/>
                <a:gd name="connsiteX18" fmla="*/ 666083 w 897255"/>
                <a:gd name="connsiteY18" fmla="*/ 829533 h 1266349"/>
                <a:gd name="connsiteX19" fmla="*/ 666083 w 897255"/>
                <a:gd name="connsiteY19" fmla="*/ 768668 h 1266349"/>
                <a:gd name="connsiteX20" fmla="*/ 398907 w 897255"/>
                <a:gd name="connsiteY20" fmla="*/ 886016 h 1266349"/>
                <a:gd name="connsiteX21" fmla="*/ 0 w 897255"/>
                <a:gd name="connsiteY21" fmla="*/ 443675 h 1266349"/>
                <a:gd name="connsiteX22" fmla="*/ 400050 w 897255"/>
                <a:gd name="connsiteY22" fmla="*/ 0 h 12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7255" h="1266349">
                  <a:moveTo>
                    <a:pt x="458819" y="214217"/>
                  </a:moveTo>
                  <a:cubicBezTo>
                    <a:pt x="325469" y="214217"/>
                    <a:pt x="239744" y="316707"/>
                    <a:pt x="239744" y="442817"/>
                  </a:cubicBezTo>
                  <a:cubicBezTo>
                    <a:pt x="239744" y="568167"/>
                    <a:pt x="325469" y="670465"/>
                    <a:pt x="458819" y="670465"/>
                  </a:cubicBezTo>
                  <a:cubicBezTo>
                    <a:pt x="588645" y="670465"/>
                    <a:pt x="676465" y="571786"/>
                    <a:pt x="676465" y="442817"/>
                  </a:cubicBezTo>
                  <a:cubicBezTo>
                    <a:pt x="676465" y="313849"/>
                    <a:pt x="588645" y="214217"/>
                    <a:pt x="458819" y="214217"/>
                  </a:cubicBezTo>
                  <a:close/>
                  <a:moveTo>
                    <a:pt x="400050" y="0"/>
                  </a:moveTo>
                  <a:cubicBezTo>
                    <a:pt x="490561" y="0"/>
                    <a:pt x="563177" y="25986"/>
                    <a:pt x="618742" y="70161"/>
                  </a:cubicBezTo>
                  <a:lnTo>
                    <a:pt x="667702" y="119157"/>
                  </a:lnTo>
                  <a:lnTo>
                    <a:pt x="667702" y="119349"/>
                  </a:lnTo>
                  <a:lnTo>
                    <a:pt x="668655" y="120111"/>
                  </a:lnTo>
                  <a:lnTo>
                    <a:pt x="667702" y="119157"/>
                  </a:lnTo>
                  <a:lnTo>
                    <a:pt x="667702" y="22860"/>
                  </a:lnTo>
                  <a:lnTo>
                    <a:pt x="897255" y="22860"/>
                  </a:lnTo>
                  <a:lnTo>
                    <a:pt x="897255" y="819150"/>
                  </a:lnTo>
                  <a:cubicBezTo>
                    <a:pt x="897255" y="1097852"/>
                    <a:pt x="715232" y="1266349"/>
                    <a:pt x="428339" y="1266349"/>
                  </a:cubicBezTo>
                  <a:cubicBezTo>
                    <a:pt x="291465" y="1266349"/>
                    <a:pt x="145923" y="1230630"/>
                    <a:pt x="48196" y="1161574"/>
                  </a:cubicBezTo>
                  <a:lnTo>
                    <a:pt x="131540" y="971074"/>
                  </a:lnTo>
                  <a:cubicBezTo>
                    <a:pt x="216179" y="1028615"/>
                    <a:pt x="316087" y="1059533"/>
                    <a:pt x="418433" y="1059847"/>
                  </a:cubicBezTo>
                  <a:cubicBezTo>
                    <a:pt x="563784" y="1059847"/>
                    <a:pt x="666083" y="979266"/>
                    <a:pt x="666083" y="829533"/>
                  </a:cubicBezTo>
                  <a:lnTo>
                    <a:pt x="666083" y="768668"/>
                  </a:lnTo>
                  <a:cubicBezTo>
                    <a:pt x="606838" y="841249"/>
                    <a:pt x="519017" y="886016"/>
                    <a:pt x="398907" y="886016"/>
                  </a:cubicBezTo>
                  <a:cubicBezTo>
                    <a:pt x="188309" y="886016"/>
                    <a:pt x="0" y="709803"/>
                    <a:pt x="0" y="443675"/>
                  </a:cubicBezTo>
                  <a:cubicBezTo>
                    <a:pt x="0" y="177546"/>
                    <a:pt x="188309" y="0"/>
                    <a:pt x="400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2" name="Freeform: Shape 39">
              <a:extLst>
                <a:ext uri="{FF2B5EF4-FFF2-40B4-BE49-F238E27FC236}">
                  <a16:creationId xmlns:a16="http://schemas.microsoft.com/office/drawing/2014/main" id="{DAE83D6B-48CC-4118-A2AC-ED13319F4BA9}"/>
                </a:ext>
              </a:extLst>
            </p:cNvPr>
            <p:cNvSpPr/>
            <p:nvPr/>
          </p:nvSpPr>
          <p:spPr>
            <a:xfrm>
              <a:off x="3696232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" name="Graphic 87">
              <a:extLst>
                <a:ext uri="{FF2B5EF4-FFF2-40B4-BE49-F238E27FC236}">
                  <a16:creationId xmlns:a16="http://schemas.microsoft.com/office/drawing/2014/main" id="{957D4CBA-8B0C-449F-9512-208F410333BE}"/>
                </a:ext>
              </a:extLst>
            </p:cNvPr>
            <p:cNvSpPr/>
            <p:nvPr/>
          </p:nvSpPr>
          <p:spPr>
            <a:xfrm>
              <a:off x="6918489" y="3691091"/>
              <a:ext cx="171276" cy="635005"/>
            </a:xfrm>
            <a:custGeom>
              <a:avLst/>
              <a:gdLst>
                <a:gd name="connsiteX0" fmla="*/ 0 w 171276"/>
                <a:gd name="connsiteY0" fmla="*/ 0 h 635005"/>
                <a:gd name="connsiteX1" fmla="*/ 171276 w 171276"/>
                <a:gd name="connsiteY1" fmla="*/ 0 h 635005"/>
                <a:gd name="connsiteX2" fmla="*/ 171276 w 171276"/>
                <a:gd name="connsiteY2" fmla="*/ 635006 h 635005"/>
                <a:gd name="connsiteX3" fmla="*/ 0 w 171276"/>
                <a:gd name="connsiteY3" fmla="*/ 635006 h 6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76" h="635005">
                  <a:moveTo>
                    <a:pt x="0" y="0"/>
                  </a:moveTo>
                  <a:lnTo>
                    <a:pt x="171276" y="0"/>
                  </a:lnTo>
                  <a:lnTo>
                    <a:pt x="171276" y="635006"/>
                  </a:lnTo>
                  <a:lnTo>
                    <a:pt x="0" y="635006"/>
                  </a:ln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DD5771-C832-4092-B461-C334C0901D4F}"/>
              </a:ext>
            </a:extLst>
          </p:cNvPr>
          <p:cNvGrpSpPr/>
          <p:nvPr/>
        </p:nvGrpSpPr>
        <p:grpSpPr>
          <a:xfrm>
            <a:off x="565166" y="1003151"/>
            <a:ext cx="3560683" cy="789375"/>
            <a:chOff x="3696232" y="2492065"/>
            <a:chExt cx="4305628" cy="954523"/>
          </a:xfrm>
          <a:gradFill>
            <a:gsLst>
              <a:gs pos="0">
                <a:srgbClr val="FAB302"/>
              </a:gs>
              <a:gs pos="100000">
                <a:srgbClr val="E9196C"/>
              </a:gs>
            </a:gsLst>
            <a:lin ang="0" scaled="0"/>
          </a:gradFill>
        </p:grpSpPr>
        <p:sp>
          <p:nvSpPr>
            <p:cNvPr id="35" name="Freeform: Shape 42">
              <a:extLst>
                <a:ext uri="{FF2B5EF4-FFF2-40B4-BE49-F238E27FC236}">
                  <a16:creationId xmlns:a16="http://schemas.microsoft.com/office/drawing/2014/main" id="{D8EF4339-2954-457C-9181-EB558C2F0A8E}"/>
                </a:ext>
              </a:extLst>
            </p:cNvPr>
            <p:cNvSpPr/>
            <p:nvPr/>
          </p:nvSpPr>
          <p:spPr>
            <a:xfrm>
              <a:off x="3696232" y="2492065"/>
              <a:ext cx="3057186" cy="954523"/>
            </a:xfrm>
            <a:custGeom>
              <a:avLst/>
              <a:gdLst>
                <a:gd name="connsiteX0" fmla="*/ 1408081 w 4208144"/>
                <a:gd name="connsiteY0" fmla="*/ 737711 h 1313878"/>
                <a:gd name="connsiteX1" fmla="*/ 1408081 w 4208144"/>
                <a:gd name="connsiteY1" fmla="*/ 1290161 h 1313878"/>
                <a:gd name="connsiteX2" fmla="*/ 1175004 w 4208144"/>
                <a:gd name="connsiteY2" fmla="*/ 1290161 h 1313878"/>
                <a:gd name="connsiteX3" fmla="*/ 1175004 w 4208144"/>
                <a:gd name="connsiteY3" fmla="*/ 812959 h 1313878"/>
                <a:gd name="connsiteX4" fmla="*/ 1005554 w 4208144"/>
                <a:gd name="connsiteY4" fmla="*/ 618458 h 1313878"/>
                <a:gd name="connsiteX5" fmla="*/ 821722 w 4208144"/>
                <a:gd name="connsiteY5" fmla="*/ 814673 h 1313878"/>
                <a:gd name="connsiteX6" fmla="*/ 821722 w 4208144"/>
                <a:gd name="connsiteY6" fmla="*/ 1290923 h 1313878"/>
                <a:gd name="connsiteX7" fmla="*/ 587502 w 4208144"/>
                <a:gd name="connsiteY7" fmla="*/ 1290923 h 1313878"/>
                <a:gd name="connsiteX8" fmla="*/ 587502 w 4208144"/>
                <a:gd name="connsiteY8" fmla="*/ 812959 h 1313878"/>
                <a:gd name="connsiteX9" fmla="*/ 418052 w 4208144"/>
                <a:gd name="connsiteY9" fmla="*/ 618458 h 1313878"/>
                <a:gd name="connsiteX10" fmla="*/ 234220 w 4208144"/>
                <a:gd name="connsiteY10" fmla="*/ 814673 h 1313878"/>
                <a:gd name="connsiteX11" fmla="*/ 234220 w 4208144"/>
                <a:gd name="connsiteY11" fmla="*/ 1290923 h 1313878"/>
                <a:gd name="connsiteX12" fmla="*/ 0 w 4208144"/>
                <a:gd name="connsiteY12" fmla="*/ 1290923 h 1313878"/>
                <a:gd name="connsiteX13" fmla="*/ 0 w 4208144"/>
                <a:gd name="connsiteY13" fmla="*/ 422243 h 1313878"/>
                <a:gd name="connsiteX14" fmla="*/ 227648 w 4208144"/>
                <a:gd name="connsiteY14" fmla="*/ 422243 h 1313878"/>
                <a:gd name="connsiteX15" fmla="*/ 227648 w 4208144"/>
                <a:gd name="connsiteY15" fmla="*/ 524828 h 1313878"/>
                <a:gd name="connsiteX16" fmla="*/ 483203 w 4208144"/>
                <a:gd name="connsiteY16" fmla="*/ 398240 h 1313878"/>
                <a:gd name="connsiteX17" fmla="*/ 770287 w 4208144"/>
                <a:gd name="connsiteY17" fmla="*/ 546926 h 1313878"/>
                <a:gd name="connsiteX18" fmla="*/ 1065562 w 4208144"/>
                <a:gd name="connsiteY18" fmla="*/ 398240 h 1313878"/>
                <a:gd name="connsiteX19" fmla="*/ 1408081 w 4208144"/>
                <a:gd name="connsiteY19" fmla="*/ 737711 h 1313878"/>
                <a:gd name="connsiteX20" fmla="*/ 2412397 w 4208144"/>
                <a:gd name="connsiteY20" fmla="*/ 1290161 h 1313878"/>
                <a:gd name="connsiteX21" fmla="*/ 2183797 w 4208144"/>
                <a:gd name="connsiteY21" fmla="*/ 1290161 h 1313878"/>
                <a:gd name="connsiteX22" fmla="*/ 2183797 w 4208144"/>
                <a:gd name="connsiteY22" fmla="*/ 1194626 h 1313878"/>
                <a:gd name="connsiteX23" fmla="*/ 1923764 w 4208144"/>
                <a:gd name="connsiteY23" fmla="*/ 1313021 h 1313878"/>
                <a:gd name="connsiteX24" fmla="*/ 1503236 w 4208144"/>
                <a:gd name="connsiteY24" fmla="*/ 855821 h 1313878"/>
                <a:gd name="connsiteX25" fmla="*/ 1923764 w 4208144"/>
                <a:gd name="connsiteY25" fmla="*/ 398621 h 1313878"/>
                <a:gd name="connsiteX26" fmla="*/ 2183797 w 4208144"/>
                <a:gd name="connsiteY26" fmla="*/ 518350 h 1313878"/>
                <a:gd name="connsiteX27" fmla="*/ 2183797 w 4208144"/>
                <a:gd name="connsiteY27" fmla="*/ 422243 h 1313878"/>
                <a:gd name="connsiteX28" fmla="*/ 2412397 w 4208144"/>
                <a:gd name="connsiteY28" fmla="*/ 422243 h 1313878"/>
                <a:gd name="connsiteX29" fmla="*/ 1743075 w 4208144"/>
                <a:gd name="connsiteY29" fmla="*/ 855917 h 1313878"/>
                <a:gd name="connsiteX30" fmla="*/ 1967103 w 4208144"/>
                <a:gd name="connsiteY30" fmla="*/ 1095375 h 1313878"/>
                <a:gd name="connsiteX31" fmla="*/ 2191322 w 4208144"/>
                <a:gd name="connsiteY31" fmla="*/ 855917 h 1313878"/>
                <a:gd name="connsiteX32" fmla="*/ 1967103 w 4208144"/>
                <a:gd name="connsiteY32" fmla="*/ 616363 h 1313878"/>
                <a:gd name="connsiteX33" fmla="*/ 1743075 w 4208144"/>
                <a:gd name="connsiteY33" fmla="*/ 855917 h 1313878"/>
                <a:gd name="connsiteX34" fmla="*/ 2768060 w 4208144"/>
                <a:gd name="connsiteY34" fmla="*/ 731330 h 1313878"/>
                <a:gd name="connsiteX35" fmla="*/ 2850547 w 4208144"/>
                <a:gd name="connsiteY35" fmla="*/ 731330 h 1313878"/>
                <a:gd name="connsiteX36" fmla="*/ 3095625 w 4208144"/>
                <a:gd name="connsiteY36" fmla="*/ 422243 h 1313878"/>
                <a:gd name="connsiteX37" fmla="*/ 3382328 w 4208144"/>
                <a:gd name="connsiteY37" fmla="*/ 422243 h 1313878"/>
                <a:gd name="connsiteX38" fmla="*/ 3039999 w 4208144"/>
                <a:gd name="connsiteY38" fmla="*/ 830771 h 1313878"/>
                <a:gd name="connsiteX39" fmla="*/ 3385280 w 4208144"/>
                <a:gd name="connsiteY39" fmla="*/ 1290542 h 1313878"/>
                <a:gd name="connsiteX40" fmla="*/ 3097245 w 4208144"/>
                <a:gd name="connsiteY40" fmla="*/ 1290542 h 1313878"/>
                <a:gd name="connsiteX41" fmla="*/ 2846928 w 4208144"/>
                <a:gd name="connsiteY41" fmla="*/ 939165 h 1313878"/>
                <a:gd name="connsiteX42" fmla="*/ 2768060 w 4208144"/>
                <a:gd name="connsiteY42" fmla="*/ 939165 h 1313878"/>
                <a:gd name="connsiteX43" fmla="*/ 2768060 w 4208144"/>
                <a:gd name="connsiteY43" fmla="*/ 1290542 h 1313878"/>
                <a:gd name="connsiteX44" fmla="*/ 2533650 w 4208144"/>
                <a:gd name="connsiteY44" fmla="*/ 1290542 h 1313878"/>
                <a:gd name="connsiteX45" fmla="*/ 2533650 w 4208144"/>
                <a:gd name="connsiteY45" fmla="*/ 0 h 1313878"/>
                <a:gd name="connsiteX46" fmla="*/ 2767679 w 4208144"/>
                <a:gd name="connsiteY46" fmla="*/ 0 h 1313878"/>
                <a:gd name="connsiteX47" fmla="*/ 4208050 w 4208144"/>
                <a:gd name="connsiteY47" fmla="*/ 855155 h 1313878"/>
                <a:gd name="connsiteX48" fmla="*/ 4203668 w 4208144"/>
                <a:gd name="connsiteY48" fmla="*/ 934022 h 1313878"/>
                <a:gd name="connsiteX49" fmla="*/ 3587401 w 4208144"/>
                <a:gd name="connsiteY49" fmla="*/ 934022 h 1313878"/>
                <a:gd name="connsiteX50" fmla="*/ 3810000 w 4208144"/>
                <a:gd name="connsiteY50" fmla="*/ 1114425 h 1313878"/>
                <a:gd name="connsiteX51" fmla="*/ 4030695 w 4208144"/>
                <a:gd name="connsiteY51" fmla="*/ 1031653 h 1313878"/>
                <a:gd name="connsiteX52" fmla="*/ 4167664 w 4208144"/>
                <a:gd name="connsiteY52" fmla="*/ 1182148 h 1313878"/>
                <a:gd name="connsiteX53" fmla="*/ 3797237 w 4208144"/>
                <a:gd name="connsiteY53" fmla="*/ 1313879 h 1313878"/>
                <a:gd name="connsiteX54" fmla="*/ 3346133 w 4208144"/>
                <a:gd name="connsiteY54" fmla="*/ 859536 h 1313878"/>
                <a:gd name="connsiteX55" fmla="*/ 3785902 w 4208144"/>
                <a:gd name="connsiteY55" fmla="*/ 398621 h 1313878"/>
                <a:gd name="connsiteX56" fmla="*/ 4208145 w 4208144"/>
                <a:gd name="connsiteY56" fmla="*/ 855821 h 1313878"/>
                <a:gd name="connsiteX57" fmla="*/ 3588925 w 4208144"/>
                <a:gd name="connsiteY57" fmla="*/ 774668 h 1313878"/>
                <a:gd name="connsiteX58" fmla="*/ 3973545 w 4208144"/>
                <a:gd name="connsiteY58" fmla="*/ 774668 h 1313878"/>
                <a:gd name="connsiteX59" fmla="*/ 3784378 w 4208144"/>
                <a:gd name="connsiteY59" fmla="*/ 600932 h 1313878"/>
                <a:gd name="connsiteX60" fmla="*/ 3588639 w 4208144"/>
                <a:gd name="connsiteY60" fmla="*/ 774573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08144" h="1313878">
                  <a:moveTo>
                    <a:pt x="1408081" y="737711"/>
                  </a:moveTo>
                  <a:lnTo>
                    <a:pt x="1408081" y="1290161"/>
                  </a:lnTo>
                  <a:lnTo>
                    <a:pt x="1175004" y="1290161"/>
                  </a:lnTo>
                  <a:lnTo>
                    <a:pt x="1175004" y="812959"/>
                  </a:lnTo>
                  <a:cubicBezTo>
                    <a:pt x="1175004" y="687324"/>
                    <a:pt x="1111282" y="618458"/>
                    <a:pt x="1005554" y="618458"/>
                  </a:cubicBezTo>
                  <a:cubicBezTo>
                    <a:pt x="905065" y="618458"/>
                    <a:pt x="821722" y="683800"/>
                    <a:pt x="821722" y="814673"/>
                  </a:cubicBezTo>
                  <a:lnTo>
                    <a:pt x="821722" y="1290923"/>
                  </a:lnTo>
                  <a:lnTo>
                    <a:pt x="587502" y="1290923"/>
                  </a:lnTo>
                  <a:lnTo>
                    <a:pt x="587502" y="812959"/>
                  </a:lnTo>
                  <a:cubicBezTo>
                    <a:pt x="587502" y="687324"/>
                    <a:pt x="524732" y="618458"/>
                    <a:pt x="418052" y="618458"/>
                  </a:cubicBezTo>
                  <a:cubicBezTo>
                    <a:pt x="317564" y="618458"/>
                    <a:pt x="234220" y="683800"/>
                    <a:pt x="234220" y="814673"/>
                  </a:cubicBezTo>
                  <a:lnTo>
                    <a:pt x="234220" y="1290923"/>
                  </a:lnTo>
                  <a:lnTo>
                    <a:pt x="0" y="1290923"/>
                  </a:lnTo>
                  <a:lnTo>
                    <a:pt x="0" y="422243"/>
                  </a:lnTo>
                  <a:lnTo>
                    <a:pt x="227648" y="422243"/>
                  </a:lnTo>
                  <a:lnTo>
                    <a:pt x="227648" y="524828"/>
                  </a:lnTo>
                  <a:cubicBezTo>
                    <a:pt x="289655" y="432435"/>
                    <a:pt x="384620" y="398240"/>
                    <a:pt x="483203" y="398240"/>
                  </a:cubicBezTo>
                  <a:cubicBezTo>
                    <a:pt x="608838" y="398240"/>
                    <a:pt x="711803" y="454724"/>
                    <a:pt x="770287" y="546926"/>
                  </a:cubicBezTo>
                  <a:cubicBezTo>
                    <a:pt x="836962" y="437388"/>
                    <a:pt x="951262" y="398240"/>
                    <a:pt x="1065562" y="398240"/>
                  </a:cubicBezTo>
                  <a:cubicBezTo>
                    <a:pt x="1269968" y="398240"/>
                    <a:pt x="1408081" y="535972"/>
                    <a:pt x="1408081" y="737711"/>
                  </a:cubicBezTo>
                  <a:close/>
                  <a:moveTo>
                    <a:pt x="2412397" y="1290161"/>
                  </a:moveTo>
                  <a:lnTo>
                    <a:pt x="2183797" y="1290161"/>
                  </a:lnTo>
                  <a:lnTo>
                    <a:pt x="2183797" y="1194626"/>
                  </a:lnTo>
                  <a:cubicBezTo>
                    <a:pt x="2127314" y="1264539"/>
                    <a:pt x="2043113" y="1313021"/>
                    <a:pt x="1923764" y="1313021"/>
                  </a:cubicBezTo>
                  <a:cubicBezTo>
                    <a:pt x="1684115" y="1313021"/>
                    <a:pt x="1503236" y="1116616"/>
                    <a:pt x="1503236" y="855821"/>
                  </a:cubicBezTo>
                  <a:cubicBezTo>
                    <a:pt x="1503236" y="595027"/>
                    <a:pt x="1684211" y="398621"/>
                    <a:pt x="1923764" y="398621"/>
                  </a:cubicBezTo>
                  <a:cubicBezTo>
                    <a:pt x="2043589" y="398621"/>
                    <a:pt x="2126456" y="446913"/>
                    <a:pt x="2183797" y="518350"/>
                  </a:cubicBezTo>
                  <a:lnTo>
                    <a:pt x="2183797" y="422243"/>
                  </a:lnTo>
                  <a:lnTo>
                    <a:pt x="2412397" y="422243"/>
                  </a:lnTo>
                  <a:close/>
                  <a:moveTo>
                    <a:pt x="1743075" y="855917"/>
                  </a:moveTo>
                  <a:cubicBezTo>
                    <a:pt x="1743075" y="988505"/>
                    <a:pt x="1830038" y="1095375"/>
                    <a:pt x="1967103" y="1095375"/>
                  </a:cubicBezTo>
                  <a:cubicBezTo>
                    <a:pt x="2100453" y="1095375"/>
                    <a:pt x="2191322" y="992696"/>
                    <a:pt x="2191322" y="855917"/>
                  </a:cubicBezTo>
                  <a:cubicBezTo>
                    <a:pt x="2191322" y="719138"/>
                    <a:pt x="2100834" y="616363"/>
                    <a:pt x="1967103" y="616363"/>
                  </a:cubicBezTo>
                  <a:cubicBezTo>
                    <a:pt x="1829562" y="616553"/>
                    <a:pt x="1743075" y="723329"/>
                    <a:pt x="1743075" y="855917"/>
                  </a:cubicBezTo>
                  <a:close/>
                  <a:moveTo>
                    <a:pt x="2768060" y="731330"/>
                  </a:moveTo>
                  <a:lnTo>
                    <a:pt x="2850547" y="731330"/>
                  </a:lnTo>
                  <a:lnTo>
                    <a:pt x="3095625" y="422243"/>
                  </a:lnTo>
                  <a:lnTo>
                    <a:pt x="3382328" y="422243"/>
                  </a:lnTo>
                  <a:lnTo>
                    <a:pt x="3039999" y="830771"/>
                  </a:lnTo>
                  <a:lnTo>
                    <a:pt x="3385280" y="1290542"/>
                  </a:lnTo>
                  <a:lnTo>
                    <a:pt x="3097245" y="1290542"/>
                  </a:lnTo>
                  <a:lnTo>
                    <a:pt x="2846928" y="939165"/>
                  </a:lnTo>
                  <a:lnTo>
                    <a:pt x="2768060" y="939165"/>
                  </a:lnTo>
                  <a:lnTo>
                    <a:pt x="2768060" y="1290542"/>
                  </a:lnTo>
                  <a:lnTo>
                    <a:pt x="2533650" y="1290542"/>
                  </a:lnTo>
                  <a:lnTo>
                    <a:pt x="2533650" y="0"/>
                  </a:lnTo>
                  <a:lnTo>
                    <a:pt x="2767679" y="0"/>
                  </a:lnTo>
                  <a:close/>
                  <a:moveTo>
                    <a:pt x="4208050" y="855155"/>
                  </a:moveTo>
                  <a:cubicBezTo>
                    <a:pt x="4208164" y="881507"/>
                    <a:pt x="4206698" y="907843"/>
                    <a:pt x="4203668" y="934022"/>
                  </a:cubicBezTo>
                  <a:lnTo>
                    <a:pt x="3587401" y="934022"/>
                  </a:lnTo>
                  <a:cubicBezTo>
                    <a:pt x="3612547" y="1059275"/>
                    <a:pt x="3700367" y="1114425"/>
                    <a:pt x="3810000" y="1114425"/>
                  </a:cubicBezTo>
                  <a:cubicBezTo>
                    <a:pt x="3890886" y="1112977"/>
                    <a:pt x="3968810" y="1083755"/>
                    <a:pt x="4030695" y="1031653"/>
                  </a:cubicBezTo>
                  <a:lnTo>
                    <a:pt x="4167664" y="1182148"/>
                  </a:lnTo>
                  <a:cubicBezTo>
                    <a:pt x="4068890" y="1272635"/>
                    <a:pt x="3943350" y="1313879"/>
                    <a:pt x="3797237" y="1313879"/>
                  </a:cubicBezTo>
                  <a:cubicBezTo>
                    <a:pt x="3530537" y="1313879"/>
                    <a:pt x="3346133" y="1132904"/>
                    <a:pt x="3346133" y="859536"/>
                  </a:cubicBezTo>
                  <a:cubicBezTo>
                    <a:pt x="3346133" y="586169"/>
                    <a:pt x="3525870" y="398621"/>
                    <a:pt x="3785902" y="398621"/>
                  </a:cubicBezTo>
                  <a:cubicBezTo>
                    <a:pt x="4036124" y="398621"/>
                    <a:pt x="4207288" y="584740"/>
                    <a:pt x="4208145" y="855821"/>
                  </a:cubicBezTo>
                  <a:close/>
                  <a:moveTo>
                    <a:pt x="3588925" y="774668"/>
                  </a:moveTo>
                  <a:lnTo>
                    <a:pt x="3973545" y="774668"/>
                  </a:lnTo>
                  <a:cubicBezTo>
                    <a:pt x="3951923" y="663702"/>
                    <a:pt x="3884676" y="600932"/>
                    <a:pt x="3784378" y="600932"/>
                  </a:cubicBezTo>
                  <a:cubicBezTo>
                    <a:pt x="3673697" y="600075"/>
                    <a:pt x="3609213" y="666750"/>
                    <a:pt x="3588639" y="774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511B308-811E-45A0-BD7B-740ED26C91A9}"/>
                </a:ext>
              </a:extLst>
            </p:cNvPr>
            <p:cNvGrpSpPr/>
            <p:nvPr/>
          </p:nvGrpSpPr>
          <p:grpSpPr>
            <a:xfrm>
              <a:off x="7165535" y="2496239"/>
              <a:ext cx="836325" cy="950349"/>
              <a:chOff x="10416953" y="250714"/>
              <a:chExt cx="1151181" cy="1308133"/>
            </a:xfrm>
            <a:grpFill/>
          </p:grpSpPr>
          <p:sp>
            <p:nvSpPr>
              <p:cNvPr id="37" name="Freeform: Shape 44">
                <a:extLst>
                  <a:ext uri="{FF2B5EF4-FFF2-40B4-BE49-F238E27FC236}">
                    <a16:creationId xmlns:a16="http://schemas.microsoft.com/office/drawing/2014/main" id="{BA7B4961-1492-4556-A07A-B3043EBA5BCC}"/>
                  </a:ext>
                </a:extLst>
              </p:cNvPr>
              <p:cNvSpPr/>
              <p:nvPr/>
            </p:nvSpPr>
            <p:spPr>
              <a:xfrm>
                <a:off x="10416953" y="250714"/>
                <a:ext cx="297932" cy="297942"/>
              </a:xfrm>
              <a:custGeom>
                <a:avLst/>
                <a:gdLst>
                  <a:gd name="connsiteX0" fmla="*/ 297932 w 297932"/>
                  <a:gd name="connsiteY0" fmla="*/ 150638 h 297942"/>
                  <a:gd name="connsiteX1" fmla="*/ 147304 w 297932"/>
                  <a:gd name="connsiteY1" fmla="*/ 297932 h 297942"/>
                  <a:gd name="connsiteX2" fmla="*/ 10 w 297932"/>
                  <a:gd name="connsiteY2" fmla="*/ 147304 h 297942"/>
                  <a:gd name="connsiteX3" fmla="*/ 150638 w 297932"/>
                  <a:gd name="connsiteY3" fmla="*/ 10 h 297942"/>
                  <a:gd name="connsiteX4" fmla="*/ 297932 w 297932"/>
                  <a:gd name="connsiteY4" fmla="*/ 147304 h 297942"/>
                  <a:gd name="connsiteX5" fmla="*/ 297932 w 297932"/>
                  <a:gd name="connsiteY5" fmla="*/ 150257 h 29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932" h="297942">
                    <a:moveTo>
                      <a:pt x="297932" y="150638"/>
                    </a:moveTo>
                    <a:cubicBezTo>
                      <a:pt x="297009" y="232905"/>
                      <a:pt x="229571" y="298856"/>
                      <a:pt x="147304" y="297932"/>
                    </a:cubicBezTo>
                    <a:cubicBezTo>
                      <a:pt x="65037" y="297009"/>
                      <a:pt x="-914" y="229572"/>
                      <a:pt x="10" y="147304"/>
                    </a:cubicBezTo>
                    <a:cubicBezTo>
                      <a:pt x="933" y="65035"/>
                      <a:pt x="68371" y="-912"/>
                      <a:pt x="150638" y="10"/>
                    </a:cubicBezTo>
                    <a:cubicBezTo>
                      <a:pt x="231610" y="915"/>
                      <a:pt x="297028" y="66334"/>
                      <a:pt x="297932" y="147304"/>
                    </a:cubicBezTo>
                    <a:cubicBezTo>
                      <a:pt x="297932" y="148352"/>
                      <a:pt x="297932" y="149304"/>
                      <a:pt x="297932" y="150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45">
                <a:extLst>
                  <a:ext uri="{FF2B5EF4-FFF2-40B4-BE49-F238E27FC236}">
                    <a16:creationId xmlns:a16="http://schemas.microsoft.com/office/drawing/2014/main" id="{E51E1A2B-338A-4C49-A8D0-A127F6F2CD6D}"/>
                  </a:ext>
                </a:extLst>
              </p:cNvPr>
              <p:cNvSpPr/>
              <p:nvPr/>
            </p:nvSpPr>
            <p:spPr>
              <a:xfrm>
                <a:off x="10449423" y="668052"/>
                <a:ext cx="233267" cy="868394"/>
              </a:xfrm>
              <a:custGeom>
                <a:avLst/>
                <a:gdLst>
                  <a:gd name="connsiteX0" fmla="*/ 0 w 233267"/>
                  <a:gd name="connsiteY0" fmla="*/ 0 h 868394"/>
                  <a:gd name="connsiteX1" fmla="*/ 233267 w 233267"/>
                  <a:gd name="connsiteY1" fmla="*/ 0 h 868394"/>
                  <a:gd name="connsiteX2" fmla="*/ 233267 w 233267"/>
                  <a:gd name="connsiteY2" fmla="*/ 868394 h 868394"/>
                  <a:gd name="connsiteX3" fmla="*/ 0 w 233267"/>
                  <a:gd name="connsiteY3" fmla="*/ 868394 h 8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67" h="868394">
                    <a:moveTo>
                      <a:pt x="0" y="0"/>
                    </a:moveTo>
                    <a:lnTo>
                      <a:pt x="233267" y="0"/>
                    </a:lnTo>
                    <a:lnTo>
                      <a:pt x="233267" y="868394"/>
                    </a:lnTo>
                    <a:lnTo>
                      <a:pt x="0" y="8683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46">
                <a:extLst>
                  <a:ext uri="{FF2B5EF4-FFF2-40B4-BE49-F238E27FC236}">
                    <a16:creationId xmlns:a16="http://schemas.microsoft.com/office/drawing/2014/main" id="{52A0FD3D-856E-4427-9D8E-85BA55006FB8}"/>
                  </a:ext>
                </a:extLst>
              </p:cNvPr>
              <p:cNvSpPr/>
              <p:nvPr/>
            </p:nvSpPr>
            <p:spPr>
              <a:xfrm>
                <a:off x="10787846" y="409829"/>
                <a:ext cx="780288" cy="1149018"/>
              </a:xfrm>
              <a:custGeom>
                <a:avLst/>
                <a:gdLst>
                  <a:gd name="connsiteX0" fmla="*/ 716471 w 780288"/>
                  <a:gd name="connsiteY0" fmla="*/ 466058 h 1149018"/>
                  <a:gd name="connsiteX1" fmla="*/ 401384 w 780288"/>
                  <a:gd name="connsiteY1" fmla="*/ 466058 h 1149018"/>
                  <a:gd name="connsiteX2" fmla="*/ 401384 w 780288"/>
                  <a:gd name="connsiteY2" fmla="*/ 783241 h 1149018"/>
                  <a:gd name="connsiteX3" fmla="*/ 531495 w 780288"/>
                  <a:gd name="connsiteY3" fmla="*/ 931164 h 1149018"/>
                  <a:gd name="connsiteX4" fmla="*/ 694563 w 780288"/>
                  <a:gd name="connsiteY4" fmla="*/ 874776 h 1149018"/>
                  <a:gd name="connsiteX5" fmla="*/ 780288 w 780288"/>
                  <a:gd name="connsiteY5" fmla="*/ 1057466 h 1149018"/>
                  <a:gd name="connsiteX6" fmla="*/ 492538 w 780288"/>
                  <a:gd name="connsiteY6" fmla="*/ 1149001 h 1149018"/>
                  <a:gd name="connsiteX7" fmla="*/ 167640 w 780288"/>
                  <a:gd name="connsiteY7" fmla="*/ 802005 h 1149018"/>
                  <a:gd name="connsiteX8" fmla="*/ 167640 w 780288"/>
                  <a:gd name="connsiteY8" fmla="*/ 466058 h 1149018"/>
                  <a:gd name="connsiteX9" fmla="*/ 0 w 780288"/>
                  <a:gd name="connsiteY9" fmla="*/ 466058 h 1149018"/>
                  <a:gd name="connsiteX10" fmla="*/ 0 w 780288"/>
                  <a:gd name="connsiteY10" fmla="*/ 258223 h 1149018"/>
                  <a:gd name="connsiteX11" fmla="*/ 167640 w 780288"/>
                  <a:gd name="connsiteY11" fmla="*/ 258223 h 1149018"/>
                  <a:gd name="connsiteX12" fmla="*/ 167640 w 780288"/>
                  <a:gd name="connsiteY12" fmla="*/ 0 h 1149018"/>
                  <a:gd name="connsiteX13" fmla="*/ 401574 w 780288"/>
                  <a:gd name="connsiteY13" fmla="*/ 0 h 1149018"/>
                  <a:gd name="connsiteX14" fmla="*/ 401574 w 780288"/>
                  <a:gd name="connsiteY14" fmla="*/ 258223 h 1149018"/>
                  <a:gd name="connsiteX15" fmla="*/ 716852 w 780288"/>
                  <a:gd name="connsiteY15" fmla="*/ 258223 h 114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80288" h="1149018">
                    <a:moveTo>
                      <a:pt x="716471" y="466058"/>
                    </a:moveTo>
                    <a:lnTo>
                      <a:pt x="401384" y="466058"/>
                    </a:lnTo>
                    <a:lnTo>
                      <a:pt x="401384" y="783241"/>
                    </a:lnTo>
                    <a:cubicBezTo>
                      <a:pt x="401384" y="891635"/>
                      <a:pt x="458534" y="931164"/>
                      <a:pt x="531495" y="931164"/>
                    </a:cubicBezTo>
                    <a:cubicBezTo>
                      <a:pt x="587121" y="931164"/>
                      <a:pt x="647224" y="903351"/>
                      <a:pt x="694563" y="874776"/>
                    </a:cubicBezTo>
                    <a:lnTo>
                      <a:pt x="780288" y="1057466"/>
                    </a:lnTo>
                    <a:cubicBezTo>
                      <a:pt x="696563" y="1117835"/>
                      <a:pt x="595751" y="1149896"/>
                      <a:pt x="492538" y="1149001"/>
                    </a:cubicBezTo>
                    <a:cubicBezTo>
                      <a:pt x="277082" y="1149001"/>
                      <a:pt x="167640" y="1027271"/>
                      <a:pt x="167640" y="802005"/>
                    </a:cubicBezTo>
                    <a:lnTo>
                      <a:pt x="167640" y="466058"/>
                    </a:lnTo>
                    <a:lnTo>
                      <a:pt x="0" y="466058"/>
                    </a:lnTo>
                    <a:lnTo>
                      <a:pt x="0" y="258223"/>
                    </a:lnTo>
                    <a:lnTo>
                      <a:pt x="167640" y="258223"/>
                    </a:lnTo>
                    <a:lnTo>
                      <a:pt x="167640" y="0"/>
                    </a:lnTo>
                    <a:lnTo>
                      <a:pt x="401574" y="0"/>
                    </a:lnTo>
                    <a:lnTo>
                      <a:pt x="401574" y="258223"/>
                    </a:lnTo>
                    <a:lnTo>
                      <a:pt x="716852" y="258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99F17-1F7E-42EF-8652-B9F7B71A05B0}"/>
              </a:ext>
            </a:extLst>
          </p:cNvPr>
          <p:cNvGrpSpPr/>
          <p:nvPr/>
        </p:nvGrpSpPr>
        <p:grpSpPr>
          <a:xfrm>
            <a:off x="565166" y="1979256"/>
            <a:ext cx="3969136" cy="768235"/>
            <a:chOff x="3696232" y="3672384"/>
            <a:chExt cx="4799535" cy="928960"/>
          </a:xfrm>
          <a:gradFill>
            <a:gsLst>
              <a:gs pos="0">
                <a:srgbClr val="FAB302"/>
              </a:gs>
              <a:gs pos="100000">
                <a:srgbClr val="E9196C"/>
              </a:gs>
            </a:gsLst>
            <a:lin ang="0" scaled="0"/>
          </a:gradFill>
        </p:grpSpPr>
        <p:sp>
          <p:nvSpPr>
            <p:cNvPr id="41" name="Freeform: Shape 48">
              <a:extLst>
                <a:ext uri="{FF2B5EF4-FFF2-40B4-BE49-F238E27FC236}">
                  <a16:creationId xmlns:a16="http://schemas.microsoft.com/office/drawing/2014/main" id="{2A56447B-327A-4736-B43D-99CE9011A711}"/>
                </a:ext>
              </a:extLst>
            </p:cNvPr>
            <p:cNvSpPr/>
            <p:nvPr/>
          </p:nvSpPr>
          <p:spPr>
            <a:xfrm>
              <a:off x="5534491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2" name="Graphic 71">
              <a:extLst>
                <a:ext uri="{FF2B5EF4-FFF2-40B4-BE49-F238E27FC236}">
                  <a16:creationId xmlns:a16="http://schemas.microsoft.com/office/drawing/2014/main" id="{8984CC43-2BF5-45ED-B7D4-F6D7E3F22556}"/>
                </a:ext>
              </a:extLst>
            </p:cNvPr>
            <p:cNvSpPr/>
            <p:nvPr/>
          </p:nvSpPr>
          <p:spPr>
            <a:xfrm>
              <a:off x="4442787" y="3672384"/>
              <a:ext cx="1025787" cy="649123"/>
            </a:xfrm>
            <a:custGeom>
              <a:avLst/>
              <a:gdLst>
                <a:gd name="connsiteX0" fmla="*/ 1025148 w 1025787"/>
                <a:gd name="connsiteY0" fmla="*/ 245719 h 649123"/>
                <a:gd name="connsiteX1" fmla="*/ 1025148 w 1025787"/>
                <a:gd name="connsiteY1" fmla="*/ 648472 h 649123"/>
                <a:gd name="connsiteX2" fmla="*/ 855305 w 1025787"/>
                <a:gd name="connsiteY2" fmla="*/ 648472 h 649123"/>
                <a:gd name="connsiteX3" fmla="*/ 855305 w 1025787"/>
                <a:gd name="connsiteY3" fmla="*/ 300807 h 649123"/>
                <a:gd name="connsiteX4" fmla="*/ 731877 w 1025787"/>
                <a:gd name="connsiteY4" fmla="*/ 159271 h 649123"/>
                <a:gd name="connsiteX5" fmla="*/ 597973 w 1025787"/>
                <a:gd name="connsiteY5" fmla="*/ 302194 h 649123"/>
                <a:gd name="connsiteX6" fmla="*/ 597973 w 1025787"/>
                <a:gd name="connsiteY6" fmla="*/ 648749 h 649123"/>
                <a:gd name="connsiteX7" fmla="*/ 428200 w 1025787"/>
                <a:gd name="connsiteY7" fmla="*/ 648749 h 649123"/>
                <a:gd name="connsiteX8" fmla="*/ 428200 w 1025787"/>
                <a:gd name="connsiteY8" fmla="*/ 300807 h 649123"/>
                <a:gd name="connsiteX9" fmla="*/ 304772 w 1025787"/>
                <a:gd name="connsiteY9" fmla="*/ 159271 h 649123"/>
                <a:gd name="connsiteX10" fmla="*/ 170868 w 1025787"/>
                <a:gd name="connsiteY10" fmla="*/ 302194 h 649123"/>
                <a:gd name="connsiteX11" fmla="*/ 170868 w 1025787"/>
                <a:gd name="connsiteY11" fmla="*/ 648749 h 649123"/>
                <a:gd name="connsiteX12" fmla="*/ -224 w 1025787"/>
                <a:gd name="connsiteY12" fmla="*/ 648749 h 649123"/>
                <a:gd name="connsiteX13" fmla="*/ -224 w 1025787"/>
                <a:gd name="connsiteY13" fmla="*/ 16209 h 649123"/>
                <a:gd name="connsiteX14" fmla="*/ 165595 w 1025787"/>
                <a:gd name="connsiteY14" fmla="*/ 16209 h 649123"/>
                <a:gd name="connsiteX15" fmla="*/ 165595 w 1025787"/>
                <a:gd name="connsiteY15" fmla="*/ 91001 h 649123"/>
                <a:gd name="connsiteX16" fmla="*/ 351743 w 1025787"/>
                <a:gd name="connsiteY16" fmla="*/ -373 h 649123"/>
                <a:gd name="connsiteX17" fmla="*/ 560716 w 1025787"/>
                <a:gd name="connsiteY17" fmla="*/ 108068 h 649123"/>
                <a:gd name="connsiteX18" fmla="*/ 775795 w 1025787"/>
                <a:gd name="connsiteY18" fmla="*/ -373 h 649123"/>
                <a:gd name="connsiteX19" fmla="*/ 1025564 w 1025787"/>
                <a:gd name="connsiteY19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5787" h="649123">
                  <a:moveTo>
                    <a:pt x="1025148" y="245719"/>
                  </a:moveTo>
                  <a:lnTo>
                    <a:pt x="1025148" y="648472"/>
                  </a:lnTo>
                  <a:lnTo>
                    <a:pt x="855305" y="648472"/>
                  </a:lnTo>
                  <a:lnTo>
                    <a:pt x="855305" y="300807"/>
                  </a:lnTo>
                  <a:cubicBezTo>
                    <a:pt x="855305" y="209502"/>
                    <a:pt x="808959" y="159271"/>
                    <a:pt x="731877" y="159271"/>
                  </a:cubicBezTo>
                  <a:cubicBezTo>
                    <a:pt x="658681" y="159271"/>
                    <a:pt x="597973" y="206866"/>
                    <a:pt x="597973" y="302194"/>
                  </a:cubicBezTo>
                  <a:lnTo>
                    <a:pt x="597973" y="648749"/>
                  </a:lnTo>
                  <a:lnTo>
                    <a:pt x="428200" y="648749"/>
                  </a:lnTo>
                  <a:lnTo>
                    <a:pt x="428200" y="300807"/>
                  </a:lnTo>
                  <a:cubicBezTo>
                    <a:pt x="428200" y="209502"/>
                    <a:pt x="382409" y="159271"/>
                    <a:pt x="304772" y="159271"/>
                  </a:cubicBezTo>
                  <a:cubicBezTo>
                    <a:pt x="231576" y="159271"/>
                    <a:pt x="170868" y="206866"/>
                    <a:pt x="170868" y="302194"/>
                  </a:cubicBezTo>
                  <a:lnTo>
                    <a:pt x="170868" y="648749"/>
                  </a:lnTo>
                  <a:lnTo>
                    <a:pt x="-224" y="648749"/>
                  </a:lnTo>
                  <a:lnTo>
                    <a:pt x="-224" y="16209"/>
                  </a:lnTo>
                  <a:lnTo>
                    <a:pt x="165595" y="16209"/>
                  </a:lnTo>
                  <a:lnTo>
                    <a:pt x="165595" y="91001"/>
                  </a:lnTo>
                  <a:cubicBezTo>
                    <a:pt x="210623" y="23840"/>
                    <a:pt x="279934" y="-373"/>
                    <a:pt x="351743" y="-373"/>
                  </a:cubicBezTo>
                  <a:cubicBezTo>
                    <a:pt x="443116" y="-373"/>
                    <a:pt x="518255" y="40769"/>
                    <a:pt x="560716" y="108068"/>
                  </a:cubicBezTo>
                  <a:cubicBezTo>
                    <a:pt x="609699" y="27656"/>
                    <a:pt x="692539" y="-373"/>
                    <a:pt x="775795" y="-373"/>
                  </a:cubicBezTo>
                  <a:cubicBezTo>
                    <a:pt x="924685" y="-720"/>
                    <a:pt x="1025564" y="99187"/>
                    <a:pt x="1025564" y="245996"/>
                  </a:cubicBezTo>
                  <a:close/>
                </a:path>
              </a:pathLst>
            </a:custGeom>
            <a:grpFill/>
            <a:ln w="68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3" name="Graphic 76">
              <a:extLst>
                <a:ext uri="{FF2B5EF4-FFF2-40B4-BE49-F238E27FC236}">
                  <a16:creationId xmlns:a16="http://schemas.microsoft.com/office/drawing/2014/main" id="{B6385DE0-9FA8-4256-8E6E-61D48E2BF91C}"/>
                </a:ext>
              </a:extLst>
            </p:cNvPr>
            <p:cNvSpPr/>
            <p:nvPr/>
          </p:nvSpPr>
          <p:spPr>
            <a:xfrm>
              <a:off x="6281207" y="3693830"/>
              <a:ext cx="554348" cy="632262"/>
            </a:xfrm>
            <a:custGeom>
              <a:avLst/>
              <a:gdLst>
                <a:gd name="connsiteX0" fmla="*/ 546578 w 554348"/>
                <a:gd name="connsiteY0" fmla="*/ 124468 h 632262"/>
                <a:gd name="connsiteX1" fmla="*/ 234922 w 554348"/>
                <a:gd name="connsiteY1" fmla="*/ 480251 h 632262"/>
                <a:gd name="connsiteX2" fmla="*/ 554348 w 554348"/>
                <a:gd name="connsiteY2" fmla="*/ 480251 h 632262"/>
                <a:gd name="connsiteX3" fmla="*/ 554348 w 554348"/>
                <a:gd name="connsiteY3" fmla="*/ 632263 h 632262"/>
                <a:gd name="connsiteX4" fmla="*/ 0 w 554348"/>
                <a:gd name="connsiteY4" fmla="*/ 632263 h 632262"/>
                <a:gd name="connsiteX5" fmla="*/ 0 w 554348"/>
                <a:gd name="connsiteY5" fmla="*/ 509529 h 632262"/>
                <a:gd name="connsiteX6" fmla="*/ 318941 w 554348"/>
                <a:gd name="connsiteY6" fmla="*/ 151527 h 632262"/>
                <a:gd name="connsiteX7" fmla="*/ 11101 w 554348"/>
                <a:gd name="connsiteY7" fmla="*/ 151527 h 632262"/>
                <a:gd name="connsiteX8" fmla="*/ 11101 w 554348"/>
                <a:gd name="connsiteY8" fmla="*/ 0 h 632262"/>
                <a:gd name="connsiteX9" fmla="*/ 546578 w 554348"/>
                <a:gd name="connsiteY9" fmla="*/ 0 h 632262"/>
                <a:gd name="connsiteX10" fmla="*/ 546578 w 554348"/>
                <a:gd name="connsiteY10" fmla="*/ 124468 h 6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4348" h="632262">
                  <a:moveTo>
                    <a:pt x="546578" y="124468"/>
                  </a:moveTo>
                  <a:lnTo>
                    <a:pt x="234922" y="480251"/>
                  </a:lnTo>
                  <a:lnTo>
                    <a:pt x="554348" y="480251"/>
                  </a:lnTo>
                  <a:lnTo>
                    <a:pt x="554348" y="632263"/>
                  </a:lnTo>
                  <a:lnTo>
                    <a:pt x="0" y="632263"/>
                  </a:lnTo>
                  <a:lnTo>
                    <a:pt x="0" y="509529"/>
                  </a:lnTo>
                  <a:lnTo>
                    <a:pt x="318941" y="151527"/>
                  </a:lnTo>
                  <a:lnTo>
                    <a:pt x="11101" y="151527"/>
                  </a:lnTo>
                  <a:lnTo>
                    <a:pt x="11101" y="0"/>
                  </a:lnTo>
                  <a:lnTo>
                    <a:pt x="546578" y="0"/>
                  </a:lnTo>
                  <a:lnTo>
                    <a:pt x="546578" y="124468"/>
                  </a:lnTo>
                  <a:close/>
                </a:path>
              </a:pathLst>
            </a:custGeom>
            <a:grpFill/>
            <a:ln w="69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041DEC4D-D461-4A4D-B387-BFA799527B16}"/>
                </a:ext>
              </a:extLst>
            </p:cNvPr>
            <p:cNvSpPr/>
            <p:nvPr/>
          </p:nvSpPr>
          <p:spPr>
            <a:xfrm>
              <a:off x="7180657" y="3675147"/>
              <a:ext cx="598266" cy="649123"/>
            </a:xfrm>
            <a:custGeom>
              <a:avLst/>
              <a:gdLst>
                <a:gd name="connsiteX0" fmla="*/ 597457 w 598266"/>
                <a:gd name="connsiteY0" fmla="*/ 245719 h 649123"/>
                <a:gd name="connsiteX1" fmla="*/ 597457 w 598266"/>
                <a:gd name="connsiteY1" fmla="*/ 648472 h 649123"/>
                <a:gd name="connsiteX2" fmla="*/ 427545 w 598266"/>
                <a:gd name="connsiteY2" fmla="*/ 648472 h 649123"/>
                <a:gd name="connsiteX3" fmla="*/ 427545 w 598266"/>
                <a:gd name="connsiteY3" fmla="*/ 300807 h 649123"/>
                <a:gd name="connsiteX4" fmla="*/ 304117 w 598266"/>
                <a:gd name="connsiteY4" fmla="*/ 159271 h 649123"/>
                <a:gd name="connsiteX5" fmla="*/ 170213 w 598266"/>
                <a:gd name="connsiteY5" fmla="*/ 302194 h 649123"/>
                <a:gd name="connsiteX6" fmla="*/ 170213 w 598266"/>
                <a:gd name="connsiteY6" fmla="*/ 648749 h 649123"/>
                <a:gd name="connsiteX7" fmla="*/ -254 w 598266"/>
                <a:gd name="connsiteY7" fmla="*/ 648749 h 649123"/>
                <a:gd name="connsiteX8" fmla="*/ -254 w 598266"/>
                <a:gd name="connsiteY8" fmla="*/ 16209 h 649123"/>
                <a:gd name="connsiteX9" fmla="*/ 165565 w 598266"/>
                <a:gd name="connsiteY9" fmla="*/ 16209 h 649123"/>
                <a:gd name="connsiteX10" fmla="*/ 165565 w 598266"/>
                <a:gd name="connsiteY10" fmla="*/ 91001 h 649123"/>
                <a:gd name="connsiteX11" fmla="*/ 351712 w 598266"/>
                <a:gd name="connsiteY11" fmla="*/ -373 h 649123"/>
                <a:gd name="connsiteX12" fmla="*/ 598013 w 598266"/>
                <a:gd name="connsiteY12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266" h="649123">
                  <a:moveTo>
                    <a:pt x="597457" y="245719"/>
                  </a:moveTo>
                  <a:lnTo>
                    <a:pt x="597457" y="648472"/>
                  </a:lnTo>
                  <a:lnTo>
                    <a:pt x="427545" y="648472"/>
                  </a:lnTo>
                  <a:lnTo>
                    <a:pt x="427545" y="300807"/>
                  </a:lnTo>
                  <a:cubicBezTo>
                    <a:pt x="427545" y="209502"/>
                    <a:pt x="381823" y="159271"/>
                    <a:pt x="304117" y="159271"/>
                  </a:cubicBezTo>
                  <a:cubicBezTo>
                    <a:pt x="230921" y="159271"/>
                    <a:pt x="170213" y="206866"/>
                    <a:pt x="170213" y="302194"/>
                  </a:cubicBezTo>
                  <a:lnTo>
                    <a:pt x="170213" y="648749"/>
                  </a:lnTo>
                  <a:lnTo>
                    <a:pt x="-254" y="648749"/>
                  </a:lnTo>
                  <a:lnTo>
                    <a:pt x="-254" y="16209"/>
                  </a:lnTo>
                  <a:lnTo>
                    <a:pt x="165565" y="16209"/>
                  </a:lnTo>
                  <a:lnTo>
                    <a:pt x="165565" y="91001"/>
                  </a:lnTo>
                  <a:cubicBezTo>
                    <a:pt x="210731" y="23840"/>
                    <a:pt x="279904" y="-373"/>
                    <a:pt x="351712" y="-373"/>
                  </a:cubicBezTo>
                  <a:cubicBezTo>
                    <a:pt x="495468" y="-720"/>
                    <a:pt x="598013" y="99187"/>
                    <a:pt x="598013" y="245996"/>
                  </a:cubicBezTo>
                  <a:close/>
                </a:path>
              </a:pathLst>
            </a:custGeom>
            <a:grpFill/>
            <a:ln w="6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5" name="Freeform: Shape 52">
              <a:extLst>
                <a:ext uri="{FF2B5EF4-FFF2-40B4-BE49-F238E27FC236}">
                  <a16:creationId xmlns:a16="http://schemas.microsoft.com/office/drawing/2014/main" id="{CEA5EFD3-F671-45EA-93FB-578A9C5F9109}"/>
                </a:ext>
              </a:extLst>
            </p:cNvPr>
            <p:cNvSpPr/>
            <p:nvPr/>
          </p:nvSpPr>
          <p:spPr>
            <a:xfrm>
              <a:off x="7842205" y="3678933"/>
              <a:ext cx="653562" cy="922411"/>
            </a:xfrm>
            <a:custGeom>
              <a:avLst/>
              <a:gdLst>
                <a:gd name="connsiteX0" fmla="*/ 458819 w 897255"/>
                <a:gd name="connsiteY0" fmla="*/ 214217 h 1266349"/>
                <a:gd name="connsiteX1" fmla="*/ 239744 w 897255"/>
                <a:gd name="connsiteY1" fmla="*/ 442817 h 1266349"/>
                <a:gd name="connsiteX2" fmla="*/ 458819 w 897255"/>
                <a:gd name="connsiteY2" fmla="*/ 670465 h 1266349"/>
                <a:gd name="connsiteX3" fmla="*/ 676465 w 897255"/>
                <a:gd name="connsiteY3" fmla="*/ 442817 h 1266349"/>
                <a:gd name="connsiteX4" fmla="*/ 458819 w 897255"/>
                <a:gd name="connsiteY4" fmla="*/ 214217 h 1266349"/>
                <a:gd name="connsiteX5" fmla="*/ 400050 w 897255"/>
                <a:gd name="connsiteY5" fmla="*/ 0 h 1266349"/>
                <a:gd name="connsiteX6" fmla="*/ 618742 w 897255"/>
                <a:gd name="connsiteY6" fmla="*/ 70161 h 1266349"/>
                <a:gd name="connsiteX7" fmla="*/ 667702 w 897255"/>
                <a:gd name="connsiteY7" fmla="*/ 119157 h 1266349"/>
                <a:gd name="connsiteX8" fmla="*/ 667702 w 897255"/>
                <a:gd name="connsiteY8" fmla="*/ 119349 h 1266349"/>
                <a:gd name="connsiteX9" fmla="*/ 668655 w 897255"/>
                <a:gd name="connsiteY9" fmla="*/ 120111 h 1266349"/>
                <a:gd name="connsiteX10" fmla="*/ 667702 w 897255"/>
                <a:gd name="connsiteY10" fmla="*/ 119157 h 1266349"/>
                <a:gd name="connsiteX11" fmla="*/ 667702 w 897255"/>
                <a:gd name="connsiteY11" fmla="*/ 22860 h 1266349"/>
                <a:gd name="connsiteX12" fmla="*/ 897255 w 897255"/>
                <a:gd name="connsiteY12" fmla="*/ 22860 h 1266349"/>
                <a:gd name="connsiteX13" fmla="*/ 897255 w 897255"/>
                <a:gd name="connsiteY13" fmla="*/ 819150 h 1266349"/>
                <a:gd name="connsiteX14" fmla="*/ 428339 w 897255"/>
                <a:gd name="connsiteY14" fmla="*/ 1266349 h 1266349"/>
                <a:gd name="connsiteX15" fmla="*/ 48196 w 897255"/>
                <a:gd name="connsiteY15" fmla="*/ 1161574 h 1266349"/>
                <a:gd name="connsiteX16" fmla="*/ 131540 w 897255"/>
                <a:gd name="connsiteY16" fmla="*/ 971074 h 1266349"/>
                <a:gd name="connsiteX17" fmla="*/ 418433 w 897255"/>
                <a:gd name="connsiteY17" fmla="*/ 1059847 h 1266349"/>
                <a:gd name="connsiteX18" fmla="*/ 666083 w 897255"/>
                <a:gd name="connsiteY18" fmla="*/ 829533 h 1266349"/>
                <a:gd name="connsiteX19" fmla="*/ 666083 w 897255"/>
                <a:gd name="connsiteY19" fmla="*/ 768668 h 1266349"/>
                <a:gd name="connsiteX20" fmla="*/ 398907 w 897255"/>
                <a:gd name="connsiteY20" fmla="*/ 886016 h 1266349"/>
                <a:gd name="connsiteX21" fmla="*/ 0 w 897255"/>
                <a:gd name="connsiteY21" fmla="*/ 443675 h 1266349"/>
                <a:gd name="connsiteX22" fmla="*/ 400050 w 897255"/>
                <a:gd name="connsiteY22" fmla="*/ 0 h 12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7255" h="1266349">
                  <a:moveTo>
                    <a:pt x="458819" y="214217"/>
                  </a:moveTo>
                  <a:cubicBezTo>
                    <a:pt x="325469" y="214217"/>
                    <a:pt x="239744" y="316707"/>
                    <a:pt x="239744" y="442817"/>
                  </a:cubicBezTo>
                  <a:cubicBezTo>
                    <a:pt x="239744" y="568167"/>
                    <a:pt x="325469" y="670465"/>
                    <a:pt x="458819" y="670465"/>
                  </a:cubicBezTo>
                  <a:cubicBezTo>
                    <a:pt x="588645" y="670465"/>
                    <a:pt x="676465" y="571786"/>
                    <a:pt x="676465" y="442817"/>
                  </a:cubicBezTo>
                  <a:cubicBezTo>
                    <a:pt x="676465" y="313849"/>
                    <a:pt x="588645" y="214217"/>
                    <a:pt x="458819" y="214217"/>
                  </a:cubicBezTo>
                  <a:close/>
                  <a:moveTo>
                    <a:pt x="400050" y="0"/>
                  </a:moveTo>
                  <a:cubicBezTo>
                    <a:pt x="490561" y="0"/>
                    <a:pt x="563177" y="25986"/>
                    <a:pt x="618742" y="70161"/>
                  </a:cubicBezTo>
                  <a:lnTo>
                    <a:pt x="667702" y="119157"/>
                  </a:lnTo>
                  <a:lnTo>
                    <a:pt x="667702" y="119349"/>
                  </a:lnTo>
                  <a:lnTo>
                    <a:pt x="668655" y="120111"/>
                  </a:lnTo>
                  <a:lnTo>
                    <a:pt x="667702" y="119157"/>
                  </a:lnTo>
                  <a:lnTo>
                    <a:pt x="667702" y="22860"/>
                  </a:lnTo>
                  <a:lnTo>
                    <a:pt x="897255" y="22860"/>
                  </a:lnTo>
                  <a:lnTo>
                    <a:pt x="897255" y="819150"/>
                  </a:lnTo>
                  <a:cubicBezTo>
                    <a:pt x="897255" y="1097852"/>
                    <a:pt x="715232" y="1266349"/>
                    <a:pt x="428339" y="1266349"/>
                  </a:cubicBezTo>
                  <a:cubicBezTo>
                    <a:pt x="291465" y="1266349"/>
                    <a:pt x="145923" y="1230630"/>
                    <a:pt x="48196" y="1161574"/>
                  </a:cubicBezTo>
                  <a:lnTo>
                    <a:pt x="131540" y="971074"/>
                  </a:lnTo>
                  <a:cubicBezTo>
                    <a:pt x="216179" y="1028615"/>
                    <a:pt x="316087" y="1059533"/>
                    <a:pt x="418433" y="1059847"/>
                  </a:cubicBezTo>
                  <a:cubicBezTo>
                    <a:pt x="563784" y="1059847"/>
                    <a:pt x="666083" y="979266"/>
                    <a:pt x="666083" y="829533"/>
                  </a:cubicBezTo>
                  <a:lnTo>
                    <a:pt x="666083" y="768668"/>
                  </a:lnTo>
                  <a:cubicBezTo>
                    <a:pt x="606838" y="841249"/>
                    <a:pt x="519017" y="886016"/>
                    <a:pt x="398907" y="886016"/>
                  </a:cubicBezTo>
                  <a:cubicBezTo>
                    <a:pt x="188309" y="886016"/>
                    <a:pt x="0" y="709803"/>
                    <a:pt x="0" y="443675"/>
                  </a:cubicBezTo>
                  <a:cubicBezTo>
                    <a:pt x="0" y="177546"/>
                    <a:pt x="188309" y="0"/>
                    <a:pt x="400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6" name="Freeform: Shape 53">
              <a:extLst>
                <a:ext uri="{FF2B5EF4-FFF2-40B4-BE49-F238E27FC236}">
                  <a16:creationId xmlns:a16="http://schemas.microsoft.com/office/drawing/2014/main" id="{98F2BFFD-3965-44C0-942F-7F40CB7C5168}"/>
                </a:ext>
              </a:extLst>
            </p:cNvPr>
            <p:cNvSpPr/>
            <p:nvPr/>
          </p:nvSpPr>
          <p:spPr>
            <a:xfrm>
              <a:off x="3696232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7" name="Graphic 87">
              <a:extLst>
                <a:ext uri="{FF2B5EF4-FFF2-40B4-BE49-F238E27FC236}">
                  <a16:creationId xmlns:a16="http://schemas.microsoft.com/office/drawing/2014/main" id="{BC30F995-CE39-407B-BD96-CDA75946A8D7}"/>
                </a:ext>
              </a:extLst>
            </p:cNvPr>
            <p:cNvSpPr/>
            <p:nvPr/>
          </p:nvSpPr>
          <p:spPr>
            <a:xfrm>
              <a:off x="6918489" y="3691091"/>
              <a:ext cx="171276" cy="635005"/>
            </a:xfrm>
            <a:custGeom>
              <a:avLst/>
              <a:gdLst>
                <a:gd name="connsiteX0" fmla="*/ 0 w 171276"/>
                <a:gd name="connsiteY0" fmla="*/ 0 h 635005"/>
                <a:gd name="connsiteX1" fmla="*/ 171276 w 171276"/>
                <a:gd name="connsiteY1" fmla="*/ 0 h 635005"/>
                <a:gd name="connsiteX2" fmla="*/ 171276 w 171276"/>
                <a:gd name="connsiteY2" fmla="*/ 635006 h 635005"/>
                <a:gd name="connsiteX3" fmla="*/ 0 w 171276"/>
                <a:gd name="connsiteY3" fmla="*/ 635006 h 6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76" h="635005">
                  <a:moveTo>
                    <a:pt x="0" y="0"/>
                  </a:moveTo>
                  <a:lnTo>
                    <a:pt x="171276" y="0"/>
                  </a:lnTo>
                  <a:lnTo>
                    <a:pt x="171276" y="635006"/>
                  </a:lnTo>
                  <a:lnTo>
                    <a:pt x="0" y="635006"/>
                  </a:ln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Freeform: Shape 55">
            <a:extLst>
              <a:ext uri="{FF2B5EF4-FFF2-40B4-BE49-F238E27FC236}">
                <a16:creationId xmlns:a16="http://schemas.microsoft.com/office/drawing/2014/main" id="{91247A03-D3D4-4EF5-9CD8-BEACE6C22FD8}"/>
              </a:ext>
            </a:extLst>
          </p:cNvPr>
          <p:cNvSpPr/>
          <p:nvPr/>
        </p:nvSpPr>
        <p:spPr>
          <a:xfrm>
            <a:off x="3213473" y="1750452"/>
            <a:ext cx="179629" cy="179594"/>
          </a:xfrm>
          <a:custGeom>
            <a:avLst/>
            <a:gdLst>
              <a:gd name="connsiteX0" fmla="*/ 298889 w 298984"/>
              <a:gd name="connsiteY0" fmla="*/ 150524 h 298927"/>
              <a:gd name="connsiteX1" fmla="*/ 148394 w 298984"/>
              <a:gd name="connsiteY1" fmla="*/ 298923 h 298927"/>
              <a:gd name="connsiteX2" fmla="*/ 4 w 298984"/>
              <a:gd name="connsiteY2" fmla="*/ 148428 h 298927"/>
              <a:gd name="connsiteX3" fmla="*/ 149156 w 298984"/>
              <a:gd name="connsiteY3" fmla="*/ 29 h 298927"/>
              <a:gd name="connsiteX4" fmla="*/ 298984 w 298984"/>
              <a:gd name="connsiteY4" fmla="*/ 143761 h 298927"/>
              <a:gd name="connsiteX5" fmla="*/ 298984 w 298984"/>
              <a:gd name="connsiteY5" fmla="*/ 150905 h 29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984" h="298927">
                <a:moveTo>
                  <a:pt x="298889" y="150524"/>
                </a:moveTo>
                <a:cubicBezTo>
                  <a:pt x="298308" y="233058"/>
                  <a:pt x="230928" y="299495"/>
                  <a:pt x="148394" y="298923"/>
                </a:cubicBezTo>
                <a:cubicBezTo>
                  <a:pt x="65860" y="298342"/>
                  <a:pt x="-577" y="230962"/>
                  <a:pt x="4" y="148428"/>
                </a:cubicBezTo>
                <a:cubicBezTo>
                  <a:pt x="575" y="66418"/>
                  <a:pt x="67136" y="191"/>
                  <a:pt x="149156" y="29"/>
                </a:cubicBezTo>
                <a:cubicBezTo>
                  <a:pt x="230185" y="-1562"/>
                  <a:pt x="297212" y="62732"/>
                  <a:pt x="298984" y="143761"/>
                </a:cubicBezTo>
                <a:cubicBezTo>
                  <a:pt x="298984" y="146142"/>
                  <a:pt x="298984" y="148524"/>
                  <a:pt x="298984" y="150905"/>
                </a:cubicBezTo>
                <a:close/>
              </a:path>
            </a:pathLst>
          </a:custGeom>
          <a:solidFill>
            <a:srgbClr val="F165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49" name="Picture 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F196C3-D053-444D-B8B3-401B3E02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057" y="1605726"/>
            <a:ext cx="6186126" cy="1665276"/>
          </a:xfrm>
          <a:prstGeom prst="rect">
            <a:avLst/>
          </a:prstGeom>
        </p:spPr>
      </p:pic>
      <p:sp>
        <p:nvSpPr>
          <p:cNvPr id="50" name="Title 4">
            <a:extLst>
              <a:ext uri="{FF2B5EF4-FFF2-40B4-BE49-F238E27FC236}">
                <a16:creationId xmlns:a16="http://schemas.microsoft.com/office/drawing/2014/main" id="{84E63A99-2563-46EC-BAD3-51E0D252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297057"/>
            <a:ext cx="5633085" cy="123110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1DD0C0A-702B-44F5-9982-1AE3321CA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" y="4666531"/>
            <a:ext cx="5633084" cy="52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Subtitle 5">
            <a:extLst>
              <a:ext uri="{FF2B5EF4-FFF2-40B4-BE49-F238E27FC236}">
                <a16:creationId xmlns:a16="http://schemas.microsoft.com/office/drawing/2014/main" id="{7B42BD05-2737-44A4-A338-86A73BE5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5332842"/>
            <a:ext cx="4663440" cy="7489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0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13 -0.01644 L -0.00013 0.00208 L -0.00013 -0.0081 L -3.33333E-6 0.00115 L -0.00013 -0.00139 L -0.00013 0.00115 " pathEditMode="relative" rAng="0" ptsTypes="AAAAAA">
                                      <p:cBhvr>
                                        <p:cTn id="21" dur="74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95E-94BF-08B9-26BB-81680A8F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F065-BEF8-B7AC-BEB7-13ACAF34C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FB8-F4D2-E161-988D-DE9D9CE5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F6DE-86E5-441E-98BD-1227073C86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52E-3BC0-F970-9183-26C0C5DB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DBE0-364D-6C57-23D4-50A97C0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670B-2A99-49E9-BD7D-7084F6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 hidden="1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E7CA0"/>
                </a:solidFill>
              </a:rPr>
              <a:t>Information Security Level 2 – Sensitive</a:t>
            </a:r>
            <a:br>
              <a:rPr lang="en-US">
                <a:solidFill>
                  <a:srgbClr val="6E7CA0"/>
                </a:solidFill>
              </a:rPr>
            </a:br>
            <a:r>
              <a:rPr lang="en-US">
                <a:solidFill>
                  <a:srgbClr val="6E7CA0"/>
                </a:solidFill>
              </a:rPr>
              <a:t>© 2021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48640" y="6342623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897510-D087-4EDD-9FFC-D0D6B6DB76F9}"/>
              </a:ext>
            </a:extLst>
          </p:cNvPr>
          <p:cNvSpPr txBox="1">
            <a:spLocks/>
          </p:cNvSpPr>
          <p:nvPr/>
        </p:nvSpPr>
        <p:spPr>
          <a:xfrm>
            <a:off x="1178532" y="6347385"/>
            <a:ext cx="4917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Security Level 2 – Sensitive. © 2022 – Proprietary &amp; Confidential Information of Amdocs</a:t>
            </a:r>
          </a:p>
        </p:txBody>
      </p: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C3E439D-88DF-4A24-9896-2C6D272D2C6E}"/>
              </a:ext>
            </a:extLst>
          </p:cNvPr>
          <p:cNvSpPr/>
          <p:nvPr/>
        </p:nvSpPr>
        <p:spPr>
          <a:xfrm>
            <a:off x="5219700" y="6086475"/>
            <a:ext cx="629893" cy="321500"/>
          </a:xfrm>
          <a:prstGeom prst="rect">
            <a:avLst/>
          </a:prstGeom>
          <a:solidFill>
            <a:srgbClr val="88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7" orient="horz" pos="960">
          <p15:clr>
            <a:srgbClr val="A4A3A4"/>
          </p15:clr>
        </p15:guide>
        <p15:guide id="12" orient="horz" pos="2160">
          <p15:clr>
            <a:srgbClr val="A4A3A4"/>
          </p15:clr>
        </p15:guide>
        <p15:guide id="13" orient="horz" pos="632">
          <p15:clr>
            <a:srgbClr val="A4A3A4"/>
          </p15:clr>
        </p15:guide>
        <p15:guide id="14" orient="horz" pos="1193">
          <p15:clr>
            <a:srgbClr val="A4A3A4"/>
          </p15:clr>
        </p15:guide>
        <p15:guide id="15" orient="horz" pos="142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aisch.deviantart.com/art/sql-icon-199737593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appleboy/8679381967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E71CE-6C3A-AFF2-5E99-10BF4A1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297057"/>
            <a:ext cx="5633085" cy="1231106"/>
          </a:xfrm>
        </p:spPr>
        <p:txBody>
          <a:bodyPr/>
          <a:lstStyle/>
          <a:p>
            <a:r>
              <a:rPr lang="en-US" dirty="0"/>
              <a:t>Console Based Banking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0A1D19-5626-2A50-ACFE-C4BCAC57C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4AD7A-81A6-D0A3-7329-0F5260C50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Shivam Tandon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3908762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2. </a:t>
            </a:r>
            <a:r>
              <a:rPr lang="en-US" sz="2800" b="1" u="sng" dirty="0">
                <a:latin typeface="Century Gothic (Body)"/>
              </a:rPr>
              <a:t>Deposit Money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"Deposit money"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prompts the user for their account number and password.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Upon successful verification, the user inputs the amount to deposit.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‘Account’ class updates the balance in the 'accounts' table and logs the deposit transaction in the 'transactions' table.</a:t>
            </a:r>
          </a:p>
          <a:p>
            <a:endParaRPr lang="en-US" sz="28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13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Deposit Money 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E4229-B353-50D0-24F9-7723FBA0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21" y="1459004"/>
            <a:ext cx="11101146" cy="4027395"/>
          </a:xfrm>
        </p:spPr>
      </p:pic>
    </p:spTree>
    <p:extLst>
      <p:ext uri="{BB962C8B-B14F-4D97-AF65-F5344CB8AC3E}">
        <p14:creationId xmlns:p14="http://schemas.microsoft.com/office/powerpoint/2010/main" val="24410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3908762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3. </a:t>
            </a:r>
            <a:r>
              <a:rPr lang="en-US" sz="2800" b="1" u="sng" dirty="0">
                <a:latin typeface="Century Gothic (Body)"/>
              </a:rPr>
              <a:t>Withdraw Money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"Withdraw money"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prompts the user for their account number and password.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Upon successful verification, the user inputs the amount to withdraw.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‘Account’ class checks for sufficient funds, updates the balance, and logs the withdrawal transaction.</a:t>
            </a:r>
          </a:p>
          <a:p>
            <a:endParaRPr lang="en-US" sz="28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13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Withdraw Money 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10DFB-48ED-4895-D8FD-CFF2EFB13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21" y="1290545"/>
            <a:ext cx="11091557" cy="3633880"/>
          </a:xfrm>
        </p:spPr>
      </p:pic>
    </p:spTree>
    <p:extLst>
      <p:ext uri="{BB962C8B-B14F-4D97-AF65-F5344CB8AC3E}">
        <p14:creationId xmlns:p14="http://schemas.microsoft.com/office/powerpoint/2010/main" val="24612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3411190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4. </a:t>
            </a:r>
            <a:r>
              <a:rPr lang="en-US" sz="2800" b="1" u="sng" dirty="0">
                <a:latin typeface="Century Gothic (Body)"/>
              </a:rPr>
              <a:t>Check Balance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“Check Balance"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prompts the user for their account number and password.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Upon successful verification, the ‘Account’ class retrieves and displays the account balance from the 'accounts' table.</a:t>
            </a:r>
          </a:p>
          <a:p>
            <a:endParaRPr lang="en-US" sz="28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562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Check Balance 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943C9-FBF8-166D-C135-FAB1A8BA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77"/>
          <a:stretch/>
        </p:blipFill>
        <p:spPr>
          <a:xfrm>
            <a:off x="546521" y="1302026"/>
            <a:ext cx="11027246" cy="3647662"/>
          </a:xfrm>
        </p:spPr>
      </p:pic>
    </p:spTree>
    <p:extLst>
      <p:ext uri="{BB962C8B-B14F-4D97-AF65-F5344CB8AC3E}">
        <p14:creationId xmlns:p14="http://schemas.microsoft.com/office/powerpoint/2010/main" val="15806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4647426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5. </a:t>
            </a:r>
            <a:r>
              <a:rPr lang="en-US" sz="2800" b="1" u="sng" dirty="0">
                <a:latin typeface="Century Gothic (Body)"/>
              </a:rPr>
              <a:t>Get Statement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“Get Statement"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prompts the user for their account number and password.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Upon successful verification, the ‘Account’ class retrieves account details and transaction history from the 'accounts' and 'transactions' tables.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details are displayed, including account information and a transaction statement.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223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Get Statement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430887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6C2E-A109-86AE-1B96-4A7C39E1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8" y="1543050"/>
            <a:ext cx="11197805" cy="3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3718967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6. </a:t>
            </a:r>
            <a:r>
              <a:rPr lang="en-US" sz="2800" b="1" u="sng" dirty="0">
                <a:latin typeface="Century Gothic (Body)"/>
              </a:rPr>
              <a:t>Transfer Money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“Transfer Money"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prompts the user for their account number and password.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Upon successful verification, the user inputs the recipient's account number and the amount to transfer.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 (Body)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he ‘Account’ class checks for sufficient funds, updates both accounts' balances, and logs the transfer transactions in the 'transactions' table.</a:t>
            </a:r>
          </a:p>
        </p:txBody>
      </p:sp>
    </p:spTree>
    <p:extLst>
      <p:ext uri="{BB962C8B-B14F-4D97-AF65-F5344CB8AC3E}">
        <p14:creationId xmlns:p14="http://schemas.microsoft.com/office/powerpoint/2010/main" val="1932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Transfer Money (Continued)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35FC-367C-124C-190D-BD8BF3BE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1" y="1107728"/>
            <a:ext cx="10673929" cy="51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9749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Console Banking System is a simple banking application implemented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provides basic functionalities such as creating an account, depositing and withdrawing money, checking the balance, getting account statements, and transferring money between accounts.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81A27-65C6-144D-0DF4-960776D88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615" r="37476" b="4480"/>
          <a:stretch/>
        </p:blipFill>
        <p:spPr>
          <a:xfrm>
            <a:off x="5551038" y="3609975"/>
            <a:ext cx="6087155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69516"/>
            <a:ext cx="11091672" cy="1985159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7. </a:t>
            </a:r>
            <a:r>
              <a:rPr lang="en-US" sz="2800" b="1" u="sng" dirty="0">
                <a:latin typeface="Century Gothic (Body)"/>
              </a:rPr>
              <a:t>Exit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User selects the "Quit" option.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 (Body)"/>
                <a:ea typeface="+mn-ea"/>
                <a:cs typeface="+mn-cs"/>
              </a:rPr>
              <a:t>The system terminates the program, concluding the banking session.</a:t>
            </a:r>
          </a:p>
        </p:txBody>
      </p:sp>
    </p:spTree>
    <p:extLst>
      <p:ext uri="{BB962C8B-B14F-4D97-AF65-F5344CB8AC3E}">
        <p14:creationId xmlns:p14="http://schemas.microsoft.com/office/powerpoint/2010/main" val="42323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69516"/>
            <a:ext cx="11091672" cy="18620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Programming Language: Python 3.x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Database: SQLite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Database Package: db-sqlite3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Version Control: Git</a:t>
            </a:r>
          </a:p>
        </p:txBody>
      </p:sp>
    </p:spTree>
    <p:extLst>
      <p:ext uri="{BB962C8B-B14F-4D97-AF65-F5344CB8AC3E}">
        <p14:creationId xmlns:p14="http://schemas.microsoft.com/office/powerpoint/2010/main" val="29656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69516"/>
            <a:ext cx="11091672" cy="33393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Console Banking System provides a simplified banking experience with essential functionalities.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It employs Python for its logic, SQLite for data storage, and a command-line interface for user interaction.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modular design allows for easy extension of features, making it a versatile and scalable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system is a foundation that can be enhanced and adapted for more complex banking applications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6591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8857"/>
            <a:ext cx="9144000" cy="1231106"/>
          </a:xfrm>
        </p:spPr>
        <p:txBody>
          <a:bodyPr/>
          <a:lstStyle/>
          <a:p>
            <a:r>
              <a:rPr lang="en-US" sz="8000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Thank You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75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System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644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installed (version 3.x)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SQLite database for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`db-sqlite3` package for Python (install using pip install db-sqlite3)</a:t>
            </a:r>
          </a:p>
        </p:txBody>
      </p:sp>
      <p:pic>
        <p:nvPicPr>
          <p:cNvPr id="10" name="Picture 9" descr="A logo on a black background">
            <a:extLst>
              <a:ext uri="{FF2B5EF4-FFF2-40B4-BE49-F238E27FC236}">
                <a16:creationId xmlns:a16="http://schemas.microsoft.com/office/drawing/2014/main" id="{4E2C8CAE-D7F3-2655-977A-F54A6833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7536" y="3683825"/>
            <a:ext cx="2740657" cy="2724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C1713B-B257-F871-D5FA-AD31E7AA6D19}"/>
              </a:ext>
            </a:extLst>
          </p:cNvPr>
          <p:cNvSpPr txBox="1"/>
          <p:nvPr/>
        </p:nvSpPr>
        <p:spPr>
          <a:xfrm>
            <a:off x="8801100" y="6566180"/>
            <a:ext cx="27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aisch.deviantart.com/art/sql-icon-19973759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0692AE-9BA7-8818-45A2-008F31BC1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0243" y="3677478"/>
            <a:ext cx="6808495" cy="22997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9AA4A-550B-0D5F-4EE2-7235F6BB298A}"/>
              </a:ext>
            </a:extLst>
          </p:cNvPr>
          <p:cNvSpPr txBox="1"/>
          <p:nvPr/>
        </p:nvSpPr>
        <p:spPr>
          <a:xfrm>
            <a:off x="650243" y="6024093"/>
            <a:ext cx="6784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flickr.com/photos/appleboy/867938196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6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488851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entury Gothic (Body)"/>
              </a:rPr>
              <a:t>Database Structure:</a:t>
            </a:r>
            <a:endParaRPr lang="en-US" sz="2400" b="0" i="0" dirty="0">
              <a:effectLst/>
              <a:latin typeface="Century Gothic (Bod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entury Gothic (Body)"/>
              </a:rPr>
              <a:t>Accounts Table: Stores account details (account number, name, mobile number, address, password, balance).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entury Gothic (Body)"/>
              </a:rPr>
              <a:t>Transactions Table: Logs all transactions with details (transaction ID, account number, transaction type, amount, transaction date).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entury Gothic (Body)"/>
              </a:rPr>
              <a:t>Class Structure:</a:t>
            </a:r>
            <a:endParaRPr lang="en-US" sz="2400" b="0" i="0" dirty="0">
              <a:effectLst/>
              <a:latin typeface="Century Gothic (Bod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entury Gothic (Body)"/>
              </a:rPr>
              <a:t>Account Class:</a:t>
            </a:r>
            <a:endParaRPr lang="en-US" sz="2400" b="0" i="0" dirty="0">
              <a:effectLst/>
              <a:latin typeface="Century Gothic (Body)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entury Gothic (Body)"/>
              </a:rPr>
              <a:t>Manages account-related functionalities.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entury Gothic (Body)"/>
              </a:rPr>
              <a:t>Interacts with the SQLite database to store and retrieve account details and transactions.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entury Gothic (Body)"/>
              </a:rPr>
              <a:t>Methods include creating an account, depositing, withdrawing, checking balance, getting statements, and transferring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84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white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BC131E5-F6A9-587D-2DF5-012B65F6B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2" y="145737"/>
            <a:ext cx="9658578" cy="6177148"/>
          </a:xfrm>
        </p:spPr>
      </p:pic>
    </p:spTree>
    <p:extLst>
      <p:ext uri="{BB962C8B-B14F-4D97-AF65-F5344CB8AC3E}">
        <p14:creationId xmlns:p14="http://schemas.microsoft.com/office/powerpoint/2010/main" val="34439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30975"/>
            <a:ext cx="11091672" cy="55399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diagram of a bank application&#10;&#10;Description automatically generated">
            <a:extLst>
              <a:ext uri="{FF2B5EF4-FFF2-40B4-BE49-F238E27FC236}">
                <a16:creationId xmlns:a16="http://schemas.microsoft.com/office/drawing/2014/main" id="{D4BBB30F-3DD6-CD0A-571D-F980BFBE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999042"/>
            <a:ext cx="5391150" cy="5215735"/>
          </a:xfrm>
        </p:spPr>
      </p:pic>
    </p:spTree>
    <p:extLst>
      <p:ext uri="{BB962C8B-B14F-4D97-AF65-F5344CB8AC3E}">
        <p14:creationId xmlns:p14="http://schemas.microsoft.com/office/powerpoint/2010/main" val="9753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User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24724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user interacts with the Console Banking System through a command-line interface.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Main menu options include account creation, deposit, withdrawal, balance inquiry, statement retrieval, fund transfer, and system exit.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Each option guides the user through the necessary inputs for the chosen operation.</a:t>
            </a:r>
          </a:p>
        </p:txBody>
      </p:sp>
    </p:spTree>
    <p:extLst>
      <p:ext uri="{BB962C8B-B14F-4D97-AF65-F5344CB8AC3E}">
        <p14:creationId xmlns:p14="http://schemas.microsoft.com/office/powerpoint/2010/main" val="37285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4D8-5A78-AC64-6549-8137389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43050"/>
            <a:ext cx="11091672" cy="3718967"/>
          </a:xfrm>
        </p:spPr>
        <p:txBody>
          <a:bodyPr/>
          <a:lstStyle/>
          <a:p>
            <a:r>
              <a:rPr lang="en-US" sz="2800" b="1" dirty="0">
                <a:latin typeface="Century Gothic (Body)"/>
              </a:rPr>
              <a:t>1. </a:t>
            </a:r>
            <a:r>
              <a:rPr lang="en-US" sz="2800" b="1" u="sng" dirty="0">
                <a:latin typeface="Century Gothic (Body)"/>
              </a:rPr>
              <a:t>Account Creation</a:t>
            </a:r>
            <a:r>
              <a:rPr lang="en-US" sz="2800" b="1" dirty="0">
                <a:latin typeface="Century Gothic (Body)"/>
              </a:rPr>
              <a:t> :</a:t>
            </a:r>
          </a:p>
          <a:p>
            <a:endParaRPr lang="en-US" sz="2800" b="1" dirty="0">
              <a:latin typeface="Century Gothic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User selects the "Create an account" option from the main menu.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system generates a unique 6-digit account number and prompts the user for personal details (name, mobile number, address, password).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Body)"/>
              </a:rPr>
              <a:t>The “Account” class creates an instance, inserts account details into the 'accounts' table, and commits the transaction.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018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DF1A-0AD2-C0E5-7073-E22FA10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450025"/>
            <a:ext cx="11091672" cy="553998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DB515"/>
                    </a:gs>
                    <a:gs pos="100000">
                      <a:srgbClr val="EC008C"/>
                    </a:gs>
                  </a:gsLst>
                  <a:lin ang="0" scaled="0"/>
                </a:gradFill>
                <a:latin typeface="Century Gothic" panose="020F0302020204030204"/>
              </a:rPr>
              <a:t>Account Creation (Continued)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471FBA-2A55-9C4A-42A3-5FCDBE62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F0BF5-1722-1289-F5A6-E3BE489D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"/>
          <a:stretch/>
        </p:blipFill>
        <p:spPr>
          <a:xfrm>
            <a:off x="473335" y="1343307"/>
            <a:ext cx="11164858" cy="41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docs_2023">
  <a:themeElements>
    <a:clrScheme name="Custom 1">
      <a:dk1>
        <a:srgbClr val="000000"/>
      </a:dk1>
      <a:lt1>
        <a:sysClr val="window" lastClr="FFFFFF"/>
      </a:lt1>
      <a:dk2>
        <a:srgbClr val="131318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_2023" id="{D88F8420-05D5-4089-90F6-D04A59FE485A}" vid="{3D79110F-D074-472D-B6DC-FE691ABA91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Amdocs_2023</Template>
  <TotalTime>142</TotalTime>
  <Words>769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Century Gothic (Body)</vt:lpstr>
      <vt:lpstr>Amdocs_2023</vt:lpstr>
      <vt:lpstr>Console Based Banking System</vt:lpstr>
      <vt:lpstr>Introduction</vt:lpstr>
      <vt:lpstr>System Requirements</vt:lpstr>
      <vt:lpstr>Architecture</vt:lpstr>
      <vt:lpstr>PowerPoint Presentation</vt:lpstr>
      <vt:lpstr>Use Case Diagram</vt:lpstr>
      <vt:lpstr>User Interface</vt:lpstr>
      <vt:lpstr>Workflow</vt:lpstr>
      <vt:lpstr>Account Creation (Continued)</vt:lpstr>
      <vt:lpstr>Workflow</vt:lpstr>
      <vt:lpstr>Deposit Money (Continued)</vt:lpstr>
      <vt:lpstr>Workflow</vt:lpstr>
      <vt:lpstr>Withdraw Money (Continued)</vt:lpstr>
      <vt:lpstr>Workflow</vt:lpstr>
      <vt:lpstr>Check Balance (Continued)</vt:lpstr>
      <vt:lpstr>Workflow</vt:lpstr>
      <vt:lpstr>Get Statement (Continued)</vt:lpstr>
      <vt:lpstr>Workflow</vt:lpstr>
      <vt:lpstr>Transfer Money (Continued)</vt:lpstr>
      <vt:lpstr>Workflow</vt:lpstr>
      <vt:lpstr>Technologies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Tabrez</dc:creator>
  <cp:lastModifiedBy>Shivam Tandon</cp:lastModifiedBy>
  <cp:revision>1</cp:revision>
  <dcterms:created xsi:type="dcterms:W3CDTF">2024-01-15T12:27:10Z</dcterms:created>
  <dcterms:modified xsi:type="dcterms:W3CDTF">2024-01-16T04:53:48Z</dcterms:modified>
</cp:coreProperties>
</file>