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378-C2FE-4E38-902C-FFCA57E4D3B2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425-300C-4C43-B197-1F4B9545E6C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378-C2FE-4E38-902C-FFCA57E4D3B2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425-300C-4C43-B197-1F4B9545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2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378-C2FE-4E38-902C-FFCA57E4D3B2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425-300C-4C43-B197-1F4B9545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07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378-C2FE-4E38-902C-FFCA57E4D3B2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425-300C-4C43-B197-1F4B9545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31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378-C2FE-4E38-902C-FFCA57E4D3B2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425-300C-4C43-B197-1F4B9545E6C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378-C2FE-4E38-902C-FFCA57E4D3B2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425-300C-4C43-B197-1F4B9545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378-C2FE-4E38-902C-FFCA57E4D3B2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425-300C-4C43-B197-1F4B9545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29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378-C2FE-4E38-902C-FFCA57E4D3B2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425-300C-4C43-B197-1F4B9545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4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378-C2FE-4E38-902C-FFCA57E4D3B2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425-300C-4C43-B197-1F4B9545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9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E83378-C2FE-4E38-902C-FFCA57E4D3B2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3E8425-300C-4C43-B197-1F4B9545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3378-C2FE-4E38-902C-FFCA57E4D3B2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8425-300C-4C43-B197-1F4B9545E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E83378-C2FE-4E38-902C-FFCA57E4D3B2}" type="datetimeFigureOut">
              <a:rPr lang="en-IN" smtClean="0"/>
              <a:t>15-10-2021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3E8425-300C-4C43-B197-1F4B9545E6C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8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7F18-2696-4A8D-9073-5BE5F07A4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Z-Transform and its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66CAD-BFD6-49B8-BF1D-F4194AEB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055675"/>
            <a:ext cx="8915399" cy="1126283"/>
          </a:xfrm>
        </p:spPr>
        <p:txBody>
          <a:bodyPr/>
          <a:lstStyle/>
          <a:p>
            <a:r>
              <a:rPr lang="en-US" dirty="0"/>
              <a:t>Submitted by: Shivam Tawari (A – 58)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97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FED5-2231-4877-AE3A-90EC9878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Introduction</a:t>
            </a:r>
            <a:endParaRPr lang="en-IN" sz="5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3DE2-E6B1-4BFF-99E3-FF7D039F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In mathematics and signal processing, the Z-transform converts a discrete-time signal, which is a sequence of real or complex numbers, into a complex frequency-domain representation.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It can be considered as a discrete-time equivalent of the Laplace transform. This similarity is explored in the theory of time-scale calculus.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4047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590B-5D2C-477B-A837-C16039C7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600" dirty="0"/>
              <a:t>Bilateral Z-transform</a:t>
            </a:r>
          </a:p>
        </p:txBody>
      </p:sp>
      <p:sp>
        <p:nvSpPr>
          <p:cNvPr id="4" name="AutoShape 2" descr="X(z)={\mathcal {Z}}\{x[n]\}=\sum _{n=-\infty }^{\infty }x[n]z^{-n}">
            <a:extLst>
              <a:ext uri="{FF2B5EF4-FFF2-40B4-BE49-F238E27FC236}">
                <a16:creationId xmlns:a16="http://schemas.microsoft.com/office/drawing/2014/main" id="{6DAF578F-5174-4D95-85EF-8EFBD9F22D2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dirty="0"/>
              <a:t>The bilateral or two-sided Z-transform of a discrete-time signal x[n] is the formal power series X(x) defined as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where n is an integer and z is, in general, a complex number.</a:t>
            </a:r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31473E-F617-4962-A43F-0A052DC9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24" y="2907380"/>
            <a:ext cx="4912712" cy="104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590B-5D2C-477B-A837-C16039C7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600" dirty="0"/>
              <a:t>Unilateral Z-transform</a:t>
            </a:r>
          </a:p>
        </p:txBody>
      </p:sp>
      <p:sp>
        <p:nvSpPr>
          <p:cNvPr id="4" name="AutoShape 2" descr="X(z)={\mathcal {Z}}\{x[n]\}=\sum _{n=-\infty }^{\infty }x[n]z^{-n}">
            <a:extLst>
              <a:ext uri="{FF2B5EF4-FFF2-40B4-BE49-F238E27FC236}">
                <a16:creationId xmlns:a16="http://schemas.microsoft.com/office/drawing/2014/main" id="{6DAF578F-5174-4D95-85EF-8EFBD9F22D2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dirty="0"/>
              <a:t>Alternatively, in cases where x[n] is defined only for n&gt;=0, the single-sided or unilateral Z-transform is defined as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In signal processing, this definition can be used to evaluate the Z-transform of the unit impulse response of a discrete-time causal system.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31473E-F617-4962-A43F-0A052DC9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24" y="2907380"/>
            <a:ext cx="4912712" cy="104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69C5-4200-42B6-BF74-55F82AF7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Z-Transform Applications</a:t>
            </a:r>
            <a:endParaRPr lang="en-IN" sz="5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11FC-8719-4A90-A3B5-861B2E61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Uses to analysis of digital filters: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Used to simulate the continuous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Analyze the linear discrete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Used to finding frequency response.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Analysis of discrete signal.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Helps in system design and analysis and also checks the systems stability.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For automatic controls in telecommunication.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Enhance the electrical and mechanical energy to provide dynamic nature of the system.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0588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2888-694D-48A2-9F13-D1A58278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5600" dirty="0"/>
              <a:t>Thank You!</a:t>
            </a:r>
            <a:endParaRPr lang="en-IN" sz="5600" dirty="0"/>
          </a:p>
        </p:txBody>
      </p:sp>
    </p:spTree>
    <p:extLst>
      <p:ext uri="{BB962C8B-B14F-4D97-AF65-F5344CB8AC3E}">
        <p14:creationId xmlns:p14="http://schemas.microsoft.com/office/powerpoint/2010/main" val="3606237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230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Z-Transform and its Applications</vt:lpstr>
      <vt:lpstr>Introduction</vt:lpstr>
      <vt:lpstr>Bilateral Z-transform</vt:lpstr>
      <vt:lpstr>Unilateral Z-transform</vt:lpstr>
      <vt:lpstr>Z-Transform Applications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Z-Transform and its Applications</dc:title>
  <dc:creator>Shivam Tawari</dc:creator>
  <cp:lastModifiedBy>Shivam Tawari</cp:lastModifiedBy>
  <cp:revision>3</cp:revision>
  <dcterms:created xsi:type="dcterms:W3CDTF">2021-10-14T18:49:12Z</dcterms:created>
  <dcterms:modified xsi:type="dcterms:W3CDTF">2021-10-14T19:40:48Z</dcterms:modified>
</cp:coreProperties>
</file>