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3816413-D752-4E1D-9183-0C5C38CC341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1B149BD-D9FA-48ED-9B84-1B629E2C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0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6413-D752-4E1D-9183-0C5C38CC341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49BD-D9FA-48ED-9B84-1B629E2C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02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6413-D752-4E1D-9183-0C5C38CC341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49BD-D9FA-48ED-9B84-1B629E2C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926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6413-D752-4E1D-9183-0C5C38CC341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49BD-D9FA-48ED-9B84-1B629E2C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85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6413-D752-4E1D-9183-0C5C38CC341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49BD-D9FA-48ED-9B84-1B629E2C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60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6413-D752-4E1D-9183-0C5C38CC341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49BD-D9FA-48ED-9B84-1B629E2C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33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6413-D752-4E1D-9183-0C5C38CC341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49BD-D9FA-48ED-9B84-1B629E2C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44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3816413-D752-4E1D-9183-0C5C38CC341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49BD-D9FA-48ED-9B84-1B629E2C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906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3816413-D752-4E1D-9183-0C5C38CC341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49BD-D9FA-48ED-9B84-1B629E2C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479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6413-D752-4E1D-9183-0C5C38CC341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49BD-D9FA-48ED-9B84-1B629E2C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73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6413-D752-4E1D-9183-0C5C38CC341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49BD-D9FA-48ED-9B84-1B629E2C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96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6413-D752-4E1D-9183-0C5C38CC341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49BD-D9FA-48ED-9B84-1B629E2C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5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6413-D752-4E1D-9183-0C5C38CC341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49BD-D9FA-48ED-9B84-1B629E2C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9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6413-D752-4E1D-9183-0C5C38CC341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49BD-D9FA-48ED-9B84-1B629E2C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34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6413-D752-4E1D-9183-0C5C38CC341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49BD-D9FA-48ED-9B84-1B629E2C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59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6413-D752-4E1D-9183-0C5C38CC341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49BD-D9FA-48ED-9B84-1B629E2C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3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6413-D752-4E1D-9183-0C5C38CC341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49BD-D9FA-48ED-9B84-1B629E2C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2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3816413-D752-4E1D-9183-0C5C38CC341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1B149BD-D9FA-48ED-9B84-1B629E2C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8173" y="1452619"/>
            <a:ext cx="8825658" cy="2677648"/>
          </a:xfrm>
        </p:spPr>
        <p:txBody>
          <a:bodyPr/>
          <a:lstStyle/>
          <a:p>
            <a:pPr algn="ctr"/>
            <a:r>
              <a:rPr lang="en-US" dirty="0" smtClean="0"/>
              <a:t>What is a</a:t>
            </a:r>
            <a:r>
              <a:rPr lang="en-US" dirty="0" smtClean="0"/>
              <a:t> </a:t>
            </a:r>
            <a:r>
              <a:rPr lang="en-US" dirty="0" smtClean="0"/>
              <a:t>ceiling on weekly working hours?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986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Current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0118" y="2675987"/>
            <a:ext cx="7126087" cy="3880773"/>
          </a:xfrm>
        </p:spPr>
        <p:txBody>
          <a:bodyPr>
            <a:normAutofit/>
          </a:bodyPr>
          <a:lstStyle/>
          <a:p>
            <a:r>
              <a:rPr lang="en-US" sz="2800" dirty="0"/>
              <a:t>Currently there is no time regulations implemented by the government.</a:t>
            </a:r>
          </a:p>
          <a:p>
            <a:r>
              <a:rPr lang="en-US" sz="2800" dirty="0"/>
              <a:t>But seeing the current scenario, it seems that there must be legal restrictions on the amount of </a:t>
            </a:r>
            <a:r>
              <a:rPr lang="en-US" sz="2800" dirty="0" smtClean="0"/>
              <a:t>time </a:t>
            </a:r>
            <a:r>
              <a:rPr lang="en-US" sz="2800" dirty="0"/>
              <a:t>a person  devotes for his official work.</a:t>
            </a:r>
          </a:p>
        </p:txBody>
      </p:sp>
    </p:spTree>
    <p:extLst>
      <p:ext uri="{BB962C8B-B14F-4D97-AF65-F5344CB8AC3E}">
        <p14:creationId xmlns:p14="http://schemas.microsoft.com/office/powerpoint/2010/main" val="2430094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ceiling on working hours?</a:t>
            </a:r>
            <a:br>
              <a:rPr lang="en-US" dirty="0" smtClean="0"/>
            </a:br>
            <a:r>
              <a:rPr lang="en-US" dirty="0" smtClean="0"/>
              <a:t>Advantages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6453" y="2330313"/>
            <a:ext cx="839841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controlled work hours can have numerous benefits: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It will allow people to focus on their health which will further improve the productivity.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The employment will increase.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By reducing the supply, demands for </a:t>
            </a:r>
            <a:r>
              <a:rPr lang="en-US" sz="2800" dirty="0" err="1" smtClean="0"/>
              <a:t>labour</a:t>
            </a:r>
            <a:r>
              <a:rPr lang="en-US" sz="2800" dirty="0" smtClean="0"/>
              <a:t> will increase.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The family time will improve.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Medical issues related to long working hours will reduce.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87265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800" dirty="0" smtClean="0"/>
              <a:t>It will limit the economic growth because of the several adjustments that the company will have to make.</a:t>
            </a:r>
          </a:p>
          <a:p>
            <a:pPr>
              <a:buFont typeface="+mj-lt"/>
              <a:buAutoNum type="arabicPeriod"/>
            </a:pPr>
            <a:r>
              <a:rPr lang="en-US" sz="2800" dirty="0" smtClean="0"/>
              <a:t>Due to extra costs small and medium sized companies will suffer.</a:t>
            </a:r>
          </a:p>
          <a:p>
            <a:pPr>
              <a:buFont typeface="+mj-lt"/>
              <a:buAutoNum type="arabicPeriod"/>
            </a:pPr>
            <a:r>
              <a:rPr lang="en-US" sz="2800" dirty="0" smtClean="0"/>
              <a:t>Different industries have different rules therefore one rule cannot be applied on all the sectors.</a:t>
            </a:r>
          </a:p>
          <a:p>
            <a:pPr>
              <a:buFont typeface="+mj-lt"/>
              <a:buAutoNum type="arabicPeriod"/>
            </a:pPr>
            <a:r>
              <a:rPr lang="en-US" sz="2800" dirty="0" smtClean="0"/>
              <a:t>The quality of performance will suffer.</a:t>
            </a:r>
          </a:p>
          <a:p>
            <a:pPr>
              <a:buFont typeface="+mj-lt"/>
              <a:buAutoNum type="arabicPeriod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107021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take: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92485"/>
            <a:ext cx="8825659" cy="3416300"/>
          </a:xfrm>
        </p:spPr>
        <p:txBody>
          <a:bodyPr>
            <a:noAutofit/>
          </a:bodyPr>
          <a:lstStyle/>
          <a:p>
            <a:r>
              <a:rPr lang="en-US" sz="2800" dirty="0" smtClean="0"/>
              <a:t>Working time regulations are good for employees but will add problems for the employers.</a:t>
            </a:r>
          </a:p>
          <a:p>
            <a:r>
              <a:rPr lang="en-US" sz="2800" dirty="0" smtClean="0"/>
              <a:t>But the companies cannot escape their inability to accommodate more people as the average working hours would remain the same which is around 8.</a:t>
            </a:r>
          </a:p>
          <a:p>
            <a:r>
              <a:rPr lang="en-US" sz="2800" dirty="0" smtClean="0"/>
              <a:t>Having sufficient staff is important.</a:t>
            </a:r>
          </a:p>
          <a:p>
            <a:r>
              <a:rPr lang="en-US" sz="2800" dirty="0" smtClean="0"/>
              <a:t>The overtime should not become a rule.</a:t>
            </a:r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650102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894" y="2761488"/>
            <a:ext cx="8951298" cy="2660904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Thank you 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785472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414</TotalTime>
  <Words>227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What is a ceiling on weekly working hours?</vt:lpstr>
      <vt:lpstr>Current scenario</vt:lpstr>
      <vt:lpstr>Why ceiling on working hours? Advantages:</vt:lpstr>
      <vt:lpstr>Disadvantages: </vt:lpstr>
      <vt:lpstr>My take:</vt:lpstr>
      <vt:lpstr>Thank you 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Should there be a ceiling on weekly working hours?</dc:title>
  <dc:creator>Banerjee, Sowrasree</dc:creator>
  <cp:lastModifiedBy>Banerjee, Sowrasree</cp:lastModifiedBy>
  <cp:revision>6</cp:revision>
  <dcterms:created xsi:type="dcterms:W3CDTF">2019-09-30T03:35:23Z</dcterms:created>
  <dcterms:modified xsi:type="dcterms:W3CDTF">2019-09-30T10:36:41Z</dcterms:modified>
</cp:coreProperties>
</file>