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6413-D752-4E1D-9183-0C5C38CC341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49BD-D9FA-48ED-9B84-1B629E2C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5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6413-D752-4E1D-9183-0C5C38CC341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49BD-D9FA-48ED-9B84-1B629E2C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2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6413-D752-4E1D-9183-0C5C38CC341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49BD-D9FA-48ED-9B84-1B629E2C679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9944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6413-D752-4E1D-9183-0C5C38CC341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49BD-D9FA-48ED-9B84-1B629E2C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92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6413-D752-4E1D-9183-0C5C38CC341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49BD-D9FA-48ED-9B84-1B629E2C679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5401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6413-D752-4E1D-9183-0C5C38CC341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49BD-D9FA-48ED-9B84-1B629E2C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80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6413-D752-4E1D-9183-0C5C38CC341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49BD-D9FA-48ED-9B84-1B629E2C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49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6413-D752-4E1D-9183-0C5C38CC341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49BD-D9FA-48ED-9B84-1B629E2C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8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6413-D752-4E1D-9183-0C5C38CC341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49BD-D9FA-48ED-9B84-1B629E2C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3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6413-D752-4E1D-9183-0C5C38CC341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49BD-D9FA-48ED-9B84-1B629E2C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9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6413-D752-4E1D-9183-0C5C38CC341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49BD-D9FA-48ED-9B84-1B629E2C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5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6413-D752-4E1D-9183-0C5C38CC341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49BD-D9FA-48ED-9B84-1B629E2C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8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6413-D752-4E1D-9183-0C5C38CC341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49BD-D9FA-48ED-9B84-1B629E2C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5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6413-D752-4E1D-9183-0C5C38CC341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49BD-D9FA-48ED-9B84-1B629E2C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5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6413-D752-4E1D-9183-0C5C38CC341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49BD-D9FA-48ED-9B84-1B629E2C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6413-D752-4E1D-9183-0C5C38CC341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49BD-D9FA-48ED-9B84-1B629E2C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5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16413-D752-4E1D-9183-0C5C38CC341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B149BD-D9FA-48ED-9B84-1B629E2C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6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Should there be a ceiling on weekly working hours?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98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Current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6715" y="1930400"/>
            <a:ext cx="6091111" cy="3880773"/>
          </a:xfrm>
        </p:spPr>
        <p:txBody>
          <a:bodyPr>
            <a:normAutofit/>
          </a:bodyPr>
          <a:lstStyle/>
          <a:p>
            <a:r>
              <a:rPr lang="en-US" sz="2800" dirty="0"/>
              <a:t>Currently there is no time regulations implemented by the government.</a:t>
            </a:r>
          </a:p>
          <a:p>
            <a:r>
              <a:rPr lang="en-US" sz="2800" dirty="0"/>
              <a:t>But seeing the current scenario, it seems that there must be legal restrictions on the amount of </a:t>
            </a:r>
            <a:r>
              <a:rPr lang="en-US" sz="2800" dirty="0" smtClean="0"/>
              <a:t>time </a:t>
            </a:r>
            <a:r>
              <a:rPr lang="en-US" sz="2800" dirty="0"/>
              <a:t>a person  devotes for his official work.</a:t>
            </a:r>
            <a:endParaRPr lang="en-US" sz="2800" dirty="0"/>
          </a:p>
        </p:txBody>
      </p:sp>
      <p:pic>
        <p:nvPicPr>
          <p:cNvPr id="2052" name="Picture 4" descr="Image result for productiv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43" y="1722724"/>
            <a:ext cx="3299381" cy="34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09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  <a:endParaRPr lang="en-US" dirty="0"/>
          </a:p>
        </p:txBody>
      </p:sp>
      <p:pic>
        <p:nvPicPr>
          <p:cNvPr id="1026" name="Picture 2" descr="Image result for healt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77" y="1785685"/>
            <a:ext cx="3085123" cy="176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61104" y="2020824"/>
            <a:ext cx="58795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controlled work hours can have numerous benefits: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It will allow people to focus on their health which will further improve the productivity.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The employment will increase.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By reducing the supply, demands for </a:t>
            </a:r>
            <a:r>
              <a:rPr lang="en-US" sz="2400" dirty="0" err="1" smtClean="0"/>
              <a:t>labour</a:t>
            </a:r>
            <a:r>
              <a:rPr lang="en-US" sz="2400" dirty="0" smtClean="0"/>
              <a:t> will increase.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The family time will improve.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Medical issues related to long working hours will reduce. </a:t>
            </a:r>
            <a:endParaRPr lang="en-US" sz="2400" dirty="0"/>
          </a:p>
        </p:txBody>
      </p:sp>
      <p:pic>
        <p:nvPicPr>
          <p:cNvPr id="1028" name="Picture 4" descr="Image result for employ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9" y="3970020"/>
            <a:ext cx="2797937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26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800" dirty="0" smtClean="0"/>
              <a:t>It will limit the economic growth because of the several adjustments that the company will have to make.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Due to extra costs small and medium sized companies will suffer.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Different industries have different rules therefore one rule cannot be applied on all the sectors.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The quality of performance will suffer.</a:t>
            </a:r>
          </a:p>
          <a:p>
            <a:pPr>
              <a:buFont typeface="+mj-lt"/>
              <a:buAutoNum type="arabicPeriod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0702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take: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Working time regulations are good for employees but will add problems for the employers.</a:t>
            </a:r>
          </a:p>
          <a:p>
            <a:r>
              <a:rPr lang="en-US" sz="2800" dirty="0" smtClean="0"/>
              <a:t>But the companies cannot escape their inability to accommodate more people as the average working hours would remain the same which is around 8.</a:t>
            </a:r>
          </a:p>
          <a:p>
            <a:r>
              <a:rPr lang="en-US" sz="2800" dirty="0" smtClean="0"/>
              <a:t>Having sufficient staff is important.</a:t>
            </a:r>
          </a:p>
          <a:p>
            <a:r>
              <a:rPr lang="en-US" sz="2800" dirty="0" smtClean="0"/>
              <a:t>The overtime should not become a rule.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5010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94" y="2761488"/>
            <a:ext cx="8951298" cy="2660904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 you 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85472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395</TotalTime>
  <Words>224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Should there be a ceiling on weekly working hours?</vt:lpstr>
      <vt:lpstr>Current scenario</vt:lpstr>
      <vt:lpstr>Advantages:</vt:lpstr>
      <vt:lpstr>Disadvantages: </vt:lpstr>
      <vt:lpstr>My take:</vt:lpstr>
      <vt:lpstr>Thank you 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Should there be a ceiling on weekly working hours?</dc:title>
  <dc:creator>Banerjee, Sowrasree</dc:creator>
  <cp:lastModifiedBy>Banerjee, Sowrasree</cp:lastModifiedBy>
  <cp:revision>4</cp:revision>
  <dcterms:created xsi:type="dcterms:W3CDTF">2019-09-30T03:35:23Z</dcterms:created>
  <dcterms:modified xsi:type="dcterms:W3CDTF">2019-09-30T10:10:36Z</dcterms:modified>
</cp:coreProperties>
</file>