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6D5-C08E-4F68-A897-2EEBE5EE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F6738-0ABC-4E6A-A59C-E84EA87F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4D7F-54C9-4241-9B1B-35DA9C91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907C-DD2F-4DF4-BFA0-CE676525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FFBF-454A-44D0-AC35-83BF7071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93BB-F49D-4D8A-906D-2DBBE022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9E30-6E5F-4B3F-8C87-57896C3E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B62E-3859-4734-93FF-38CA2B20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FC66-E52F-45D8-844D-0750EB36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E457-43DB-46E1-8488-7F902C20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5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5E2E8-0588-4D79-AEDC-398F557C4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ECA5-DC17-4BC2-95D4-2FF91276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8C5C-81B0-4B8B-828D-61B34DF8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3882-CFE4-49D0-AC3D-7056BC37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E111-F6CC-46DC-B289-BCC0944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A132-A364-4669-9017-BAD67B6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129C-3912-4E1E-A778-A5A893C1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686B-C92E-4E60-A039-6212F23A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6400-BCBB-46FA-9233-4772D52C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F5B0-05D6-4A3D-88DF-600CD3E5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E57D-7EFD-4FA4-861E-4F0F0EB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36A8C-0F41-48E6-BF76-348B2243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0EDA-39CD-4E7E-AB6B-55694015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BABE-D0D0-48EC-BB8B-FB1D42F8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1050-499F-4EDD-8E26-FFFA9D3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2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0750-5CEA-4C51-B7AD-F4E19891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AA58-B8AC-4872-8E05-3A7E2F145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EAC7-1CC3-4F44-A7EC-DDF0EB9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0EC9-B281-446D-AA47-50A97121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6DB6-008A-45BC-BA4D-0F385029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CA9C-9482-46FE-973F-86950D36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209-D211-4E05-85AF-CC844417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E566-1EAB-4586-80E8-B85E1257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760D-E84E-430B-A567-C0297150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4F4C6-5B9F-4549-AAF6-DEDAFAD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BBB79-1DF9-41A1-B305-C761AA2F4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2C64C-A146-4A03-BA67-22CE4D6E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A7CE-6CC5-4D3E-BB2D-7E55D2D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B6E9-DE94-4156-8F20-151FB224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1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1685-B352-404B-8372-EA320DFE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85A56-DEF3-43E4-89CC-3445E87B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99FA-A619-47AC-A6A0-9DAB8696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132A6-6FD9-47E7-8592-188CFE8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5A4C3-30FB-4619-9089-F5CF60A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30D8A-DABB-4EA3-995A-87BB730A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1DE3-3C93-4C4F-942F-A2B60321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48CA-7523-4801-BCB8-B35F35B3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D088-511C-482D-B075-2FB746A6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3AF6-0022-455D-8F2B-BBDF53D8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7387-717C-4137-9207-E9001836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E86A2-B467-4D62-8806-3314B9DA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88DF-CA1D-4F50-86D4-80F63D7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4C8-AFCE-4512-9CEF-E6B061F9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9D577-B700-4EE1-96C4-60C6CD40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489-5087-4A6C-B0C1-400CDF5A9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688D4-A814-4924-BCE5-A94D0A45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0634-B167-4609-B147-4481DCA0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89E53-8217-4119-AC56-C7245F1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92D05-8722-43E0-BE0E-3930A83B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8174-9097-4366-81EF-A77A2E431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C481-540D-49BA-82F4-3C8E2B51B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E86D-3E23-469C-9318-267D2724DA7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9BB-C134-4CCA-98C6-5D90571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B7F-5A7D-4AEF-9266-6C6AAACE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D10C-2A59-4EE3-B552-0B1D24769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700200-2F22-454E-A9FB-FBF9EFCBF77A}"/>
              </a:ext>
            </a:extLst>
          </p:cNvPr>
          <p:cNvSpPr/>
          <p:nvPr/>
        </p:nvSpPr>
        <p:spPr>
          <a:xfrm>
            <a:off x="0" y="3060000"/>
            <a:ext cx="3639845" cy="13839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 </a:t>
            </a:r>
            <a:r>
              <a:rPr lang="en-US" sz="3600" dirty="0">
                <a:solidFill>
                  <a:schemeClr val="bg1"/>
                </a:solidFill>
              </a:rPr>
              <a:t>Mini Project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Review-2</a:t>
            </a:r>
            <a:endParaRPr lang="en-IN" sz="36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1D2EBD-4042-44C0-9EEF-1D5AE5C2D442}"/>
              </a:ext>
            </a:extLst>
          </p:cNvPr>
          <p:cNvSpPr txBox="1">
            <a:spLocks/>
          </p:cNvSpPr>
          <p:nvPr/>
        </p:nvSpPr>
        <p:spPr>
          <a:xfrm>
            <a:off x="6296074" y="1879835"/>
            <a:ext cx="5135825" cy="1977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dirty="0"/>
              <a:t>FACE RECOGNITION</a:t>
            </a:r>
          </a:p>
          <a:p>
            <a:pPr algn="r"/>
            <a:r>
              <a:rPr lang="en-US" sz="4400" dirty="0"/>
              <a:t>FOR INSTITUTE</a:t>
            </a:r>
            <a:endParaRPr lang="en-IN" sz="4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2648DE-E184-4A52-9808-5E9B741A4176}"/>
              </a:ext>
            </a:extLst>
          </p:cNvPr>
          <p:cNvSpPr txBox="1">
            <a:spLocks/>
          </p:cNvSpPr>
          <p:nvPr/>
        </p:nvSpPr>
        <p:spPr>
          <a:xfrm>
            <a:off x="9832111" y="3976782"/>
            <a:ext cx="1599788" cy="310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605458-0BE8-49D7-A4CB-0630033A3336}"/>
              </a:ext>
            </a:extLst>
          </p:cNvPr>
          <p:cNvSpPr txBox="1">
            <a:spLocks/>
          </p:cNvSpPr>
          <p:nvPr/>
        </p:nvSpPr>
        <p:spPr>
          <a:xfrm>
            <a:off x="576391" y="5237825"/>
            <a:ext cx="5273993" cy="1246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Guide:</a:t>
            </a:r>
          </a:p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Dr. P. J. A. Alphonse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28F773-813C-4087-AB29-85FF6ABEA8ED}"/>
              </a:ext>
            </a:extLst>
          </p:cNvPr>
          <p:cNvSpPr txBox="1">
            <a:spLocks/>
          </p:cNvSpPr>
          <p:nvPr/>
        </p:nvSpPr>
        <p:spPr>
          <a:xfrm>
            <a:off x="6505194" y="5246702"/>
            <a:ext cx="5273993" cy="1246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Proposed By: </a:t>
            </a:r>
          </a:p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Swapnil Gupta(205118077)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2DF81A-8753-40F9-9085-E15F4612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2" y="121768"/>
            <a:ext cx="2154364" cy="214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E27FB2C-EEF1-4B3A-97FD-AFEB168609E7}"/>
              </a:ext>
            </a:extLst>
          </p:cNvPr>
          <p:cNvSpPr txBox="1">
            <a:spLocks/>
          </p:cNvSpPr>
          <p:nvPr/>
        </p:nvSpPr>
        <p:spPr>
          <a:xfrm>
            <a:off x="1966759" y="254003"/>
            <a:ext cx="9074559" cy="138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7030A0"/>
                </a:solidFill>
                <a:latin typeface="Bahnschrift Condensed" panose="020B0502040204020203" pitchFamily="34" charset="0"/>
              </a:rPr>
              <a:t>National Institute of Technology Tiruchirappalli</a:t>
            </a:r>
            <a:endParaRPr lang="en-IN" dirty="0">
              <a:solidFill>
                <a:srgbClr val="7030A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AFA1-6414-45E6-8899-5AE1EEF0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B138-621A-4EE9-839C-AB831A46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solution for recognizing the people around department and categories them into</a:t>
            </a:r>
            <a:r>
              <a:rPr lang="en-IN" dirty="0"/>
              <a:t> :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Faculty</a:t>
            </a:r>
          </a:p>
          <a:p>
            <a:pPr lvl="1"/>
            <a:r>
              <a:rPr lang="en-IN" dirty="0"/>
              <a:t>Student</a:t>
            </a:r>
          </a:p>
          <a:p>
            <a:pPr lvl="1"/>
            <a:r>
              <a:rPr lang="en-IN" dirty="0"/>
              <a:t>Outsider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9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B24B-608F-4076-94BA-3D193CA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40DC-6BFB-4985-B2BA-1F48AF1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data, </a:t>
            </a:r>
            <a:r>
              <a:rPr lang="en-US" dirty="0" err="1"/>
              <a:t>i.e</a:t>
            </a:r>
            <a:r>
              <a:rPr lang="en-US" dirty="0"/>
              <a:t>, Image of person with his/her detail</a:t>
            </a:r>
          </a:p>
          <a:p>
            <a:r>
              <a:rPr lang="en-US" dirty="0"/>
              <a:t>Face Recognition Library:</a:t>
            </a:r>
          </a:p>
          <a:p>
            <a:pPr lvl="1"/>
            <a:r>
              <a:rPr lang="en-US" dirty="0"/>
              <a:t>It’s a python library helpful in face recognition applications.</a:t>
            </a:r>
          </a:p>
          <a:p>
            <a:r>
              <a:rPr lang="en-US" dirty="0"/>
              <a:t>Face of people withing frame of reference will be compared to already saved data with the Face Recognition Library of python.</a:t>
            </a:r>
          </a:p>
          <a:p>
            <a:r>
              <a:rPr lang="en-US" dirty="0"/>
              <a:t>If image gets a match from saved data, then gives output as individual’s detail.</a:t>
            </a:r>
          </a:p>
          <a:p>
            <a:r>
              <a:rPr lang="en-US" dirty="0"/>
              <a:t>If not, it will simply tag OUTSIDER.</a:t>
            </a:r>
          </a:p>
        </p:txBody>
      </p:sp>
    </p:spTree>
    <p:extLst>
      <p:ext uri="{BB962C8B-B14F-4D97-AF65-F5344CB8AC3E}">
        <p14:creationId xmlns:p14="http://schemas.microsoft.com/office/powerpoint/2010/main" val="1814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73AB-1E8A-4439-AC6F-820D1D0A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74F2-F6A7-47BF-A99A-C7F6BC39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Recognition</a:t>
            </a:r>
          </a:p>
          <a:p>
            <a:r>
              <a:rPr lang="en-IN" dirty="0"/>
              <a:t>CV2</a:t>
            </a:r>
          </a:p>
          <a:p>
            <a:r>
              <a:rPr lang="en-IN" dirty="0"/>
              <a:t>OS</a:t>
            </a:r>
          </a:p>
          <a:p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1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AB-36CD-42CA-B633-3AA8EA33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Images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872654-2A19-43E2-8AE9-AA0A2F73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50"/>
          <a:stretch/>
        </p:blipFill>
        <p:spPr>
          <a:xfrm>
            <a:off x="970384" y="1881608"/>
            <a:ext cx="7715178" cy="40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FC99-74D3-4E07-B9F2-241BB85C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7111A-D2F1-4758-B63F-58461915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9" t="3718" r="64515" b="34526"/>
          <a:stretch/>
        </p:blipFill>
        <p:spPr>
          <a:xfrm>
            <a:off x="1063689" y="1690688"/>
            <a:ext cx="4441372" cy="447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3F11A-E80E-4BAA-A964-078755B60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50" y="1690688"/>
            <a:ext cx="5848739" cy="4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Problem Statement</vt:lpstr>
      <vt:lpstr>Proposed Solution</vt:lpstr>
      <vt:lpstr>Libraries Used</vt:lpstr>
      <vt:lpstr>Saved Images</vt:lpstr>
      <vt:lpstr>Test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tiwari</dc:creator>
  <cp:lastModifiedBy>shivam tiwari</cp:lastModifiedBy>
  <cp:revision>5</cp:revision>
  <dcterms:created xsi:type="dcterms:W3CDTF">2020-11-01T17:28:23Z</dcterms:created>
  <dcterms:modified xsi:type="dcterms:W3CDTF">2020-11-01T18:26:04Z</dcterms:modified>
</cp:coreProperties>
</file>