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6" d="100"/>
          <a:sy n="56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275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2370773"/>
            <a:ext cx="7477601" cy="17330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823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Basics of Testing in DevOps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4437102"/>
            <a:ext cx="7477601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Welcome to the world of testing in DevOps! Testing is a critical component of any software development project. Let's explore the basics.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6319599" y="5458897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219" y="5466517"/>
            <a:ext cx="340162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6786086" y="5464373"/>
            <a:ext cx="1827609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charan jeet</a:t>
            </a: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266117"/>
            <a:ext cx="8586549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Introduction to Testing in DevOps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3321487"/>
            <a:ext cx="4173260" cy="2641997"/>
          </a:xfrm>
          <a:prstGeom prst="roundRect">
            <a:avLst>
              <a:gd name="adj" fmla="val 2077"/>
            </a:avLst>
          </a:prstGeom>
          <a:solidFill>
            <a:srgbClr val="DADBF1"/>
          </a:solidFill>
          <a:ln w="7620">
            <a:solidFill>
              <a:srgbClr val="B4B7E4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62990" y="3551277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Why Test?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1062990" y="4134445"/>
            <a:ext cx="3713678" cy="15992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Testing ensures that your software is free from bugs and is functioning as intended. It helps deliver a quality product to customers.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28630" y="3321487"/>
            <a:ext cx="4173260" cy="2641997"/>
          </a:xfrm>
          <a:prstGeom prst="roundRect">
            <a:avLst>
              <a:gd name="adj" fmla="val 2077"/>
            </a:avLst>
          </a:prstGeom>
          <a:solidFill>
            <a:srgbClr val="DADBF1"/>
          </a:solidFill>
          <a:ln w="7620">
            <a:solidFill>
              <a:srgbClr val="B4B7E4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458420" y="3551277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Testing Goals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458420" y="4134445"/>
            <a:ext cx="3713678" cy="15992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Reduce the number of bugs and the time it takes to detect and fix them. Increase the quality of the code and the efficiency of the testing process.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24060" y="3321487"/>
            <a:ext cx="4173260" cy="2641997"/>
          </a:xfrm>
          <a:prstGeom prst="roundRect">
            <a:avLst>
              <a:gd name="adj" fmla="val 2077"/>
            </a:avLst>
          </a:prstGeom>
          <a:solidFill>
            <a:srgbClr val="DADBF1"/>
          </a:solidFill>
          <a:ln w="7620">
            <a:solidFill>
              <a:srgbClr val="B4B7E4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853851" y="3551277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Types of Tests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853851" y="4134445"/>
            <a:ext cx="3713678" cy="15992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Functional, performance, security, and usability are some of the testing types that form part of the software testing mix in DevOps.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804624"/>
            <a:ext cx="7034332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Types of Testing in DevOps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4642485"/>
            <a:ext cx="12964001" cy="44410"/>
          </a:xfrm>
          <a:prstGeom prst="rect">
            <a:avLst/>
          </a:prstGeom>
          <a:solidFill>
            <a:srgbClr val="B4B7E4"/>
          </a:solidFill>
          <a:ln/>
        </p:spPr>
      </p:sp>
      <p:sp>
        <p:nvSpPr>
          <p:cNvPr id="6" name="Shape 4"/>
          <p:cNvSpPr/>
          <p:nvPr/>
        </p:nvSpPr>
        <p:spPr>
          <a:xfrm>
            <a:off x="3996392" y="4642485"/>
            <a:ext cx="44410" cy="777597"/>
          </a:xfrm>
          <a:prstGeom prst="rect">
            <a:avLst/>
          </a:prstGeom>
          <a:solidFill>
            <a:srgbClr val="B4B7E4"/>
          </a:solidFill>
          <a:ln/>
        </p:spPr>
      </p:sp>
      <p:sp>
        <p:nvSpPr>
          <p:cNvPr id="7" name="Shape 5"/>
          <p:cNvSpPr/>
          <p:nvPr/>
        </p:nvSpPr>
        <p:spPr>
          <a:xfrm>
            <a:off x="3768685" y="4392573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DADBF1"/>
          </a:solidFill>
          <a:ln w="7620">
            <a:solidFill>
              <a:srgbClr val="B4B7E4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3937040" y="4425910"/>
            <a:ext cx="163235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2907625" y="5642372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Unit Testing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1055370" y="6225540"/>
            <a:ext cx="5926574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Testing individual units of code in isolation to ensure that they are working as intended.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292876" y="3864888"/>
            <a:ext cx="44410" cy="777597"/>
          </a:xfrm>
          <a:prstGeom prst="rect">
            <a:avLst/>
          </a:prstGeom>
          <a:solidFill>
            <a:srgbClr val="B4B7E4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169" y="4392573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DADBF1"/>
          </a:solidFill>
          <a:ln w="7620">
            <a:solidFill>
              <a:srgbClr val="B4B7E4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14473" y="4425910"/>
            <a:ext cx="201335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6114098" y="1859994"/>
            <a:ext cx="2402086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Integration Testing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4351853" y="2443163"/>
            <a:ext cx="5926574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Testing how different units of the software interact with each other to ensure that the integrated system is functioning as intended.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10589478" y="4642485"/>
            <a:ext cx="44410" cy="777597"/>
          </a:xfrm>
          <a:prstGeom prst="rect">
            <a:avLst/>
          </a:prstGeom>
          <a:solidFill>
            <a:srgbClr val="B4B7E4"/>
          </a:solidFill>
          <a:ln/>
        </p:spPr>
      </p:sp>
      <p:sp>
        <p:nvSpPr>
          <p:cNvPr id="17" name="Shape 15"/>
          <p:cNvSpPr/>
          <p:nvPr/>
        </p:nvSpPr>
        <p:spPr>
          <a:xfrm>
            <a:off x="10361771" y="4392573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DADBF1"/>
          </a:solidFill>
          <a:ln w="7620">
            <a:solidFill>
              <a:srgbClr val="B4B7E4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10507266" y="4425910"/>
            <a:ext cx="208955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9500711" y="5642372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System Testing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7648456" y="6225540"/>
            <a:ext cx="5926574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Validating how the complete system behaves under different conditions to ensure that it meets the quality standards and stakeholder requirements.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583168" y="1659731"/>
            <a:ext cx="7146727" cy="5054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980"/>
              </a:lnSpc>
              <a:buNone/>
            </a:pPr>
            <a:r>
              <a:rPr lang="en-US" sz="3062" b="1" kern="0" spc="-92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 Automation Tools and Frameworks</a:t>
            </a:r>
            <a:endParaRPr lang="en-US" sz="3062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75" y="2067044"/>
            <a:ext cx="3940315" cy="355508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280993" y="5042416"/>
            <a:ext cx="1853446" cy="2526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90"/>
              </a:lnSpc>
              <a:buNone/>
            </a:pPr>
            <a:r>
              <a:rPr lang="en-US" sz="1531" b="1" kern="0" spc="-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Selenium WebDriver</a:t>
            </a:r>
            <a:endParaRPr lang="en-US" sz="1531" dirty="0"/>
          </a:p>
        </p:txBody>
      </p:sp>
      <p:sp>
        <p:nvSpPr>
          <p:cNvPr id="7" name="Text 4"/>
          <p:cNvSpPr/>
          <p:nvPr/>
        </p:nvSpPr>
        <p:spPr>
          <a:xfrm>
            <a:off x="582989" y="5783640"/>
            <a:ext cx="3249454" cy="11191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popular tool used for automating and testing web applications. It supports a variety of programming languages, making it a flexible choice for teams.</a:t>
            </a:r>
            <a:endParaRPr lang="en-US" sz="1225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716" y="2165151"/>
            <a:ext cx="3940315" cy="355508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835009" y="5042416"/>
            <a:ext cx="1555313" cy="2526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90"/>
              </a:lnSpc>
              <a:buNone/>
            </a:pPr>
            <a:r>
              <a:rPr lang="en-US" sz="1531" b="1" kern="0" spc="-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JMeter</a:t>
            </a:r>
            <a:endParaRPr lang="en-US" sz="1531" dirty="0"/>
          </a:p>
        </p:txBody>
      </p:sp>
      <p:sp>
        <p:nvSpPr>
          <p:cNvPr id="10" name="Text 6"/>
          <p:cNvSpPr/>
          <p:nvPr/>
        </p:nvSpPr>
        <p:spPr>
          <a:xfrm>
            <a:off x="3987998" y="5633442"/>
            <a:ext cx="3249454" cy="8393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powerful tool used for performance and load testing, helping to identify bottlenecks and areas for optimization in your application.</a:t>
            </a:r>
            <a:endParaRPr lang="en-US" sz="1225" dirty="0"/>
          </a:p>
        </p:txBody>
      </p:sp>
      <p:sp>
        <p:nvSpPr>
          <p:cNvPr id="12" name="Text 7"/>
          <p:cNvSpPr/>
          <p:nvPr/>
        </p:nvSpPr>
        <p:spPr>
          <a:xfrm>
            <a:off x="8239958" y="5042416"/>
            <a:ext cx="1555313" cy="2526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90"/>
              </a:lnSpc>
              <a:buNone/>
            </a:pPr>
            <a:r>
              <a:rPr lang="en-US" sz="1531" b="1" kern="0" spc="-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TestingBot</a:t>
            </a:r>
            <a:endParaRPr lang="en-US" sz="1531" dirty="0"/>
          </a:p>
        </p:txBody>
      </p:sp>
      <p:sp>
        <p:nvSpPr>
          <p:cNvPr id="13" name="Text 8"/>
          <p:cNvSpPr/>
          <p:nvPr/>
        </p:nvSpPr>
        <p:spPr>
          <a:xfrm>
            <a:off x="7392948" y="5633442"/>
            <a:ext cx="3249454" cy="11191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cloud-based tool for cross-browser testing, making sure that your application looks and performs the same across different browsers and devices.</a:t>
            </a:r>
            <a:endParaRPr lang="en-US" sz="1225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7597" y="7848243"/>
            <a:ext cx="3555087" cy="355508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1644908" y="5042416"/>
            <a:ext cx="1555313" cy="2526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90"/>
              </a:lnSpc>
              <a:buNone/>
            </a:pPr>
            <a:r>
              <a:rPr lang="en-US" sz="1531" b="1" kern="0" spc="-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Cypress</a:t>
            </a:r>
            <a:endParaRPr lang="en-US" sz="1531" dirty="0"/>
          </a:p>
        </p:txBody>
      </p:sp>
      <p:sp>
        <p:nvSpPr>
          <p:cNvPr id="16" name="Text 10"/>
          <p:cNvSpPr/>
          <p:nvPr/>
        </p:nvSpPr>
        <p:spPr>
          <a:xfrm>
            <a:off x="10797897" y="5633442"/>
            <a:ext cx="3249454" cy="11191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modern front-end testing tool that can run hundreds of tests automatically in seconds, giving you instant feedback on your code changes.</a:t>
            </a:r>
            <a:endParaRPr lang="en-US" sz="12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006078"/>
            <a:ext cx="9057561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Continuous Integration and Testing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061448"/>
            <a:ext cx="44410" cy="5162074"/>
          </a:xfrm>
          <a:prstGeom prst="rect">
            <a:avLst/>
          </a:prstGeom>
          <a:solidFill>
            <a:srgbClr val="B4B7E4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441912"/>
            <a:ext cx="777597" cy="44410"/>
          </a:xfrm>
          <a:prstGeom prst="rect">
            <a:avLst/>
          </a:prstGeom>
          <a:solidFill>
            <a:srgbClr val="B4B7E4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214205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DADBF1"/>
          </a:solidFill>
          <a:ln w="7620">
            <a:solidFill>
              <a:srgbClr val="B4B7E4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33583" y="2247543"/>
            <a:ext cx="163235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283619"/>
            <a:ext cx="2940963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Continuous Integration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2866787"/>
            <a:ext cx="5259943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process of merging code changes into a central repository and running automated builds and tests to make sure that everything works together.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552765"/>
            <a:ext cx="777597" cy="44410"/>
          </a:xfrm>
          <a:prstGeom prst="rect">
            <a:avLst/>
          </a:prstGeom>
          <a:solidFill>
            <a:srgbClr val="B4B7E4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325058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DADBF1"/>
          </a:solidFill>
          <a:ln w="7620">
            <a:solidFill>
              <a:srgbClr val="B4B7E4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14533" y="3358396"/>
            <a:ext cx="201335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508177" y="3394472"/>
            <a:ext cx="2584966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Continuous Delivery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833199" y="3977640"/>
            <a:ext cx="5259943" cy="15992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process of deploying code changes to the production environment automatically after they pass various quality checks. It helps to reduce the time it takes to release new features.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4977229"/>
            <a:ext cx="777597" cy="44410"/>
          </a:xfrm>
          <a:prstGeom prst="rect">
            <a:avLst/>
          </a:prstGeom>
          <a:solidFill>
            <a:srgbClr val="B4B7E4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4749522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DADBF1"/>
          </a:solidFill>
          <a:ln w="7620">
            <a:solidFill>
              <a:srgbClr val="B4B7E4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10723" y="4782860"/>
            <a:ext cx="208955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4818936"/>
            <a:ext cx="2501860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Continuous Testing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402104"/>
            <a:ext cx="5259943" cy="15992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practice of testing the software frequently and continuously throughout the development lifecycle, minimizing the chance of finding bugs too late in the process.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740569"/>
            <a:ext cx="8053983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 Environment Management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542" y="1795939"/>
            <a:ext cx="2888575" cy="28885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808798" y="4906685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Artifactory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833199" y="5489853"/>
            <a:ext cx="4173260" cy="19990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binary repository manager for different software artifacts such as packages, docker images, and more. It supports a range of technologies, making it easy to deploy and run your environment.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972" y="1795939"/>
            <a:ext cx="2888575" cy="288857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204228" y="4906685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228630" y="5489853"/>
            <a:ext cx="4173260" cy="19990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lightweight, container-based approach to running applications and their dependencies in a consistent environment. It's a great tool for easy and quick setup of testing environments.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6402" y="1795939"/>
            <a:ext cx="2888575" cy="2888575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10599658" y="4906685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Jenkins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624060" y="5489853"/>
            <a:ext cx="4173260" cy="19990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 open-source automation server that can run various testing and build tasks in an efficient, streamlined manner, making it a great choice for test environment management.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17245" y="599361"/>
            <a:ext cx="7509510" cy="14168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78"/>
              </a:lnSpc>
              <a:buNone/>
            </a:pPr>
            <a:r>
              <a:rPr lang="en-US" sz="4291" b="1" kern="0" spc="-12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Challenges in Testing in DevOps</a:t>
            </a:r>
            <a:endParaRPr lang="en-US" sz="4291" dirty="0"/>
          </a:p>
        </p:txBody>
      </p:sp>
      <p:sp>
        <p:nvSpPr>
          <p:cNvPr id="5" name="Shape 3"/>
          <p:cNvSpPr/>
          <p:nvPr/>
        </p:nvSpPr>
        <p:spPr>
          <a:xfrm>
            <a:off x="833199" y="2541270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DADBF1"/>
          </a:solidFill>
          <a:ln w="7620">
            <a:solidFill>
              <a:srgbClr val="B4B7E4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984528" y="2525435"/>
            <a:ext cx="155734" cy="4249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347"/>
              </a:lnSpc>
              <a:buNone/>
            </a:pPr>
            <a:r>
              <a:rPr lang="en-US" sz="2574" b="1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574" dirty="0"/>
          </a:p>
        </p:txBody>
      </p:sp>
      <p:sp>
        <p:nvSpPr>
          <p:cNvPr id="7" name="Text 5"/>
          <p:cNvSpPr/>
          <p:nvPr/>
        </p:nvSpPr>
        <p:spPr>
          <a:xfrm>
            <a:off x="1525429" y="2560915"/>
            <a:ext cx="2625566" cy="3540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89"/>
              </a:lnSpc>
              <a:buNone/>
            </a:pPr>
            <a:r>
              <a:rPr lang="en-US" sz="2145" b="1" kern="0" spc="-6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Technical complexity</a:t>
            </a:r>
            <a:endParaRPr lang="en-US" sz="2145" dirty="0"/>
          </a:p>
        </p:txBody>
      </p:sp>
      <p:sp>
        <p:nvSpPr>
          <p:cNvPr id="8" name="Text 6"/>
          <p:cNvSpPr/>
          <p:nvPr/>
        </p:nvSpPr>
        <p:spPr>
          <a:xfrm>
            <a:off x="1525429" y="3132892"/>
            <a:ext cx="2937629" cy="23538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89"/>
              </a:lnSpc>
              <a:buNone/>
            </a:pPr>
            <a:r>
              <a:rPr lang="en-US" sz="1716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With DevOps, there is an increased emphasis on automation, integration, and testing, which requires a greater technical skillset and understanding.</a:t>
            </a:r>
            <a:endParaRPr lang="en-US" sz="1716" dirty="0"/>
          </a:p>
        </p:txBody>
      </p:sp>
      <p:sp>
        <p:nvSpPr>
          <p:cNvPr id="9" name="Shape 7"/>
          <p:cNvSpPr/>
          <p:nvPr/>
        </p:nvSpPr>
        <p:spPr>
          <a:xfrm>
            <a:off x="4683085" y="2541270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DADBF1"/>
          </a:solidFill>
          <a:ln w="7620">
            <a:solidFill>
              <a:srgbClr val="B4B7E4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4829175" y="2525435"/>
            <a:ext cx="193834" cy="4249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347"/>
              </a:lnSpc>
              <a:buNone/>
            </a:pPr>
            <a:r>
              <a:rPr lang="en-US" sz="2574" b="1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574" dirty="0"/>
          </a:p>
        </p:txBody>
      </p:sp>
      <p:sp>
        <p:nvSpPr>
          <p:cNvPr id="11" name="Text 9"/>
          <p:cNvSpPr/>
          <p:nvPr/>
        </p:nvSpPr>
        <p:spPr>
          <a:xfrm>
            <a:off x="5389126" y="2560915"/>
            <a:ext cx="2937629" cy="7081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89"/>
              </a:lnSpc>
              <a:buNone/>
            </a:pPr>
            <a:r>
              <a:rPr lang="en-US" sz="2145" b="1" kern="0" spc="-6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Managing Environments</a:t>
            </a:r>
            <a:endParaRPr lang="en-US" sz="2145" dirty="0"/>
          </a:p>
        </p:txBody>
      </p:sp>
      <p:sp>
        <p:nvSpPr>
          <p:cNvPr id="12" name="Text 10"/>
          <p:cNvSpPr/>
          <p:nvPr/>
        </p:nvSpPr>
        <p:spPr>
          <a:xfrm>
            <a:off x="5389126" y="3486983"/>
            <a:ext cx="2937629" cy="23538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89"/>
              </a:lnSpc>
              <a:buNone/>
            </a:pPr>
            <a:r>
              <a:rPr lang="en-US" sz="1716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 testing environments become more complex, managing multiple environments to develop, test, and deploy software can become challenging.</a:t>
            </a:r>
            <a:endParaRPr lang="en-US" sz="1716" dirty="0"/>
          </a:p>
        </p:txBody>
      </p:sp>
      <p:sp>
        <p:nvSpPr>
          <p:cNvPr id="13" name="Shape 11"/>
          <p:cNvSpPr/>
          <p:nvPr/>
        </p:nvSpPr>
        <p:spPr>
          <a:xfrm>
            <a:off x="833199" y="6328648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DADBF1"/>
          </a:solidFill>
          <a:ln w="7620">
            <a:solidFill>
              <a:srgbClr val="B4B7E4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57858" y="6241137"/>
            <a:ext cx="209074" cy="4249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347"/>
              </a:lnSpc>
              <a:buNone/>
            </a:pPr>
            <a:r>
              <a:rPr lang="en-US" sz="2574" b="1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574" dirty="0"/>
          </a:p>
        </p:txBody>
      </p:sp>
      <p:sp>
        <p:nvSpPr>
          <p:cNvPr id="15" name="Text 13"/>
          <p:cNvSpPr/>
          <p:nvPr/>
        </p:nvSpPr>
        <p:spPr>
          <a:xfrm>
            <a:off x="1525429" y="6276618"/>
            <a:ext cx="3209449" cy="3540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89"/>
              </a:lnSpc>
              <a:buNone/>
            </a:pPr>
            <a:r>
              <a:rPr lang="en-US" sz="2145" b="1" kern="0" spc="-6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Tool Selection Complexity</a:t>
            </a:r>
            <a:endParaRPr lang="en-US" sz="2145" dirty="0"/>
          </a:p>
        </p:txBody>
      </p:sp>
      <p:sp>
        <p:nvSpPr>
          <p:cNvPr id="16" name="Text 14"/>
          <p:cNvSpPr/>
          <p:nvPr/>
        </p:nvSpPr>
        <p:spPr>
          <a:xfrm>
            <a:off x="1525429" y="6848594"/>
            <a:ext cx="6801326" cy="7846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89"/>
              </a:lnSpc>
              <a:buNone/>
            </a:pPr>
            <a:r>
              <a:rPr lang="en-US" sz="1716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With so many testing tools and frameworks in the market, selecting the right tool for your organization can be overwhelming.</a:t>
            </a:r>
            <a:endParaRPr lang="en-US" sz="1716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271349"/>
            <a:ext cx="12353687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Best Practices for Successful Testing in DevOps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2659975"/>
            <a:ext cx="2666286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Collaboration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1188601" y="3426381"/>
            <a:ext cx="3604141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Ensure timely and clear communication between teams to avoid issues and surprises.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188601" y="4736902"/>
            <a:ext cx="3604141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Plan and execute code reviews.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188601" y="5247799"/>
            <a:ext cx="3604141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a blame-free, exploratory mindset for testing.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342334" y="2659975"/>
            <a:ext cx="2666286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Automation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697736" y="3426381"/>
            <a:ext cx="3604141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automation to reduce the chance of human errors.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5697736" y="4337090"/>
            <a:ext cx="3604141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Automate every part of the testing process that can be automated.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5697736" y="5247799"/>
            <a:ext cx="3604141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Choose tools that fit your team's skillset and expertise.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851469" y="2659975"/>
            <a:ext cx="3043357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Continuous Testing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10206871" y="3426381"/>
            <a:ext cx="3604141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Run tests as early as possible and as often as needed.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10206871" y="4337090"/>
            <a:ext cx="3604141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Include testing into the Continuous Integration (CI) and Continuous Delivery (CD) process.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10206871" y="5647611"/>
            <a:ext cx="3604141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 for user experience and usability as early as possible and as often as needed.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706</Words>
  <Application>Microsoft Office PowerPoint</Application>
  <PresentationFormat>Custom</PresentationFormat>
  <Paragraphs>77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Charanjit Singh</cp:lastModifiedBy>
  <cp:revision>2</cp:revision>
  <dcterms:created xsi:type="dcterms:W3CDTF">2023-06-18T06:19:53Z</dcterms:created>
  <dcterms:modified xsi:type="dcterms:W3CDTF">2023-06-18T06:23:57Z</dcterms:modified>
</cp:coreProperties>
</file>