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58" r:id="rId5"/>
    <p:sldId id="260" r:id="rId6"/>
    <p:sldId id="261" r:id="rId7"/>
    <p:sldId id="265"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2" y="-1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1C97C-7E75-4625-8DD9-6EDA01E5B3C8}" type="datetimeFigureOut">
              <a:rPr lang="en-IN" smtClean="0"/>
              <a:t>17-05-2022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E6BB4-105C-4F35-92B7-9B5137DF1036}" type="slidenum">
              <a:rPr lang="en-IN" smtClean="0"/>
              <a:t>‹#›</a:t>
            </a:fld>
            <a:endParaRPr lang="en-IN"/>
          </a:p>
        </p:txBody>
      </p:sp>
    </p:spTree>
    <p:extLst>
      <p:ext uri="{BB962C8B-B14F-4D97-AF65-F5344CB8AC3E}">
        <p14:creationId xmlns:p14="http://schemas.microsoft.com/office/powerpoint/2010/main" val="114024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DA075C-A228-415E-9DE2-401678660A6E}"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A6302-7D75-4E6E-BDFA-E06F8298A418}"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DEA3F-049A-4BE1-8A43-9C31BD272F48}"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D2AF96C-1B06-49BF-B98A-91E605960E77}"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056B5-F181-45F9-B899-309F29661AAF}" type="datetime1">
              <a:rPr lang="en-IN" smtClean="0"/>
              <a:t>17-05-2022</a:t>
            </a:fld>
            <a:endParaRPr lang="en-IN" dirty="0"/>
          </a:p>
        </p:txBody>
      </p:sp>
      <p:sp>
        <p:nvSpPr>
          <p:cNvPr id="6" name="Footer Placeholder 5"/>
          <p:cNvSpPr>
            <a:spLocks noGrp="1"/>
          </p:cNvSpPr>
          <p:nvPr>
            <p:ph type="ftr" sz="quarter" idx="11"/>
          </p:nvPr>
        </p:nvSpPr>
        <p:spPr/>
        <p:txBody>
          <a:bodyPr/>
          <a:lstStyle/>
          <a:p>
            <a:r>
              <a:rPr lang="en-IN" dirty="0" smtClean="0"/>
              <a:t>Made By Shivam Tomar</a:t>
            </a:r>
            <a:endParaRPr lang="en-IN" dirty="0"/>
          </a:p>
        </p:txBody>
      </p:sp>
      <p:sp>
        <p:nvSpPr>
          <p:cNvPr id="7" name="Slide Number Placeholder 6"/>
          <p:cNvSpPr>
            <a:spLocks noGrp="1"/>
          </p:cNvSpPr>
          <p:nvPr>
            <p:ph type="sldNum" sz="quarter" idx="12"/>
          </p:nvPr>
        </p:nvSpPr>
        <p:spPr/>
        <p:txBody>
          <a:bodyPr/>
          <a:lstStyle/>
          <a:p>
            <a:fld id="{3F9C6BCF-86E6-4E38-890E-B58C9334E824}"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D40E5-603A-428A-9A6F-6156AFC81509}" type="datetime1">
              <a:rPr lang="en-IN" smtClean="0"/>
              <a:t>17-05-2022</a:t>
            </a:fld>
            <a:endParaRPr lang="en-IN" dirty="0"/>
          </a:p>
        </p:txBody>
      </p:sp>
      <p:sp>
        <p:nvSpPr>
          <p:cNvPr id="8" name="Footer Placeholder 7"/>
          <p:cNvSpPr>
            <a:spLocks noGrp="1"/>
          </p:cNvSpPr>
          <p:nvPr>
            <p:ph type="ftr" sz="quarter" idx="11"/>
          </p:nvPr>
        </p:nvSpPr>
        <p:spPr/>
        <p:txBody>
          <a:bodyPr/>
          <a:lstStyle/>
          <a:p>
            <a:r>
              <a:rPr lang="en-IN" dirty="0" smtClean="0"/>
              <a:t>Made By Shivam Tomar</a:t>
            </a:r>
            <a:endParaRPr lang="en-IN" dirty="0"/>
          </a:p>
        </p:txBody>
      </p:sp>
      <p:sp>
        <p:nvSpPr>
          <p:cNvPr id="9" name="Slide Number Placeholder 8"/>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F847F-8DEB-4538-9DC2-8885D92A0BBB}" type="datetime1">
              <a:rPr lang="en-IN" smtClean="0"/>
              <a:t>17-05-2022</a:t>
            </a:fld>
            <a:endParaRPr lang="en-IN" dirty="0"/>
          </a:p>
        </p:txBody>
      </p:sp>
      <p:sp>
        <p:nvSpPr>
          <p:cNvPr id="4" name="Footer Placeholder 3"/>
          <p:cNvSpPr>
            <a:spLocks noGrp="1"/>
          </p:cNvSpPr>
          <p:nvPr>
            <p:ph type="ftr" sz="quarter" idx="11"/>
          </p:nvPr>
        </p:nvSpPr>
        <p:spPr/>
        <p:txBody>
          <a:bodyPr/>
          <a:lstStyle/>
          <a:p>
            <a:r>
              <a:rPr lang="en-IN" dirty="0" smtClean="0"/>
              <a:t>Made By Shivam Tomar</a:t>
            </a:r>
            <a:endParaRPr lang="en-IN" dirty="0"/>
          </a:p>
        </p:txBody>
      </p:sp>
      <p:sp>
        <p:nvSpPr>
          <p:cNvPr id="5" name="Slide Number Placeholder 4"/>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65BA-6B9A-48E0-895F-B2CF886B36BF}" type="datetime1">
              <a:rPr lang="en-IN" smtClean="0"/>
              <a:t>17-05-2022</a:t>
            </a:fld>
            <a:endParaRPr lang="en-IN" dirty="0"/>
          </a:p>
        </p:txBody>
      </p:sp>
      <p:sp>
        <p:nvSpPr>
          <p:cNvPr id="3" name="Footer Placeholder 2"/>
          <p:cNvSpPr>
            <a:spLocks noGrp="1"/>
          </p:cNvSpPr>
          <p:nvPr>
            <p:ph type="ftr" sz="quarter" idx="11"/>
          </p:nvPr>
        </p:nvSpPr>
        <p:spPr/>
        <p:txBody>
          <a:bodyPr/>
          <a:lstStyle/>
          <a:p>
            <a:r>
              <a:rPr lang="en-IN" dirty="0" smtClean="0"/>
              <a:t>Made By Shivam Tomar</a:t>
            </a:r>
            <a:endParaRPr lang="en-IN" dirty="0"/>
          </a:p>
        </p:txBody>
      </p:sp>
      <p:sp>
        <p:nvSpPr>
          <p:cNvPr id="4" name="Slide Number Placeholder 3"/>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58FE19C-B37C-4E84-B9BB-5FB2F120759A}" type="datetime1">
              <a:rPr lang="en-IN" smtClean="0"/>
              <a:t>17-05-2022</a:t>
            </a:fld>
            <a:endParaRPr lang="en-IN"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IN" dirty="0" smtClean="0"/>
              <a:t>Made By Shivam Tomar</a:t>
            </a:r>
            <a:endParaRPr lang="en-IN"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F9C6BCF-86E6-4E38-890E-B58C9334E824}"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0115E-BD05-4145-9D83-4CC10A9210A7}" type="datetime1">
              <a:rPr lang="en-IN" smtClean="0"/>
              <a:t>17-05-2022</a:t>
            </a:fld>
            <a:endParaRPr lang="en-IN" dirty="0"/>
          </a:p>
        </p:txBody>
      </p:sp>
      <p:sp>
        <p:nvSpPr>
          <p:cNvPr id="6" name="Footer Placeholder 5"/>
          <p:cNvSpPr>
            <a:spLocks noGrp="1"/>
          </p:cNvSpPr>
          <p:nvPr>
            <p:ph type="ftr" sz="quarter" idx="11"/>
          </p:nvPr>
        </p:nvSpPr>
        <p:spPr/>
        <p:txBody>
          <a:bodyPr/>
          <a:lstStyle/>
          <a:p>
            <a:r>
              <a:rPr lang="en-IN" dirty="0" smtClean="0"/>
              <a:t>Made By Shivam Tomar</a:t>
            </a:r>
            <a:endParaRPr lang="en-IN" dirty="0"/>
          </a:p>
        </p:txBody>
      </p:sp>
      <p:sp>
        <p:nvSpPr>
          <p:cNvPr id="7" name="Slide Number Placeholder 6"/>
          <p:cNvSpPr>
            <a:spLocks noGrp="1"/>
          </p:cNvSpPr>
          <p:nvPr>
            <p:ph type="sldNum" sz="quarter" idx="12"/>
          </p:nvPr>
        </p:nvSpPr>
        <p:spPr/>
        <p:txBody>
          <a:bodyPr/>
          <a:lstStyle/>
          <a:p>
            <a:fld id="{3F9C6BCF-86E6-4E38-890E-B58C9334E824}"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01FA28C-FAB9-4E9C-85C6-C8185F5563D3}" type="datetime1">
              <a:rPr lang="en-IN" smtClean="0"/>
              <a:t>17-05-2022</a:t>
            </a:fld>
            <a:endParaRPr lang="en-IN"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IN" dirty="0" smtClean="0"/>
              <a:t>Made By Shivam Tomar</a:t>
            </a:r>
            <a:endParaRPr lang="en-IN"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F9C6BCF-86E6-4E38-890E-B58C9334E824}"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7"/>
            <a:ext cx="7772400" cy="864095"/>
          </a:xfrm>
        </p:spPr>
        <p:txBody>
          <a:bodyPr/>
          <a:lstStyle/>
          <a:p>
            <a:pPr algn="ctr"/>
            <a:r>
              <a:rPr lang="en-IN" sz="5400" b="1" i="1" u="sng" dirty="0"/>
              <a:t>P</a:t>
            </a:r>
            <a:r>
              <a:rPr lang="en-IN" sz="5400" b="1" i="1" u="sng" dirty="0" smtClean="0"/>
              <a:t>resentation</a:t>
            </a:r>
            <a:endParaRPr lang="en-IN" sz="5400" b="1" i="1" u="sng" dirty="0"/>
          </a:p>
        </p:txBody>
      </p:sp>
      <p:sp>
        <p:nvSpPr>
          <p:cNvPr id="3" name="Subtitle 2"/>
          <p:cNvSpPr>
            <a:spLocks noGrp="1"/>
          </p:cNvSpPr>
          <p:nvPr>
            <p:ph type="subTitle" idx="1"/>
          </p:nvPr>
        </p:nvSpPr>
        <p:spPr>
          <a:xfrm>
            <a:off x="1371600" y="1844824"/>
            <a:ext cx="6296744" cy="4392488"/>
          </a:xfrm>
        </p:spPr>
        <p:txBody>
          <a:bodyPr>
            <a:normAutofit/>
          </a:bodyPr>
          <a:lstStyle/>
          <a:p>
            <a:pPr algn="l"/>
            <a:r>
              <a:rPr lang="en-IN" sz="1800" dirty="0" smtClean="0"/>
              <a:t>	</a:t>
            </a:r>
            <a:r>
              <a:rPr lang="en-IN" sz="2400" u="sng" dirty="0" smtClean="0"/>
              <a:t>overview what we study</a:t>
            </a:r>
          </a:p>
          <a:p>
            <a:pPr marL="285750" indent="-285750" algn="l">
              <a:buFont typeface="Wingdings" pitchFamily="2" charset="2"/>
              <a:buChar char="q"/>
            </a:pPr>
            <a:r>
              <a:rPr lang="en-IN" sz="1800" dirty="0" smtClean="0"/>
              <a:t>What is Docker .</a:t>
            </a:r>
          </a:p>
          <a:p>
            <a:pPr marL="285750" indent="-285750" algn="l">
              <a:buFont typeface="Wingdings" pitchFamily="2" charset="2"/>
              <a:buChar char="q"/>
            </a:pPr>
            <a:r>
              <a:rPr lang="en-IN" sz="1800" dirty="0" smtClean="0"/>
              <a:t>Docker Components.</a:t>
            </a:r>
          </a:p>
          <a:p>
            <a:pPr marL="285750" indent="-285750" algn="l">
              <a:buFont typeface="Wingdings" pitchFamily="2" charset="2"/>
              <a:buChar char="q"/>
            </a:pPr>
            <a:r>
              <a:rPr lang="en-IN" sz="1800" dirty="0" smtClean="0"/>
              <a:t>Docker Architecture .</a:t>
            </a:r>
          </a:p>
          <a:p>
            <a:pPr marL="285750" indent="-285750" algn="l">
              <a:buFont typeface="Wingdings" pitchFamily="2" charset="2"/>
              <a:buChar char="q"/>
            </a:pPr>
            <a:r>
              <a:rPr lang="en-IN" sz="1800" dirty="0" smtClean="0"/>
              <a:t>Docker hub.</a:t>
            </a:r>
          </a:p>
          <a:p>
            <a:pPr marL="285750" indent="-285750" algn="l">
              <a:buFont typeface="Wingdings" pitchFamily="2" charset="2"/>
              <a:buChar char="q"/>
            </a:pPr>
            <a:r>
              <a:rPr lang="en-IN" sz="1800" dirty="0" smtClean="0"/>
              <a:t>Docker registry.</a:t>
            </a:r>
          </a:p>
          <a:p>
            <a:pPr marL="285750" indent="-285750" algn="l">
              <a:buFont typeface="Wingdings" pitchFamily="2" charset="2"/>
              <a:buChar char="q"/>
            </a:pPr>
            <a:r>
              <a:rPr lang="en-IN" sz="1800" dirty="0" smtClean="0"/>
              <a:t>Docker Network.</a:t>
            </a:r>
          </a:p>
          <a:p>
            <a:pPr marL="285750" indent="-285750" algn="l">
              <a:buFont typeface="Wingdings" pitchFamily="2" charset="2"/>
              <a:buChar char="q"/>
            </a:pPr>
            <a:endParaRPr lang="en-IN" sz="1800" dirty="0" smtClean="0"/>
          </a:p>
          <a:p>
            <a:pPr algn="l"/>
            <a:endParaRPr lang="en-IN" sz="1800" dirty="0" smtClean="0"/>
          </a:p>
          <a:p>
            <a:pPr marL="285750" indent="-285750" algn="l">
              <a:buFont typeface="Wingdings" pitchFamily="2" charset="2"/>
              <a:buChar char="q"/>
            </a:pPr>
            <a:endParaRPr lang="en-IN" sz="1800" dirty="0" smtClean="0">
              <a:latin typeface="Bahnschrift SemiBold Condensed" pitchFamily="34" charset="0"/>
            </a:endParaRPr>
          </a:p>
          <a:p>
            <a:pPr marL="285750" indent="-285750" algn="l">
              <a:buFont typeface="Wingdings" pitchFamily="2" charset="2"/>
              <a:buChar char="q"/>
            </a:pPr>
            <a:endParaRPr lang="en-IN" sz="1800" dirty="0" smtClean="0">
              <a:latin typeface="Bahnschrift SemiBold Condensed" pitchFamily="34" charset="0"/>
            </a:endParaRPr>
          </a:p>
          <a:p>
            <a:pPr marL="285750" indent="-285750">
              <a:buFont typeface="Wingdings" pitchFamily="2" charset="2"/>
              <a:buChar char="q"/>
            </a:pPr>
            <a:endParaRPr lang="en-IN" sz="1800" dirty="0"/>
          </a:p>
        </p:txBody>
      </p:sp>
      <p:sp>
        <p:nvSpPr>
          <p:cNvPr id="4" name="Date Placeholder 3"/>
          <p:cNvSpPr>
            <a:spLocks noGrp="1"/>
          </p:cNvSpPr>
          <p:nvPr>
            <p:ph type="dt" sz="half" idx="10"/>
          </p:nvPr>
        </p:nvSpPr>
        <p:spPr/>
        <p:txBody>
          <a:bodyPr/>
          <a:lstStyle/>
          <a:p>
            <a:fld id="{0B3EF2C6-6F50-42EF-9A6B-401C47F4D8BF}" type="datetime1">
              <a:rPr lang="en-IN" smtClean="0"/>
              <a:t>17-05-2022</a:t>
            </a:fld>
            <a:endParaRPr lang="en-IN" dirty="0"/>
          </a:p>
        </p:txBody>
      </p:sp>
      <p:sp>
        <p:nvSpPr>
          <p:cNvPr id="5" name="Footer Placeholder 4"/>
          <p:cNvSpPr>
            <a:spLocks noGrp="1"/>
          </p:cNvSpPr>
          <p:nvPr>
            <p:ph type="ftr" sz="quarter" idx="11"/>
          </p:nvPr>
        </p:nvSpPr>
        <p:spPr>
          <a:xfrm>
            <a:off x="5292080" y="6093296"/>
            <a:ext cx="2949834" cy="466146"/>
          </a:xfrm>
        </p:spPr>
        <p:txBody>
          <a:bodyPr/>
          <a:lstStyle/>
          <a:p>
            <a:r>
              <a:rPr lang="en-IN" sz="2800" b="1" dirty="0" smtClean="0">
                <a:solidFill>
                  <a:schemeClr val="bg2">
                    <a:lumMod val="10000"/>
                  </a:schemeClr>
                </a:solidFill>
                <a:latin typeface="Freestyle Script" pitchFamily="66" charset="0"/>
              </a:rPr>
              <a:t>Shivam Tomar</a:t>
            </a:r>
            <a:endParaRPr lang="en-IN" sz="2800" b="1" dirty="0">
              <a:solidFill>
                <a:schemeClr val="bg2">
                  <a:lumMod val="10000"/>
                </a:schemeClr>
              </a:solidFill>
              <a:latin typeface="Freestyle Script" pitchFamily="66" charset="0"/>
            </a:endParaRPr>
          </a:p>
        </p:txBody>
      </p:sp>
      <p:sp>
        <p:nvSpPr>
          <p:cNvPr id="6" name="Slide Number Placeholder 5"/>
          <p:cNvSpPr>
            <a:spLocks noGrp="1"/>
          </p:cNvSpPr>
          <p:nvPr>
            <p:ph type="sldNum" sz="quarter" idx="12"/>
          </p:nvPr>
        </p:nvSpPr>
        <p:spPr>
          <a:xfrm>
            <a:off x="8401038" y="116632"/>
            <a:ext cx="502920" cy="576064"/>
          </a:xfrm>
        </p:spPr>
        <p:txBody>
          <a:bodyPr/>
          <a:lstStyle/>
          <a:p>
            <a:r>
              <a:rPr lang="en-IN" dirty="0" smtClean="0"/>
              <a:t>1</a:t>
            </a:r>
            <a:endParaRPr lang="en-IN" dirty="0"/>
          </a:p>
        </p:txBody>
      </p:sp>
      <p:sp>
        <p:nvSpPr>
          <p:cNvPr id="7" name="Rectangle 6"/>
          <p:cNvSpPr/>
          <p:nvPr/>
        </p:nvSpPr>
        <p:spPr>
          <a:xfrm>
            <a:off x="9758301" y="52301"/>
            <a:ext cx="308097" cy="346249"/>
          </a:xfrm>
          <a:prstGeom prst="rect">
            <a:avLst/>
          </a:prstGeom>
        </p:spPr>
        <p:txBody>
          <a:bodyPr wrap="none">
            <a:spAutoFit/>
          </a:bodyPr>
          <a:lstStyle/>
          <a:p>
            <a:pPr lvl="0" algn="ctr"/>
            <a:fld id="{3F9C6BCF-86E6-4E38-890E-B58C9334E824}" type="slidenum">
              <a:rPr lang="en-IN" sz="1650">
                <a:solidFill>
                  <a:srgbClr val="FFFFFF"/>
                </a:solidFill>
              </a:rPr>
              <a:pPr lvl="0" algn="ctr"/>
              <a:t>1</a:t>
            </a:fld>
            <a:endParaRPr lang="en-IN" sz="1650" dirty="0">
              <a:solidFill>
                <a:srgbClr val="FFFFFF"/>
              </a:solidFill>
            </a:endParaRPr>
          </a:p>
        </p:txBody>
      </p:sp>
    </p:spTree>
    <p:extLst>
      <p:ext uri="{BB962C8B-B14F-4D97-AF65-F5344CB8AC3E}">
        <p14:creationId xmlns:p14="http://schemas.microsoft.com/office/powerpoint/2010/main" val="67362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32656"/>
            <a:ext cx="7520940" cy="5400600"/>
          </a:xfrm>
        </p:spPr>
        <p:txBody>
          <a:bodyPr>
            <a:normAutofit fontScale="92500" lnSpcReduction="10000"/>
          </a:bodyPr>
          <a:lstStyle/>
          <a:p>
            <a:pPr>
              <a:buFont typeface="Wingdings" pitchFamily="2" charset="2"/>
              <a:buChar char="q"/>
            </a:pPr>
            <a:r>
              <a:rPr lang="en-IN" dirty="0"/>
              <a:t>d</a:t>
            </a:r>
            <a:r>
              <a:rPr lang="en-IN" dirty="0" smtClean="0"/>
              <a:t>ocker stop [container id]</a:t>
            </a:r>
          </a:p>
          <a:p>
            <a:pPr marL="0" indent="0"/>
            <a:r>
              <a:rPr lang="en-IN" b="0" dirty="0" smtClean="0"/>
              <a:t>It is used to stop the container .</a:t>
            </a:r>
          </a:p>
          <a:p>
            <a:pPr>
              <a:buFont typeface="Wingdings" pitchFamily="2" charset="2"/>
              <a:buChar char="q"/>
            </a:pPr>
            <a:r>
              <a:rPr lang="en-IN" dirty="0"/>
              <a:t>d</a:t>
            </a:r>
            <a:r>
              <a:rPr lang="en-IN" dirty="0" smtClean="0"/>
              <a:t>ocker run –d –-name=[container name] image name : tag</a:t>
            </a:r>
          </a:p>
          <a:p>
            <a:pPr marL="0" indent="0"/>
            <a:r>
              <a:rPr lang="en-IN" b="0" dirty="0"/>
              <a:t>I</a:t>
            </a:r>
            <a:r>
              <a:rPr lang="en-IN" b="0" dirty="0" smtClean="0"/>
              <a:t>t is used to name the container formed of specific image.</a:t>
            </a:r>
          </a:p>
          <a:p>
            <a:pPr>
              <a:buFont typeface="Wingdings" pitchFamily="2" charset="2"/>
              <a:buChar char="q"/>
            </a:pPr>
            <a:r>
              <a:rPr lang="en-IN" dirty="0" smtClean="0"/>
              <a:t>docker run –p host port :container port image name : tag</a:t>
            </a:r>
          </a:p>
          <a:p>
            <a:pPr marL="0" indent="0"/>
            <a:r>
              <a:rPr lang="en-IN" b="0" dirty="0" smtClean="0"/>
              <a:t>It is used to allocate the port of container to the host for see what the applications is working .</a:t>
            </a:r>
          </a:p>
          <a:p>
            <a:pPr>
              <a:buFont typeface="Wingdings" pitchFamily="2" charset="2"/>
              <a:buChar char="q"/>
            </a:pPr>
            <a:r>
              <a:rPr lang="en-IN" dirty="0"/>
              <a:t>d</a:t>
            </a:r>
            <a:r>
              <a:rPr lang="en-IN" dirty="0" smtClean="0"/>
              <a:t>ocker build .</a:t>
            </a:r>
          </a:p>
          <a:p>
            <a:pPr marL="0" indent="0"/>
            <a:r>
              <a:rPr lang="en-IN" b="0" dirty="0" smtClean="0"/>
              <a:t>It is used to build the Dockerfile for pushing it to the registry.</a:t>
            </a:r>
          </a:p>
          <a:p>
            <a:pPr>
              <a:buFont typeface="Wingdings" pitchFamily="2" charset="2"/>
              <a:buChar char="q"/>
            </a:pPr>
            <a:r>
              <a:rPr lang="en-IN" dirty="0"/>
              <a:t>d</a:t>
            </a:r>
            <a:r>
              <a:rPr lang="en-IN" dirty="0" smtClean="0"/>
              <a:t>ocker-compose up </a:t>
            </a:r>
          </a:p>
          <a:p>
            <a:pPr marL="0" indent="0"/>
            <a:r>
              <a:rPr lang="en-IN" b="0" dirty="0" smtClean="0"/>
              <a:t>It is used to start and run an entire app on a </a:t>
            </a:r>
            <a:r>
              <a:rPr lang="en-IN" b="0" dirty="0" err="1" smtClean="0"/>
              <a:t>standlone</a:t>
            </a:r>
            <a:r>
              <a:rPr lang="en-IN" b="0" dirty="0" smtClean="0"/>
              <a:t> host that contains multiple services.</a:t>
            </a:r>
          </a:p>
          <a:p>
            <a:pPr>
              <a:buFont typeface="Wingdings" pitchFamily="2" charset="2"/>
              <a:buChar char="q"/>
            </a:pPr>
            <a:r>
              <a:rPr lang="en-IN" dirty="0"/>
              <a:t>d</a:t>
            </a:r>
            <a:r>
              <a:rPr lang="en-IN" dirty="0" smtClean="0"/>
              <a:t>ocker network ls</a:t>
            </a:r>
          </a:p>
          <a:p>
            <a:pPr marL="0" indent="0"/>
            <a:r>
              <a:rPr lang="en-IN" b="0" dirty="0" smtClean="0"/>
              <a:t>It is used show all the network which are present in the images which they are attached.</a:t>
            </a:r>
          </a:p>
          <a:p>
            <a:pPr>
              <a:buFont typeface="Wingdings" pitchFamily="2" charset="2"/>
              <a:buChar char="q"/>
            </a:pPr>
            <a:r>
              <a:rPr lang="en-IN" dirty="0"/>
              <a:t>d</a:t>
            </a:r>
            <a:r>
              <a:rPr lang="en-IN" dirty="0" smtClean="0"/>
              <a:t>ocker inspect [container id/ network name]</a:t>
            </a:r>
          </a:p>
          <a:p>
            <a:pPr marL="0" indent="0"/>
            <a:r>
              <a:rPr lang="en-IN" b="0" dirty="0" smtClean="0"/>
              <a:t>It is used to inspect the whole thing of that specific container or network.</a:t>
            </a:r>
          </a:p>
          <a:p>
            <a:pPr>
              <a:buFont typeface="Wingdings" pitchFamily="2" charset="2"/>
              <a:buChar char="q"/>
            </a:pPr>
            <a:r>
              <a:rPr lang="en-IN" dirty="0"/>
              <a:t>d</a:t>
            </a:r>
            <a:r>
              <a:rPr lang="en-IN" dirty="0" smtClean="0"/>
              <a:t>ocker run –network=[network name] image</a:t>
            </a:r>
          </a:p>
          <a:p>
            <a:pPr marL="0" indent="0"/>
            <a:r>
              <a:rPr lang="en-IN" b="0" dirty="0" smtClean="0"/>
              <a:t>It is used to attach the container with the specify network.</a:t>
            </a:r>
          </a:p>
          <a:p>
            <a:pPr marL="0" indent="0"/>
            <a:endParaRPr lang="en-IN" b="0" dirty="0" smtClean="0"/>
          </a:p>
          <a:p>
            <a:pPr>
              <a:buFont typeface="Wingdings" pitchFamily="2" charset="2"/>
              <a:buChar char="q"/>
            </a:pPr>
            <a:endParaRPr lang="en-IN" b="0" dirty="0" smtClean="0"/>
          </a:p>
          <a:p>
            <a:pPr>
              <a:buFont typeface="Wingdings" pitchFamily="2" charset="2"/>
              <a:buChar char="q"/>
            </a:pPr>
            <a:endParaRPr lang="en-IN" b="0" dirty="0" smtClean="0"/>
          </a:p>
          <a:p>
            <a:pPr>
              <a:buFont typeface="Wingdings" pitchFamily="2" charset="2"/>
              <a:buChar char="q"/>
            </a:pPr>
            <a:endParaRPr lang="en-IN" b="0" dirty="0"/>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10</a:t>
            </a:fld>
            <a:endParaRPr lang="en-IN" dirty="0"/>
          </a:p>
        </p:txBody>
      </p:sp>
      <p:pic>
        <p:nvPicPr>
          <p:cNvPr id="8"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4001798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Docker ?</a:t>
            </a:r>
            <a:endParaRPr lang="en-IN" dirty="0"/>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2</a:t>
            </a:fld>
            <a:endParaRPr lang="en-IN" dirty="0"/>
          </a:p>
        </p:txBody>
      </p:sp>
      <p:sp>
        <p:nvSpPr>
          <p:cNvPr id="8" name="Content Placeholder 7"/>
          <p:cNvSpPr>
            <a:spLocks noGrp="1"/>
          </p:cNvSpPr>
          <p:nvPr>
            <p:ph idx="1"/>
          </p:nvPr>
        </p:nvSpPr>
        <p:spPr>
          <a:xfrm>
            <a:off x="822960" y="1100628"/>
            <a:ext cx="7520940" cy="5496724"/>
          </a:xfrm>
        </p:spPr>
        <p:txBody>
          <a:bodyPr>
            <a:normAutofit/>
          </a:bodyPr>
          <a:lstStyle/>
          <a:p>
            <a:pPr marL="0"/>
            <a:r>
              <a:rPr lang="en-IN" sz="2400" b="0" dirty="0" smtClean="0">
                <a:latin typeface="Bahnschrift Light SemiCondensed" pitchFamily="34" charset="0"/>
              </a:rPr>
              <a:t>Docker , it is a tool by which we can make containers of the image that are present on the docker hub.</a:t>
            </a:r>
          </a:p>
          <a:p>
            <a:pPr marL="0"/>
            <a:r>
              <a:rPr lang="en-IN" sz="2400" b="0" dirty="0" smtClean="0">
                <a:latin typeface="Bahnschrift Light SemiCondensed" pitchFamily="34" charset="0"/>
              </a:rPr>
              <a:t>It give the way to the developers to package the applications with all its dependencies and operating system to execute the same in any platform and environment. </a:t>
            </a:r>
          </a:p>
          <a:p>
            <a:pPr marL="0"/>
            <a:r>
              <a:rPr lang="en-IN" sz="2400" b="0" dirty="0" smtClean="0">
                <a:latin typeface="Bahnschrift Light SemiCondensed" pitchFamily="34" charset="0"/>
              </a:rPr>
              <a:t>By using this open source tool  we as a user , get rid of downloading the applications make it to run on our system by downloading all its dependencies and after doing lot of effort , if the application failed to run and error comes , we waste our time in resolving that error by surfing all around . Thus in this fast technology something should be there to do  all these things with ease and time efficient .So, Docker is use for this purpose .</a:t>
            </a:r>
          </a:p>
          <a:p>
            <a:pPr marL="0"/>
            <a:endParaRPr lang="en-IN" sz="2400" b="0" dirty="0">
              <a:latin typeface="Bahnschrift Light SemiCondensed" pitchFamily="34" charset="0"/>
            </a:endParaRPr>
          </a:p>
        </p:txBody>
      </p:sp>
      <p:pic>
        <p:nvPicPr>
          <p:cNvPr id="11"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119539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COMPONENTS</a:t>
            </a:r>
            <a:endParaRPr lang="en-IN" dirty="0"/>
          </a:p>
        </p:txBody>
      </p:sp>
      <p:sp>
        <p:nvSpPr>
          <p:cNvPr id="3" name="Content Placeholder 2"/>
          <p:cNvSpPr>
            <a:spLocks noGrp="1"/>
          </p:cNvSpPr>
          <p:nvPr>
            <p:ph idx="1"/>
          </p:nvPr>
        </p:nvSpPr>
        <p:spPr>
          <a:xfrm>
            <a:off x="822960" y="1100628"/>
            <a:ext cx="7520940" cy="4776644"/>
          </a:xfrm>
        </p:spPr>
        <p:txBody>
          <a:bodyPr>
            <a:normAutofit lnSpcReduction="10000"/>
          </a:bodyPr>
          <a:lstStyle/>
          <a:p>
            <a:pPr>
              <a:buFont typeface="Wingdings" pitchFamily="2" charset="2"/>
              <a:buChar char="q"/>
            </a:pPr>
            <a:r>
              <a:rPr lang="en-IN" sz="2400" b="0" dirty="0" smtClean="0">
                <a:latin typeface="Bahnschrift Light SemiCondensed" pitchFamily="34" charset="0"/>
              </a:rPr>
              <a:t>Docker client and Sever.</a:t>
            </a:r>
          </a:p>
          <a:p>
            <a:pPr>
              <a:buFont typeface="Wingdings" pitchFamily="2" charset="2"/>
              <a:buChar char="q"/>
            </a:pPr>
            <a:r>
              <a:rPr lang="en-IN" sz="2400" b="0" dirty="0" smtClean="0">
                <a:latin typeface="Bahnschrift Light SemiCondensed" pitchFamily="34" charset="0"/>
              </a:rPr>
              <a:t>Docker image .</a:t>
            </a:r>
          </a:p>
          <a:p>
            <a:pPr>
              <a:buFont typeface="Wingdings" pitchFamily="2" charset="2"/>
              <a:buChar char="q"/>
            </a:pPr>
            <a:r>
              <a:rPr lang="en-IN" sz="2400" b="0" dirty="0" smtClean="0">
                <a:latin typeface="Bahnschrift Light SemiCondensed" pitchFamily="34" charset="0"/>
              </a:rPr>
              <a:t>Docker container.</a:t>
            </a:r>
          </a:p>
          <a:p>
            <a:pPr>
              <a:buFont typeface="Wingdings" pitchFamily="2" charset="2"/>
              <a:buChar char="q"/>
            </a:pPr>
            <a:r>
              <a:rPr lang="en-IN" sz="2400" b="0" dirty="0" smtClean="0">
                <a:latin typeface="Bahnschrift Light SemiCondensed" pitchFamily="34" charset="0"/>
              </a:rPr>
              <a:t>Docker registry.</a:t>
            </a:r>
          </a:p>
          <a:p>
            <a:pPr marL="0" indent="0"/>
            <a:r>
              <a:rPr lang="en-IN" sz="2400" b="0" dirty="0" smtClean="0">
                <a:latin typeface="Bahnschrift Light SemiCondensed" pitchFamily="34" charset="0"/>
              </a:rPr>
              <a:t>Now we understand what is meant by Docker client and server.</a:t>
            </a:r>
          </a:p>
          <a:p>
            <a:pPr marL="0" indent="0"/>
            <a:r>
              <a:rPr lang="en-IN" sz="2400" b="0" dirty="0" smtClean="0">
                <a:latin typeface="Bahnschrift Light SemiCondensed" pitchFamily="34" charset="0"/>
              </a:rPr>
              <a:t>If we have to talk with Docker server first we have to send request to Docker client and client will talk to server .</a:t>
            </a:r>
          </a:p>
          <a:p>
            <a:pPr marL="0" indent="0"/>
            <a:r>
              <a:rPr lang="en-IN" sz="2400" b="0" dirty="0" smtClean="0">
                <a:latin typeface="Bahnschrift Light SemiCondensed" pitchFamily="34" charset="0"/>
              </a:rPr>
              <a:t>We do not  send request directly to server .</a:t>
            </a:r>
          </a:p>
          <a:p>
            <a:pPr marL="0" indent="0"/>
            <a:r>
              <a:rPr lang="en-IN" sz="2400" b="0" dirty="0" smtClean="0">
                <a:latin typeface="Bahnschrift Light SemiCondensed" pitchFamily="34" charset="0"/>
              </a:rPr>
              <a:t>Thus client is the intermediate between the user and the server .</a:t>
            </a:r>
          </a:p>
          <a:p>
            <a:pPr marL="0" indent="0"/>
            <a:endParaRPr lang="en-IN" sz="2400" b="0" dirty="0" smtClean="0">
              <a:latin typeface="Bahnschrift Light SemiCondensed" pitchFamily="34" charset="0"/>
            </a:endParaRPr>
          </a:p>
          <a:p>
            <a:pPr marL="0" indent="0"/>
            <a:endParaRPr lang="en-IN" sz="2400" b="0" dirty="0">
              <a:latin typeface="Bahnschrift Light SemiCondensed" pitchFamily="34" charset="0"/>
            </a:endParaRPr>
          </a:p>
          <a:p>
            <a:pPr marL="0" indent="0"/>
            <a:endParaRPr lang="en-IN" sz="2400" b="0" dirty="0" smtClean="0">
              <a:latin typeface="Bahnschrift Light SemiCondensed" pitchFamily="34" charset="0"/>
            </a:endParaRPr>
          </a:p>
          <a:p>
            <a:pPr>
              <a:buFont typeface="Wingdings" pitchFamily="2" charset="2"/>
              <a:buChar char="q"/>
            </a:pPr>
            <a:endParaRPr lang="en-IN" sz="2400" b="0" dirty="0">
              <a:latin typeface="Bahnschrift Light SemiCondensed" pitchFamily="34"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3</a:t>
            </a:fld>
            <a:endParaRPr lang="en-IN"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113203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04664"/>
            <a:ext cx="7520940" cy="5139909"/>
          </a:xfrm>
        </p:spPr>
        <p:txBody>
          <a:bodyPr>
            <a:normAutofit fontScale="92500" lnSpcReduction="10000"/>
          </a:bodyPr>
          <a:lstStyle/>
          <a:p>
            <a:endParaRPr lang="en-IN" sz="2400" b="0" dirty="0">
              <a:latin typeface="Garamond" pitchFamily="18" charset="0"/>
            </a:endParaRPr>
          </a:p>
          <a:p>
            <a:endParaRPr lang="en-IN" sz="2400" b="0" dirty="0" smtClean="0">
              <a:latin typeface="Garamond" pitchFamily="18" charset="0"/>
            </a:endParaRPr>
          </a:p>
          <a:p>
            <a:endParaRPr lang="en-IN" sz="2400" b="0" dirty="0">
              <a:latin typeface="Garamond" pitchFamily="18" charset="0"/>
            </a:endParaRPr>
          </a:p>
          <a:p>
            <a:endParaRPr lang="en-IN" sz="2400" b="0" dirty="0">
              <a:latin typeface="Garamond" pitchFamily="18" charset="0"/>
            </a:endParaRPr>
          </a:p>
          <a:p>
            <a:endParaRPr lang="en-IN" sz="2400" b="0" dirty="0" smtClean="0">
              <a:latin typeface="Garamond" pitchFamily="18" charset="0"/>
            </a:endParaRPr>
          </a:p>
          <a:p>
            <a:endParaRPr lang="en-IN" sz="2400" b="0" dirty="0">
              <a:latin typeface="Garamond" pitchFamily="18" charset="0"/>
            </a:endParaRPr>
          </a:p>
          <a:p>
            <a:endParaRPr lang="en-IN" sz="2400" b="0" dirty="0" smtClean="0">
              <a:latin typeface="Garamond" pitchFamily="18" charset="0"/>
            </a:endParaRPr>
          </a:p>
          <a:p>
            <a:endParaRPr lang="en-IN" sz="2400" b="0" dirty="0">
              <a:latin typeface="Garamond" pitchFamily="18" charset="0"/>
            </a:endParaRPr>
          </a:p>
          <a:p>
            <a:endParaRPr lang="en-IN" sz="2400" b="0" dirty="0" smtClean="0">
              <a:latin typeface="Garamond" pitchFamily="18" charset="0"/>
            </a:endParaRPr>
          </a:p>
          <a:p>
            <a:pPr marL="0"/>
            <a:endParaRPr lang="en-IN" sz="2400" b="0" dirty="0" smtClean="0">
              <a:latin typeface="Garamond" pitchFamily="18" charset="0"/>
            </a:endParaRPr>
          </a:p>
          <a:p>
            <a:pPr marL="0"/>
            <a:r>
              <a:rPr lang="en-IN" sz="2600" b="0" dirty="0" smtClean="0">
                <a:latin typeface="Garamond" pitchFamily="18" charset="0"/>
              </a:rPr>
              <a:t>In the picture after writing docker version in your terminal you get all information about your docker client and docker server.</a:t>
            </a:r>
            <a:endParaRPr lang="en-IN" sz="2600" b="0" dirty="0">
              <a:latin typeface="Garamond" pitchFamily="18" charset="0"/>
            </a:endParaRPr>
          </a:p>
          <a:p>
            <a:endParaRPr lang="en-IN" sz="2400" b="0" dirty="0" smtClean="0">
              <a:latin typeface="Garamond" pitchFamily="18" charset="0"/>
            </a:endParaRPr>
          </a:p>
          <a:p>
            <a:endParaRPr lang="en-IN" sz="2400" b="0" dirty="0">
              <a:latin typeface="Garamond" pitchFamily="18" charset="0"/>
            </a:endParaRPr>
          </a:p>
          <a:p>
            <a:endParaRPr lang="en-IN" sz="2400" b="0" dirty="0" smtClean="0">
              <a:latin typeface="Garamond" pitchFamily="18" charset="0"/>
            </a:endParaRPr>
          </a:p>
          <a:p>
            <a:endParaRPr lang="en-IN" sz="2400" b="0" dirty="0">
              <a:latin typeface="Garamond" pitchFamily="18" charset="0"/>
            </a:endParaRPr>
          </a:p>
          <a:p>
            <a:endParaRPr lang="en-IN" sz="2400" b="0" dirty="0">
              <a:latin typeface="Garamond" pitchFamily="18"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dirty="0"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4</a:t>
            </a:fld>
            <a:endParaRPr lang="en-IN" dirty="0"/>
          </a:p>
        </p:txBody>
      </p:sp>
      <p:pic>
        <p:nvPicPr>
          <p:cNvPr id="8"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pic>
        <p:nvPicPr>
          <p:cNvPr id="10" name="Picture 3" descr="C:\Users\acer\Pictures\Saved Picture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21993"/>
            <a:ext cx="6118109" cy="431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79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images</a:t>
            </a:r>
            <a:endParaRPr lang="en-IN" dirty="0"/>
          </a:p>
        </p:txBody>
      </p:sp>
      <p:sp>
        <p:nvSpPr>
          <p:cNvPr id="3" name="Content Placeholder 2"/>
          <p:cNvSpPr>
            <a:spLocks noGrp="1"/>
          </p:cNvSpPr>
          <p:nvPr>
            <p:ph idx="1"/>
          </p:nvPr>
        </p:nvSpPr>
        <p:spPr>
          <a:xfrm>
            <a:off x="822960" y="1100628"/>
            <a:ext cx="7520940" cy="4961736"/>
          </a:xfrm>
        </p:spPr>
        <p:txBody>
          <a:bodyPr>
            <a:normAutofit lnSpcReduction="10000"/>
          </a:bodyPr>
          <a:lstStyle/>
          <a:p>
            <a:pPr marL="0"/>
            <a:r>
              <a:rPr lang="en-IN" sz="2400" b="0" dirty="0" smtClean="0">
                <a:latin typeface="Garamond" pitchFamily="18" charset="0"/>
              </a:rPr>
              <a:t>Image are nothing but a package of filesystem snapshot and start up command pack into one things which termed as image.</a:t>
            </a:r>
          </a:p>
          <a:p>
            <a:pPr marL="0"/>
            <a:r>
              <a:rPr lang="en-IN" sz="2400" b="0" dirty="0" smtClean="0">
                <a:latin typeface="Garamond" pitchFamily="18" charset="0"/>
              </a:rPr>
              <a:t>There are lot of images which are present on Docker hub of different applications  from which you can pull any and run on your system .</a:t>
            </a:r>
          </a:p>
          <a:p>
            <a:pPr marL="0"/>
            <a:r>
              <a:rPr lang="en-IN" sz="2400" b="0" dirty="0" smtClean="0">
                <a:latin typeface="Garamond" pitchFamily="18" charset="0"/>
              </a:rPr>
              <a:t>Once a Image is pulled from hub it stored into your cache because if the user want the same image to run again it will send request to client and client send to server , thus sending same request .</a:t>
            </a:r>
          </a:p>
          <a:p>
            <a:pPr marL="0"/>
            <a:r>
              <a:rPr lang="en-IN" sz="2400" b="0" dirty="0" smtClean="0">
                <a:latin typeface="Garamond" pitchFamily="18" charset="0"/>
              </a:rPr>
              <a:t>So, in order to reduce latency and not to send the same request to server the server(daemon) stored the pull image to the system cache so it can be used later on, if the user wants.</a:t>
            </a:r>
            <a:endParaRPr lang="en-IN" sz="2400" b="0" dirty="0">
              <a:latin typeface="Garamond" pitchFamily="18"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5</a:t>
            </a:fld>
            <a:endParaRPr lang="en-IN" dirty="0"/>
          </a:p>
        </p:txBody>
      </p:sp>
      <p:pic>
        <p:nvPicPr>
          <p:cNvPr id="8"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1867767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containers </a:t>
            </a:r>
            <a:endParaRPr lang="en-IN" dirty="0"/>
          </a:p>
        </p:txBody>
      </p:sp>
      <p:sp>
        <p:nvSpPr>
          <p:cNvPr id="3" name="Content Placeholder 2"/>
          <p:cNvSpPr>
            <a:spLocks noGrp="1"/>
          </p:cNvSpPr>
          <p:nvPr>
            <p:ph idx="1"/>
          </p:nvPr>
        </p:nvSpPr>
        <p:spPr/>
        <p:txBody>
          <a:bodyPr>
            <a:normAutofit/>
          </a:bodyPr>
          <a:lstStyle/>
          <a:p>
            <a:pPr marL="0"/>
            <a:r>
              <a:rPr lang="en-IN" sz="2400" b="0" dirty="0" smtClean="0">
                <a:latin typeface="Garamond" pitchFamily="18" charset="0"/>
              </a:rPr>
              <a:t>We see in order to run a particular applications we just pull the image of the same ,but when we run this image this image converts into its container and take the resources (ram, storage , ..) accordingly which is specify in its snapshot.</a:t>
            </a:r>
          </a:p>
          <a:p>
            <a:pPr marL="0"/>
            <a:r>
              <a:rPr lang="en-IN" sz="2400" b="0" dirty="0" smtClean="0">
                <a:latin typeface="Garamond" pitchFamily="18" charset="0"/>
              </a:rPr>
              <a:t>Thus , now  the container is formed which do not have to deal with  what are running outside it (it now becom</a:t>
            </a:r>
            <a:r>
              <a:rPr lang="en-IN" sz="2400" b="0" dirty="0">
                <a:latin typeface="Garamond" pitchFamily="18" charset="0"/>
              </a:rPr>
              <a:t>e</a:t>
            </a:r>
            <a:r>
              <a:rPr lang="en-IN" sz="2400" b="0" dirty="0" smtClean="0">
                <a:latin typeface="Garamond" pitchFamily="18" charset="0"/>
              </a:rPr>
              <a:t> isolated from the external environment )and have to focus on only to running itself if the user wants to. </a:t>
            </a:r>
            <a:endParaRPr lang="en-IN" sz="2400" b="0" dirty="0">
              <a:latin typeface="Garamond" pitchFamily="18"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6</a:t>
            </a:fld>
            <a:endParaRPr lang="en-IN"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188048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a:t>
            </a:r>
            <a:endParaRPr lang="en-IN" dirty="0"/>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7</a:t>
            </a:fld>
            <a:endParaRPr lang="en-IN"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pic>
        <p:nvPicPr>
          <p:cNvPr id="1027" name="Picture 3" descr="C:\Users\acer\Deskto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052735"/>
            <a:ext cx="8375650" cy="475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8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registry</a:t>
            </a:r>
            <a:endParaRPr lang="en-IN" dirty="0"/>
          </a:p>
        </p:txBody>
      </p:sp>
      <p:sp>
        <p:nvSpPr>
          <p:cNvPr id="3" name="Content Placeholder 2"/>
          <p:cNvSpPr>
            <a:spLocks noGrp="1"/>
          </p:cNvSpPr>
          <p:nvPr>
            <p:ph idx="1"/>
          </p:nvPr>
        </p:nvSpPr>
        <p:spPr/>
        <p:txBody>
          <a:bodyPr>
            <a:normAutofit/>
          </a:bodyPr>
          <a:lstStyle/>
          <a:p>
            <a:pPr marL="0"/>
            <a:r>
              <a:rPr lang="en-IN" sz="2400" b="0" dirty="0" smtClean="0">
                <a:latin typeface="Garamond" pitchFamily="18" charset="0"/>
              </a:rPr>
              <a:t>It is the place of all the images which are stored with different versions and in docker they are specified by their tags.</a:t>
            </a:r>
          </a:p>
          <a:p>
            <a:pPr marL="0"/>
            <a:r>
              <a:rPr lang="en-IN" sz="2400" b="0" dirty="0" smtClean="0">
                <a:latin typeface="Garamond" pitchFamily="18" charset="0"/>
              </a:rPr>
              <a:t>A docker registry is organised in docker repository  in which all versions are hold or store of a specific image .</a:t>
            </a:r>
          </a:p>
          <a:p>
            <a:pPr marL="0"/>
            <a:r>
              <a:rPr lang="en-IN" sz="2400" b="0" dirty="0" smtClean="0">
                <a:latin typeface="Garamond" pitchFamily="18" charset="0"/>
              </a:rPr>
              <a:t>You can also make your private repository and can push and pull images from that registry which is simple to use and efficient .</a:t>
            </a:r>
          </a:p>
          <a:p>
            <a:pPr marL="0"/>
            <a:endParaRPr lang="en-IN" sz="2400" b="0" dirty="0" smtClean="0">
              <a:latin typeface="Garamond" pitchFamily="18" charset="0"/>
            </a:endParaRPr>
          </a:p>
          <a:p>
            <a:pPr marL="0"/>
            <a:endParaRPr lang="en-IN" sz="2400" b="0" dirty="0" smtClean="0">
              <a:latin typeface="Garamond" pitchFamily="18"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8</a:t>
            </a:fld>
            <a:endParaRPr lang="en-IN"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909463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commands from scratch</a:t>
            </a:r>
            <a:endParaRPr lang="en-IN" dirty="0"/>
          </a:p>
        </p:txBody>
      </p:sp>
      <p:sp>
        <p:nvSpPr>
          <p:cNvPr id="3" name="Content Placeholder 2"/>
          <p:cNvSpPr>
            <a:spLocks noGrp="1"/>
          </p:cNvSpPr>
          <p:nvPr>
            <p:ph idx="1"/>
          </p:nvPr>
        </p:nvSpPr>
        <p:spPr>
          <a:xfrm>
            <a:off x="822960" y="1100628"/>
            <a:ext cx="7520940" cy="4344596"/>
          </a:xfrm>
        </p:spPr>
        <p:txBody>
          <a:bodyPr>
            <a:normAutofit lnSpcReduction="10000"/>
          </a:bodyPr>
          <a:lstStyle/>
          <a:p>
            <a:pPr>
              <a:buFont typeface="Wingdings" pitchFamily="2" charset="2"/>
              <a:buChar char="q"/>
            </a:pPr>
            <a:r>
              <a:rPr lang="en-IN" dirty="0">
                <a:latin typeface="Garamond" pitchFamily="18" charset="0"/>
              </a:rPr>
              <a:t>d</a:t>
            </a:r>
            <a:r>
              <a:rPr lang="en-IN" dirty="0" smtClean="0">
                <a:latin typeface="Garamond" pitchFamily="18" charset="0"/>
              </a:rPr>
              <a:t>ocker run [image name : tag]</a:t>
            </a:r>
          </a:p>
          <a:p>
            <a:pPr marL="0" indent="0"/>
            <a:r>
              <a:rPr lang="en-IN" b="0" dirty="0" smtClean="0">
                <a:latin typeface="Garamond" pitchFamily="18" charset="0"/>
              </a:rPr>
              <a:t>Its is used to pull image from docker hub and convert it into container and run it on your system.</a:t>
            </a:r>
          </a:p>
          <a:p>
            <a:pPr marL="285750" indent="-285750">
              <a:buFont typeface="Wingdings" pitchFamily="2" charset="2"/>
              <a:buChar char="q"/>
            </a:pPr>
            <a:r>
              <a:rPr lang="en-IN" dirty="0">
                <a:latin typeface="Garamond" pitchFamily="18" charset="0"/>
              </a:rPr>
              <a:t>d</a:t>
            </a:r>
            <a:r>
              <a:rPr lang="en-IN" dirty="0" smtClean="0">
                <a:latin typeface="Garamond" pitchFamily="18" charset="0"/>
              </a:rPr>
              <a:t>ocker images</a:t>
            </a:r>
          </a:p>
          <a:p>
            <a:pPr marL="0" indent="0"/>
            <a:r>
              <a:rPr lang="en-IN" b="0" dirty="0" smtClean="0">
                <a:latin typeface="Garamond" pitchFamily="18" charset="0"/>
              </a:rPr>
              <a:t>It is used to see all the images in your cache that you earlier pull from docker hub</a:t>
            </a:r>
            <a:r>
              <a:rPr lang="en-IN" dirty="0">
                <a:latin typeface="Garamond" pitchFamily="18" charset="0"/>
              </a:rPr>
              <a:t>	.</a:t>
            </a:r>
            <a:endParaRPr lang="en-IN" dirty="0" smtClean="0">
              <a:latin typeface="Garamond" pitchFamily="18" charset="0"/>
            </a:endParaRPr>
          </a:p>
          <a:p>
            <a:pPr marL="285750" indent="-285750">
              <a:buFont typeface="Wingdings" pitchFamily="2" charset="2"/>
              <a:buChar char="q"/>
            </a:pPr>
            <a:r>
              <a:rPr lang="en-IN" dirty="0">
                <a:latin typeface="Garamond" pitchFamily="18" charset="0"/>
              </a:rPr>
              <a:t>d</a:t>
            </a:r>
            <a:r>
              <a:rPr lang="en-IN" dirty="0" smtClean="0">
                <a:latin typeface="Garamond" pitchFamily="18" charset="0"/>
              </a:rPr>
              <a:t>ocker ps </a:t>
            </a:r>
          </a:p>
          <a:p>
            <a:pPr marL="0" indent="0"/>
            <a:r>
              <a:rPr lang="en-IN" b="0" dirty="0" smtClean="0">
                <a:latin typeface="Garamond" pitchFamily="18" charset="0"/>
              </a:rPr>
              <a:t>It is used to see the running containers.</a:t>
            </a:r>
          </a:p>
          <a:p>
            <a:pPr marL="285750" indent="-285750">
              <a:buFont typeface="Wingdings" pitchFamily="2" charset="2"/>
              <a:buChar char="q"/>
            </a:pPr>
            <a:r>
              <a:rPr lang="en-IN" dirty="0">
                <a:latin typeface="Garamond" pitchFamily="18" charset="0"/>
              </a:rPr>
              <a:t>d</a:t>
            </a:r>
            <a:r>
              <a:rPr lang="en-IN" dirty="0" smtClean="0">
                <a:latin typeface="Garamond" pitchFamily="18" charset="0"/>
              </a:rPr>
              <a:t>ocker ps –a</a:t>
            </a:r>
          </a:p>
          <a:p>
            <a:pPr marL="0" indent="0"/>
            <a:r>
              <a:rPr lang="en-IN" b="0" dirty="0" smtClean="0">
                <a:latin typeface="Garamond" pitchFamily="18" charset="0"/>
              </a:rPr>
              <a:t>It is used to see the running and not running containers (means all container that are running or not running).</a:t>
            </a:r>
          </a:p>
          <a:p>
            <a:pPr marL="285750" indent="-285750">
              <a:buFont typeface="Wingdings" pitchFamily="2" charset="2"/>
              <a:buChar char="q"/>
            </a:pPr>
            <a:r>
              <a:rPr lang="en-IN" dirty="0">
                <a:latin typeface="Garamond" pitchFamily="18" charset="0"/>
              </a:rPr>
              <a:t>d</a:t>
            </a:r>
            <a:r>
              <a:rPr lang="en-IN" dirty="0" smtClean="0">
                <a:latin typeface="Garamond" pitchFamily="18" charset="0"/>
              </a:rPr>
              <a:t>ocker rm [container id]</a:t>
            </a:r>
          </a:p>
          <a:p>
            <a:pPr marL="0" indent="0"/>
            <a:r>
              <a:rPr lang="en-IN" b="0" dirty="0" smtClean="0">
                <a:latin typeface="Garamond" pitchFamily="18" charset="0"/>
              </a:rPr>
              <a:t>It is used to remove the stop container .</a:t>
            </a:r>
          </a:p>
          <a:p>
            <a:pPr marL="285750" indent="-285750">
              <a:buFont typeface="Wingdings" pitchFamily="2" charset="2"/>
              <a:buChar char="q"/>
            </a:pPr>
            <a:r>
              <a:rPr lang="en-IN" dirty="0">
                <a:latin typeface="Garamond" pitchFamily="18" charset="0"/>
              </a:rPr>
              <a:t>d</a:t>
            </a:r>
            <a:r>
              <a:rPr lang="en-IN" dirty="0" smtClean="0">
                <a:latin typeface="Garamond" pitchFamily="18" charset="0"/>
              </a:rPr>
              <a:t>ocker rmi [image name/ image id]</a:t>
            </a:r>
          </a:p>
          <a:p>
            <a:pPr marL="0" indent="0"/>
            <a:r>
              <a:rPr lang="en-IN" b="0" dirty="0" smtClean="0">
                <a:latin typeface="Garamond" pitchFamily="18" charset="0"/>
              </a:rPr>
              <a:t>It is used to remove the image whose container are not formed or are killed or removed.</a:t>
            </a:r>
          </a:p>
          <a:p>
            <a:pPr marL="0" indent="0"/>
            <a:endParaRPr lang="en-IN" dirty="0" smtClean="0">
              <a:latin typeface="Garamond" pitchFamily="18" charset="0"/>
            </a:endParaRPr>
          </a:p>
          <a:p>
            <a:pPr marL="0" indent="0"/>
            <a:endParaRPr lang="en-IN" dirty="0" smtClean="0">
              <a:latin typeface="Garamond" pitchFamily="18" charset="0"/>
            </a:endParaRPr>
          </a:p>
          <a:p>
            <a:pPr marL="285750" indent="-285750">
              <a:buFont typeface="Wingdings" pitchFamily="2" charset="2"/>
              <a:buChar char="q"/>
            </a:pPr>
            <a:endParaRPr lang="en-IN" dirty="0" smtClean="0">
              <a:latin typeface="Garamond" pitchFamily="18" charset="0"/>
            </a:endParaRPr>
          </a:p>
          <a:p>
            <a:pPr>
              <a:buFont typeface="Wingdings" pitchFamily="2" charset="2"/>
              <a:buChar char="q"/>
            </a:pPr>
            <a:endParaRPr lang="en-IN" b="0" dirty="0">
              <a:latin typeface="Garamond" pitchFamily="18" charset="0"/>
            </a:endParaRPr>
          </a:p>
        </p:txBody>
      </p:sp>
      <p:sp>
        <p:nvSpPr>
          <p:cNvPr id="4" name="Date Placeholder 3"/>
          <p:cNvSpPr>
            <a:spLocks noGrp="1"/>
          </p:cNvSpPr>
          <p:nvPr>
            <p:ph type="dt" sz="half" idx="10"/>
          </p:nvPr>
        </p:nvSpPr>
        <p:spPr/>
        <p:txBody>
          <a:bodyPr/>
          <a:lstStyle/>
          <a:p>
            <a:fld id="{8DD2AD87-9A7A-4EC2-8399-FE18F89A91CF}" type="datetime1">
              <a:rPr lang="en-IN" smtClean="0"/>
              <a:t>17-05-2022</a:t>
            </a:fld>
            <a:endParaRPr lang="en-IN" dirty="0"/>
          </a:p>
        </p:txBody>
      </p:sp>
      <p:sp>
        <p:nvSpPr>
          <p:cNvPr id="5" name="Footer Placeholder 4"/>
          <p:cNvSpPr>
            <a:spLocks noGrp="1"/>
          </p:cNvSpPr>
          <p:nvPr>
            <p:ph type="ftr" sz="quarter" idx="11"/>
          </p:nvPr>
        </p:nvSpPr>
        <p:spPr/>
        <p:txBody>
          <a:bodyPr/>
          <a:lstStyle/>
          <a:p>
            <a:r>
              <a:rPr lang="en-IN" smtClean="0"/>
              <a:t>Made By Shivam Tomar</a:t>
            </a:r>
            <a:endParaRPr lang="en-IN" dirty="0"/>
          </a:p>
        </p:txBody>
      </p:sp>
      <p:sp>
        <p:nvSpPr>
          <p:cNvPr id="6" name="Slide Number Placeholder 5"/>
          <p:cNvSpPr>
            <a:spLocks noGrp="1"/>
          </p:cNvSpPr>
          <p:nvPr>
            <p:ph type="sldNum" sz="quarter" idx="12"/>
          </p:nvPr>
        </p:nvSpPr>
        <p:spPr/>
        <p:txBody>
          <a:bodyPr/>
          <a:lstStyle/>
          <a:p>
            <a:fld id="{3F9C6BCF-86E6-4E38-890E-B58C9334E824}" type="slidenum">
              <a:rPr lang="en-IN" smtClean="0"/>
              <a:t>9</a:t>
            </a:fld>
            <a:endParaRPr lang="en-IN"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7" y="6062364"/>
            <a:ext cx="1683781" cy="740070"/>
          </a:xfrm>
          <a:prstGeom prst="rect">
            <a:avLst/>
          </a:prstGeom>
        </p:spPr>
      </p:pic>
    </p:spTree>
    <p:extLst>
      <p:ext uri="{BB962C8B-B14F-4D97-AF65-F5344CB8AC3E}">
        <p14:creationId xmlns:p14="http://schemas.microsoft.com/office/powerpoint/2010/main" val="3504078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177</TotalTime>
  <Words>825</Words>
  <Application>Microsoft Office PowerPoint</Application>
  <PresentationFormat>On-screen Show (4:3)</PresentationFormat>
  <Paragraphs>117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Presentation</vt:lpstr>
      <vt:lpstr>What is Docker ?</vt:lpstr>
      <vt:lpstr>DOCKER COMPONENTS</vt:lpstr>
      <vt:lpstr>PowerPoint Presentation</vt:lpstr>
      <vt:lpstr>Docker images</vt:lpstr>
      <vt:lpstr>Docker containers </vt:lpstr>
      <vt:lpstr>Docker architecture</vt:lpstr>
      <vt:lpstr>Docker registry</vt:lpstr>
      <vt:lpstr>Docker commands from scratch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acer</dc:creator>
  <cp:lastModifiedBy>acer</cp:lastModifiedBy>
  <cp:revision>18</cp:revision>
  <dcterms:created xsi:type="dcterms:W3CDTF">2022-05-16T09:41:16Z</dcterms:created>
  <dcterms:modified xsi:type="dcterms:W3CDTF">2022-05-17T10:12:28Z</dcterms:modified>
</cp:coreProperties>
</file>