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8"/>
  </p:notesMasterIdLst>
  <p:sldIdLst>
    <p:sldId id="280" r:id="rId2"/>
    <p:sldId id="283" r:id="rId3"/>
    <p:sldId id="303" r:id="rId4"/>
    <p:sldId id="286" r:id="rId5"/>
    <p:sldId id="307" r:id="rId6"/>
    <p:sldId id="308" r:id="rId7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9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93" autoAdjust="0"/>
    <p:restoredTop sz="81787" autoAdjust="0"/>
  </p:normalViewPr>
  <p:slideViewPr>
    <p:cSldViewPr>
      <p:cViewPr varScale="1">
        <p:scale>
          <a:sx n="74" d="100"/>
          <a:sy n="74" d="100"/>
        </p:scale>
        <p:origin x="-1554" y="-90"/>
      </p:cViewPr>
      <p:guideLst>
        <p:guide orient="horz" pos="229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2D22D-F42D-465F-866E-711D8E5DE904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7A745-11AA-43E9-BF04-FA7B4168D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0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740F8-2E45-43A3-8D64-1E6D192D92AC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3675" y="373063"/>
            <a:ext cx="6316663" cy="4375150"/>
          </a:xfrm>
          <a:ln/>
        </p:spPr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75176" y="5217355"/>
            <a:ext cx="5942390" cy="2460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550" tIns="45775" rIns="91550" bIns="45775">
            <a:spAutoFit/>
          </a:bodyPr>
          <a:lstStyle/>
          <a:p>
            <a:pPr marL="85828" indent="-85828" eaLnBrk="0" latinLnBrk="0" hangingPunct="0">
              <a:buFontTx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이번 시간에 학습할 내용을 읽어줌</a:t>
            </a:r>
          </a:p>
        </p:txBody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39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Vision</a:t>
            </a:r>
            <a:r>
              <a:rPr lang="ko-KR" altLang="en-US" dirty="0" smtClean="0"/>
              <a:t>에 대해 처음 논의가 시작된 것은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2017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월에 진행된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확대경영회의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출발하였고</a:t>
            </a:r>
            <a:r>
              <a:rPr lang="en-US" altLang="ko-KR" dirty="0" smtClean="0"/>
              <a:t>,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’17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월부터는 </a:t>
            </a:r>
            <a:r>
              <a:rPr lang="en-US" altLang="ko-KR" dirty="0" smtClean="0"/>
              <a:t>Vision Building</a:t>
            </a:r>
            <a:r>
              <a:rPr lang="ko-KR" altLang="en-US" dirty="0" smtClean="0"/>
              <a:t>을 위한 본격적인 작업이 시작되었음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CEO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Vision</a:t>
            </a:r>
            <a:r>
              <a:rPr lang="ko-KR" altLang="en-US" dirty="0" smtClean="0"/>
              <a:t>에 대해 처음으로 논의한 인터뷰 자리에서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사업 환경이나 변화의 속도에 맞는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과거에 세운 것과는 다른 새로운 것을 만들어야 한다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말씀을 하셨음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특히</a:t>
            </a:r>
            <a:r>
              <a:rPr lang="en-US" altLang="ko-KR" dirty="0" smtClean="0"/>
              <a:t>, 2018</a:t>
            </a:r>
            <a:r>
              <a:rPr lang="ko-KR" altLang="en-US" dirty="0" smtClean="0"/>
              <a:t>년 창립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주년을 맞이하여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완전히 새로운 변화를 시도한다는 차원에서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“</a:t>
            </a:r>
            <a:r>
              <a:rPr lang="ko-KR" altLang="en-US" dirty="0" smtClean="0"/>
              <a:t>임직원에게 가슴뛰는 비전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필요함을 강조하셨음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389B-7D60-4C32-A497-5CFA5B613B8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34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Vision</a:t>
            </a:r>
            <a:r>
              <a:rPr lang="ko-KR" altLang="en-US" dirty="0" smtClean="0"/>
              <a:t>에 대해 처음 논의가 시작된 것은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2017</a:t>
            </a:r>
            <a:r>
              <a:rPr lang="ko-KR" altLang="en-US" dirty="0" smtClean="0"/>
              <a:t>년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월에 진행된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확대경영회의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출발하였고</a:t>
            </a:r>
            <a:r>
              <a:rPr lang="en-US" altLang="ko-KR" dirty="0" smtClean="0"/>
              <a:t>,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’17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월부터는 </a:t>
            </a:r>
            <a:r>
              <a:rPr lang="en-US" altLang="ko-KR" dirty="0" smtClean="0"/>
              <a:t>Vision Building</a:t>
            </a:r>
            <a:r>
              <a:rPr lang="ko-KR" altLang="en-US" dirty="0" smtClean="0"/>
              <a:t>을 위한 본격적인 작업이 시작되었음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CEO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Vision</a:t>
            </a:r>
            <a:r>
              <a:rPr lang="ko-KR" altLang="en-US" dirty="0" smtClean="0"/>
              <a:t>에 대해 처음으로 논의한 인터뷰 자리에서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사업 환경이나 변화의 속도에 맞는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과거에 세운 것과는 다른 새로운 것을 만들어야 한다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말씀을 하셨음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특히</a:t>
            </a:r>
            <a:r>
              <a:rPr lang="en-US" altLang="ko-KR" dirty="0" smtClean="0"/>
              <a:t>, 2018</a:t>
            </a:r>
            <a:r>
              <a:rPr lang="ko-KR" altLang="en-US" dirty="0" smtClean="0"/>
              <a:t>년 창립 </a:t>
            </a:r>
            <a:r>
              <a:rPr lang="en-US" altLang="ko-KR" dirty="0" smtClean="0"/>
              <a:t>60</a:t>
            </a:r>
            <a:r>
              <a:rPr lang="ko-KR" altLang="en-US" dirty="0" smtClean="0"/>
              <a:t>주년을 맞이하여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완전히 새로운 변화를 시도한다는 차원에서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“</a:t>
            </a:r>
            <a:r>
              <a:rPr lang="ko-KR" altLang="en-US" dirty="0" smtClean="0"/>
              <a:t>임직원에게 가슴뛰는 비전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필요함을 강조하셨음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389B-7D60-4C32-A497-5CFA5B613B8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34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Vision</a:t>
            </a:r>
            <a:r>
              <a:rPr lang="ko-KR" altLang="en-US" dirty="0" smtClean="0"/>
              <a:t>이라는 것이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정의를 통해 눈높이를 맞춰보고자 함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현재 추진하고 있는 </a:t>
            </a:r>
            <a:r>
              <a:rPr lang="en-US" altLang="ko-KR" dirty="0" smtClean="0"/>
              <a:t>Vision</a:t>
            </a:r>
            <a:r>
              <a:rPr lang="ko-KR" altLang="en-US" dirty="0" smtClean="0"/>
              <a:t>의 정의는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 - ‘</a:t>
            </a:r>
            <a:r>
              <a:rPr lang="ko-KR" altLang="en-US" dirty="0" smtClean="0"/>
              <a:t>미래 어느 시점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LG</a:t>
            </a:r>
            <a:r>
              <a:rPr lang="ko-KR" altLang="en-US" dirty="0" smtClean="0"/>
              <a:t>전자가 되어있을 모습을 구체화 한 것으로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이는 미래 </a:t>
            </a:r>
            <a:r>
              <a:rPr lang="en-US" altLang="ko-KR" dirty="0" smtClean="0"/>
              <a:t>LG</a:t>
            </a:r>
            <a:r>
              <a:rPr lang="ko-KR" altLang="en-US" dirty="0" smtClean="0"/>
              <a:t>전자가 되고자 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일등 </a:t>
            </a:r>
            <a:r>
              <a:rPr lang="en-US" altLang="ko-KR" dirty="0" smtClean="0"/>
              <a:t>LG’ </a:t>
            </a:r>
            <a:r>
              <a:rPr lang="ko-KR" altLang="en-US" dirty="0" smtClean="0"/>
              <a:t>모습이라고 정의할 수 있음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Vision</a:t>
            </a:r>
            <a:r>
              <a:rPr lang="ko-KR" altLang="en-US" dirty="0" smtClean="0"/>
              <a:t>은 임직원들이 </a:t>
            </a:r>
            <a:r>
              <a:rPr lang="en-US" altLang="ko-KR" dirty="0" smtClean="0"/>
              <a:t>Vision</a:t>
            </a:r>
            <a:r>
              <a:rPr lang="ko-KR" altLang="en-US" dirty="0" smtClean="0"/>
              <a:t>을 떠올려을 때 같은 방향으로 바라볼 수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이를 실현하기 위한 변화의 </a:t>
            </a:r>
            <a:r>
              <a:rPr lang="en-US" altLang="ko-KR" dirty="0" smtClean="0"/>
              <a:t>Key Point</a:t>
            </a:r>
            <a:r>
              <a:rPr lang="ko-KR" altLang="en-US" dirty="0" smtClean="0"/>
              <a:t>를 찾는 과정임</a:t>
            </a: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 - Vision</a:t>
            </a:r>
            <a:r>
              <a:rPr lang="ko-KR" altLang="en-US" dirty="0" smtClean="0"/>
              <a:t>은 우리 모두의 사고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행동의 판단 기준으로 삼을 수 있어야 하는 것이고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우리가 사업을 하는 본질이 담겨있을 뿐만 아니라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앞으로 도전하게 될 새로운 사업모델까지도 담아낼 수 있는 매우 포괄적인 개념임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389B-7D60-4C32-A497-5CFA5B613B8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80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Vision</a:t>
            </a:r>
            <a:r>
              <a:rPr lang="ko-KR" altLang="en-US" dirty="0" smtClean="0"/>
              <a:t>이라는 것이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정의를 통해 눈높이를 맞춰보고자 함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현재 추진하고 있는 </a:t>
            </a:r>
            <a:r>
              <a:rPr lang="en-US" altLang="ko-KR" dirty="0" smtClean="0"/>
              <a:t>Vision</a:t>
            </a:r>
            <a:r>
              <a:rPr lang="ko-KR" altLang="en-US" dirty="0" smtClean="0"/>
              <a:t>의 정의는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 - ‘</a:t>
            </a:r>
            <a:r>
              <a:rPr lang="ko-KR" altLang="en-US" dirty="0" smtClean="0"/>
              <a:t>미래 어느 시점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LG</a:t>
            </a:r>
            <a:r>
              <a:rPr lang="ko-KR" altLang="en-US" dirty="0" smtClean="0"/>
              <a:t>전자가 되어있을 모습을 구체화 한 것으로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이는 미래 </a:t>
            </a:r>
            <a:r>
              <a:rPr lang="en-US" altLang="ko-KR" dirty="0" smtClean="0"/>
              <a:t>LG</a:t>
            </a:r>
            <a:r>
              <a:rPr lang="ko-KR" altLang="en-US" dirty="0" smtClean="0"/>
              <a:t>전자가 되고자 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일등 </a:t>
            </a:r>
            <a:r>
              <a:rPr lang="en-US" altLang="ko-KR" dirty="0" smtClean="0"/>
              <a:t>LG’ </a:t>
            </a:r>
            <a:r>
              <a:rPr lang="ko-KR" altLang="en-US" dirty="0" smtClean="0"/>
              <a:t>모습이라고 정의할 수 있음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Vision</a:t>
            </a:r>
            <a:r>
              <a:rPr lang="ko-KR" altLang="en-US" dirty="0" smtClean="0"/>
              <a:t>은 임직원들이 </a:t>
            </a:r>
            <a:r>
              <a:rPr lang="en-US" altLang="ko-KR" dirty="0" smtClean="0"/>
              <a:t>Vision</a:t>
            </a:r>
            <a:r>
              <a:rPr lang="ko-KR" altLang="en-US" dirty="0" smtClean="0"/>
              <a:t>을 떠올려을 때 같은 방향으로 바라볼 수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이를 실현하기 위한 변화의 </a:t>
            </a:r>
            <a:r>
              <a:rPr lang="en-US" altLang="ko-KR" dirty="0" smtClean="0"/>
              <a:t>Key Point</a:t>
            </a:r>
            <a:r>
              <a:rPr lang="ko-KR" altLang="en-US" dirty="0" smtClean="0"/>
              <a:t>를 찾는 과정임</a:t>
            </a: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 - Vision</a:t>
            </a:r>
            <a:r>
              <a:rPr lang="ko-KR" altLang="en-US" dirty="0" smtClean="0"/>
              <a:t>은 우리 모두의 사고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행동의 판단 기준으로 삼을 수 있어야 하는 것이고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우리가 사업을 하는 본질이 담겨있을 뿐만 아니라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앞으로 도전하게 될 새로운 사업모델까지도 담아낼 수 있는 매우 포괄적인 개념임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389B-7D60-4C32-A497-5CFA5B613B8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80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dirty="0" smtClean="0"/>
              <a:t>Vision</a:t>
            </a:r>
            <a:r>
              <a:rPr lang="ko-KR" altLang="en-US" dirty="0" smtClean="0"/>
              <a:t>이라는 것이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정의를 통해 눈높이를 맞춰보고자 함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dirty="0" smtClean="0"/>
              <a:t>현재 추진하고 있는 </a:t>
            </a:r>
            <a:r>
              <a:rPr lang="en-US" altLang="ko-KR" dirty="0" smtClean="0"/>
              <a:t>Vision</a:t>
            </a:r>
            <a:r>
              <a:rPr lang="ko-KR" altLang="en-US" dirty="0" smtClean="0"/>
              <a:t>의 정의는</a:t>
            </a:r>
            <a:endParaRPr lang="en-US" altLang="ko-KR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 - ‘</a:t>
            </a:r>
            <a:r>
              <a:rPr lang="ko-KR" altLang="en-US" dirty="0" smtClean="0"/>
              <a:t>미래 어느 시점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LG</a:t>
            </a:r>
            <a:r>
              <a:rPr lang="ko-KR" altLang="en-US" dirty="0" smtClean="0"/>
              <a:t>전자가 되어있을 모습을 구체화 한 것으로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이는 미래 </a:t>
            </a:r>
            <a:r>
              <a:rPr lang="en-US" altLang="ko-KR" dirty="0" smtClean="0"/>
              <a:t>LG</a:t>
            </a:r>
            <a:r>
              <a:rPr lang="ko-KR" altLang="en-US" dirty="0" smtClean="0"/>
              <a:t>전자가 되고자 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일등 </a:t>
            </a:r>
            <a:r>
              <a:rPr lang="en-US" altLang="ko-KR" dirty="0" smtClean="0"/>
              <a:t>LG’ </a:t>
            </a:r>
            <a:r>
              <a:rPr lang="ko-KR" altLang="en-US" dirty="0" smtClean="0"/>
              <a:t>모습이라고 정의할 수 있음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Vision</a:t>
            </a:r>
            <a:r>
              <a:rPr lang="ko-KR" altLang="en-US" dirty="0" smtClean="0"/>
              <a:t>은 임직원들이 </a:t>
            </a:r>
            <a:r>
              <a:rPr lang="en-US" altLang="ko-KR" dirty="0" smtClean="0"/>
              <a:t>Vision</a:t>
            </a:r>
            <a:r>
              <a:rPr lang="ko-KR" altLang="en-US" dirty="0" smtClean="0"/>
              <a:t>을 떠올려을 때 같은 방향으로 바라볼 수 있고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이를 실현하기 위한 변화의 </a:t>
            </a:r>
            <a:r>
              <a:rPr lang="en-US" altLang="ko-KR" dirty="0" smtClean="0"/>
              <a:t>Key Point</a:t>
            </a:r>
            <a:r>
              <a:rPr lang="ko-KR" altLang="en-US" dirty="0" smtClean="0"/>
              <a:t>를 찾는 과정임</a:t>
            </a: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    - Vision</a:t>
            </a:r>
            <a:r>
              <a:rPr lang="ko-KR" altLang="en-US" dirty="0" smtClean="0"/>
              <a:t>은 우리 모두의 사고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행동의 판단 기준으로 삼을 수 있어야 하는 것이고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우리가 사업을 하는 본질이 담겨있을 뿐만 아니라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앞으로 도전하게 될 새로운 사업모델까지도 담아낼 수 있는 매우 포괄적인 개념임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389B-7D60-4C32-A497-5CFA5B613B8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80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8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2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7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4152772" y="135919"/>
            <a:ext cx="1602532" cy="265891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/>
        </p:spPr>
        <p:txBody>
          <a:bodyPr wrap="none" lIns="95683" tIns="47840" rIns="95683" bIns="47840">
            <a:noAutofit/>
          </a:bodyPr>
          <a:lstStyle>
            <a:lvl1pPr defTabSz="960438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defTabSz="960438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defTabSz="960438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defTabSz="960438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defTabSz="960438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0" dirty="0" smtClean="0">
                <a:solidFill>
                  <a:srgbClr val="DDDDDD"/>
                </a:solidFill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164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1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5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5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6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5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1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75E1-55DB-4CBC-90F3-05B42AF0D0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9024-EEA1-4FD5-B3B2-DB3919F3C3B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https://codejam.lge.com/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llab.lge.com/main/display/Expert/LGE+Code+Jam+201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lgs4.cs.princeton.edu/code/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algs4.cs.princeton.edu/hom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emon.cs.elte.hu/trac/lemon" TargetMode="External"/><Relationship Id="rId5" Type="http://schemas.openxmlformats.org/officeDocument/2006/relationships/hyperlink" Target="https://github.com/xtaci/algorithms" TargetMode="External"/><Relationship Id="rId10" Type="http://schemas.openxmlformats.org/officeDocument/2006/relationships/hyperlink" Target="https://github.com/kdn251/interviews" TargetMode="External"/><Relationship Id="rId4" Type="http://schemas.openxmlformats.org/officeDocument/2006/relationships/hyperlink" Target="https://github.com/TheAlgorithms" TargetMode="External"/><Relationship Id="rId9" Type="http://schemas.openxmlformats.org/officeDocument/2006/relationships/hyperlink" Target="https://github.com/kevin-wayne/algs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:\Vision task_20180502이후\디자인_0503\영문\영문\세로형_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30" y="199564"/>
            <a:ext cx="1407600" cy="5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358" y="234888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LGE- CODE JAM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Orientation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096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Vision task_20180502이후\디자인_0503\영문\영문\세로형_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47" y="1371600"/>
            <a:ext cx="667005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762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66165" y="6602306"/>
            <a:ext cx="193334" cy="26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00" tIns="47849" rIns="95700" bIns="47849">
            <a:spAutoFit/>
          </a:bodyPr>
          <a:lstStyle>
            <a:lvl1pPr defTabSz="952500" eaLnBrk="0" hangingPunct="0">
              <a:spcBef>
                <a:spcPct val="20000"/>
              </a:spcBef>
              <a:defRPr kumimoji="1" sz="13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35013" indent="-279400" defTabSz="952500" eaLnBrk="0" hangingPunct="0">
              <a:spcBef>
                <a:spcPct val="20000"/>
              </a:spcBef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36650" indent="-222250" defTabSz="952500" eaLnBrk="0" hangingPunct="0">
              <a:spcBef>
                <a:spcPct val="20000"/>
              </a:spcBef>
              <a:defRPr kumimoji="1" sz="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592263" indent="-222250" defTabSz="952500" eaLnBrk="0" hangingPunct="0">
              <a:spcBef>
                <a:spcPct val="20000"/>
              </a:spcBef>
              <a:defRPr kumimoji="1" sz="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1050" indent="-222250" defTabSz="952500" eaLnBrk="0" hangingPunct="0">
              <a:spcBef>
                <a:spcPct val="20000"/>
              </a:spcBef>
              <a:defRPr kumimoji="1" sz="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08250" indent="-222250" defTabSz="9525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65450" indent="-222250" defTabSz="9525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2650" indent="-222250" defTabSz="9525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79850" indent="-222250" defTabSz="952500" eaLnBrk="0" fontAlgn="base" hangingPunct="0">
              <a:spcBef>
                <a:spcPct val="2000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</a:pPr>
            <a:endParaRPr lang="en-US" altLang="ko-KR" sz="1100" b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" name="Picture 2" descr="D:\Vision task_20180502이후\디자인_0503\영문\영문\세로형_E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52400" y="685800"/>
            <a:ext cx="855477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Link 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https://codejam.lge.com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typically 4~5 Questions with Different Complexity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Question can have multiple inputs to check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&amp;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fficiency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Code has to be submitted in the online editor provided.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libraries can not be used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support and </a:t>
            </a: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questions are available for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environment check.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2400" y="762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latin typeface="Arial" pitchFamily="34" charset="0"/>
                <a:cs typeface="Arial" pitchFamily="34" charset="0"/>
              </a:rPr>
              <a:t>Format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4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Vision task_20180502이후\디자인_0503\영문\영문\세로형_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52400" y="762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smtClean="0">
                <a:latin typeface="Arial" pitchFamily="34" charset="0"/>
                <a:cs typeface="Arial" pitchFamily="34" charset="0"/>
              </a:rPr>
              <a:t>Additional Information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685800"/>
            <a:ext cx="915827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years Questions with editorials</a:t>
            </a:r>
          </a:p>
          <a:p>
            <a:pPr marL="216000"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collab.lge.com/main/display/Expert/LGE+Code+Jam+2018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Books Reference</a:t>
            </a:r>
          </a:p>
          <a:p>
            <a:pPr marL="1028700" lvl="2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Algorithms by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Cormen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2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Algorithms by Robert Sedgewick &amp; Kevin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Wayne</a:t>
            </a:r>
          </a:p>
          <a:p>
            <a:pPr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Good to have knowledge</a:t>
            </a:r>
          </a:p>
          <a:p>
            <a:pPr marL="800100" lvl="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programming</a:t>
            </a:r>
          </a:p>
          <a:p>
            <a:pPr marL="800100" lvl="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  <a:p>
            <a:pPr marL="800100" lvl="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2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Vision task_20180502이후\디자인_0503\영문\영문\세로형_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289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Vision task_20180502이후\디자인_0503\영문\영문\세로형_E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413" y="6422975"/>
            <a:ext cx="972000" cy="3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Few more References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C++ : </a:t>
            </a:r>
          </a:p>
          <a:p>
            <a:pPr lvl="1"/>
            <a:r>
              <a:rPr lang="en-US" sz="2000" dirty="0" smtClean="0"/>
              <a:t>Code : </a:t>
            </a:r>
            <a:r>
              <a:rPr lang="en-US" sz="2000" dirty="0" smtClean="0">
                <a:hlinkClick r:id="rId4"/>
              </a:rPr>
              <a:t>https://github.com/TheAlgorithms</a:t>
            </a:r>
            <a:endParaRPr lang="en-US" sz="2000" dirty="0" smtClean="0"/>
          </a:p>
          <a:p>
            <a:pPr lvl="1"/>
            <a:r>
              <a:rPr lang="en-US" sz="2000" dirty="0" smtClean="0"/>
              <a:t>Code : </a:t>
            </a:r>
            <a:r>
              <a:rPr lang="en-US" sz="2000" dirty="0" smtClean="0">
                <a:hlinkClick r:id="rId5"/>
              </a:rPr>
              <a:t>https://github.com/xtaci/algorithms</a:t>
            </a:r>
            <a:endParaRPr lang="en-US" sz="2000" dirty="0" smtClean="0"/>
          </a:p>
          <a:p>
            <a:pPr lvl="1"/>
            <a:r>
              <a:rPr lang="en-US" sz="2000" dirty="0" smtClean="0"/>
              <a:t>Code(Graph) : </a:t>
            </a:r>
            <a:r>
              <a:rPr lang="en-US" sz="2000" dirty="0" smtClean="0">
                <a:hlinkClick r:id="rId6"/>
              </a:rPr>
              <a:t>http://lemon.cs.elte.hu/trac/lemon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dirty="0" smtClean="0"/>
              <a:t>Java</a:t>
            </a:r>
          </a:p>
          <a:p>
            <a:pPr lvl="1"/>
            <a:r>
              <a:rPr lang="en-US" sz="2000" dirty="0" smtClean="0"/>
              <a:t>Reference : </a:t>
            </a:r>
            <a:r>
              <a:rPr lang="en-US" sz="2000" dirty="0" smtClean="0">
                <a:hlinkClick r:id="rId7"/>
              </a:rPr>
              <a:t>https://algs4.cs.princeton.edu/home/</a:t>
            </a:r>
            <a:endParaRPr lang="en-US" sz="2000" dirty="0" smtClean="0"/>
          </a:p>
          <a:p>
            <a:pPr lvl="1"/>
            <a:r>
              <a:rPr lang="en-US" sz="2000" dirty="0" smtClean="0"/>
              <a:t>Algorithms : </a:t>
            </a:r>
            <a:r>
              <a:rPr lang="en-US" sz="2000" dirty="0" smtClean="0">
                <a:hlinkClick r:id="rId8"/>
              </a:rPr>
              <a:t>https://algs4.cs.princeton.edu/code/</a:t>
            </a:r>
            <a:endParaRPr lang="en-US" sz="2000" dirty="0" smtClean="0"/>
          </a:p>
          <a:p>
            <a:pPr lvl="1"/>
            <a:r>
              <a:rPr lang="en-US" sz="2000" dirty="0" smtClean="0"/>
              <a:t>Code : </a:t>
            </a:r>
            <a:r>
              <a:rPr lang="en-US" sz="2000" dirty="0" smtClean="0">
                <a:hlinkClick r:id="rId9"/>
              </a:rPr>
              <a:t>https://github.com/kevin-wayne/algs4</a:t>
            </a:r>
            <a:endParaRPr lang="en-US" sz="2000" dirty="0" smtClean="0"/>
          </a:p>
          <a:p>
            <a:pPr lvl="1"/>
            <a:r>
              <a:rPr lang="en-US" sz="2000" dirty="0" smtClean="0"/>
              <a:t>Code : </a:t>
            </a:r>
            <a:r>
              <a:rPr lang="en-US" sz="2000" dirty="0" smtClean="0">
                <a:hlinkClick r:id="rId10"/>
              </a:rPr>
              <a:t>https://github.com/kdn251/interviews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3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MIpKdK_jU..gX5UggXXbw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265</Words>
  <Application>Microsoft Office PowerPoint</Application>
  <PresentationFormat>A4 Paper (210x297 mm)</PresentationFormat>
  <Paragraphs>82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LGE</dc:creator>
  <cp:lastModifiedBy>Basavaraj B/LGSIA HR(basavaraj.b@lge.com)</cp:lastModifiedBy>
  <cp:revision>215</cp:revision>
  <cp:lastPrinted>2018-07-18T07:57:51Z</cp:lastPrinted>
  <dcterms:created xsi:type="dcterms:W3CDTF">2017-09-16T00:08:51Z</dcterms:created>
  <dcterms:modified xsi:type="dcterms:W3CDTF">2018-08-17T10:25:17Z</dcterms:modified>
</cp:coreProperties>
</file>