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7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C1B0-1C2B-4781-8173-BAE522568E5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E27D-421E-43BA-ACD5-50898C35F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94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C1B0-1C2B-4781-8173-BAE522568E5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E27D-421E-43BA-ACD5-50898C35F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0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C1B0-1C2B-4781-8173-BAE522568E5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E27D-421E-43BA-ACD5-50898C35F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60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C1B0-1C2B-4781-8173-BAE522568E5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E27D-421E-43BA-ACD5-50898C35F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76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C1B0-1C2B-4781-8173-BAE522568E5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E27D-421E-43BA-ACD5-50898C35F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4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C1B0-1C2B-4781-8173-BAE522568E5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E27D-421E-43BA-ACD5-50898C35F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16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C1B0-1C2B-4781-8173-BAE522568E5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E27D-421E-43BA-ACD5-50898C35F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64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C1B0-1C2B-4781-8173-BAE522568E5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E27D-421E-43BA-ACD5-50898C35F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7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C1B0-1C2B-4781-8173-BAE522568E5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E27D-421E-43BA-ACD5-50898C35F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38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C1B0-1C2B-4781-8173-BAE522568E5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E27D-421E-43BA-ACD5-50898C35F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93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C1B0-1C2B-4781-8173-BAE522568E5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E27D-421E-43BA-ACD5-50898C35F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66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BC1B0-1C2B-4781-8173-BAE522568E5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6E27D-421E-43BA-ACD5-50898C35F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50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B0D4D7-A250-19C5-FCD8-191F65615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84" y="5047093"/>
            <a:ext cx="6358832" cy="4755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AFA012-9B4D-4201-521B-C7A15FA3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83" y="215392"/>
            <a:ext cx="6358833" cy="474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7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73EDD5-0AE0-0842-8B93-3AC8BA156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95" y="140610"/>
            <a:ext cx="6375209" cy="254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9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</TotalTime>
  <Words>0</Words>
  <Application>Microsoft Office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Thakur</dc:creator>
  <cp:lastModifiedBy>Abhinav Thakur</cp:lastModifiedBy>
  <cp:revision>1</cp:revision>
  <dcterms:created xsi:type="dcterms:W3CDTF">2023-11-05T14:17:15Z</dcterms:created>
  <dcterms:modified xsi:type="dcterms:W3CDTF">2023-11-05T14:19:27Z</dcterms:modified>
</cp:coreProperties>
</file>