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82" r:id="rId8"/>
    <p:sldId id="283" r:id="rId9"/>
    <p:sldId id="286" r:id="rId10"/>
    <p:sldId id="261" r:id="rId11"/>
    <p:sldId id="262" r:id="rId12"/>
    <p:sldId id="276" r:id="rId13"/>
    <p:sldId id="263" r:id="rId14"/>
    <p:sldId id="264" r:id="rId15"/>
    <p:sldId id="265" r:id="rId16"/>
    <p:sldId id="277" r:id="rId17"/>
    <p:sldId id="266" r:id="rId18"/>
    <p:sldId id="267" r:id="rId19"/>
    <p:sldId id="268" r:id="rId20"/>
    <p:sldId id="278" r:id="rId21"/>
    <p:sldId id="269" r:id="rId22"/>
    <p:sldId id="270" r:id="rId23"/>
    <p:sldId id="271" r:id="rId24"/>
    <p:sldId id="279" r:id="rId25"/>
    <p:sldId id="272" r:id="rId26"/>
    <p:sldId id="273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3A5675-8DE7-4881-8414-2E7B1A42D2F7}" v="56" dt="2020-04-22T17:04:21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8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nith G" userId="efe3990f48f60f8c" providerId="LiveId" clId="{E33A5675-8DE7-4881-8414-2E7B1A42D2F7}"/>
    <pc:docChg chg="undo custSel mod addSld delSld modSld">
      <pc:chgData name="Punith G" userId="efe3990f48f60f8c" providerId="LiveId" clId="{E33A5675-8DE7-4881-8414-2E7B1A42D2F7}" dt="2020-04-22T17:04:30.992" v="753" actId="1076"/>
      <pc:docMkLst>
        <pc:docMk/>
      </pc:docMkLst>
      <pc:sldChg chg="modSp mod">
        <pc:chgData name="Punith G" userId="efe3990f48f60f8c" providerId="LiveId" clId="{E33A5675-8DE7-4881-8414-2E7B1A42D2F7}" dt="2020-04-21T22:59:21.190" v="197" actId="27636"/>
        <pc:sldMkLst>
          <pc:docMk/>
          <pc:sldMk cId="2240644969" sldId="257"/>
        </pc:sldMkLst>
        <pc:spChg chg="mod">
          <ac:chgData name="Punith G" userId="efe3990f48f60f8c" providerId="LiveId" clId="{E33A5675-8DE7-4881-8414-2E7B1A42D2F7}" dt="2020-04-21T22:53:32.608" v="11" actId="14100"/>
          <ac:spMkLst>
            <pc:docMk/>
            <pc:sldMk cId="2240644969" sldId="257"/>
            <ac:spMk id="2" creationId="{B1F7A39E-8427-4B8C-A17B-EC9A9F41FBD1}"/>
          </ac:spMkLst>
        </pc:spChg>
        <pc:spChg chg="mod">
          <ac:chgData name="Punith G" userId="efe3990f48f60f8c" providerId="LiveId" clId="{E33A5675-8DE7-4881-8414-2E7B1A42D2F7}" dt="2020-04-21T22:59:21.190" v="197" actId="27636"/>
          <ac:spMkLst>
            <pc:docMk/>
            <pc:sldMk cId="2240644969" sldId="257"/>
            <ac:spMk id="3" creationId="{E07FFF8D-E2E9-4491-B446-3E37D96E4B94}"/>
          </ac:spMkLst>
        </pc:spChg>
      </pc:sldChg>
      <pc:sldChg chg="addSp delSp modSp new mod setBg">
        <pc:chgData name="Punith G" userId="efe3990f48f60f8c" providerId="LiveId" clId="{E33A5675-8DE7-4881-8414-2E7B1A42D2F7}" dt="2020-04-21T23:02:21.700" v="225" actId="14100"/>
        <pc:sldMkLst>
          <pc:docMk/>
          <pc:sldMk cId="1680799529" sldId="258"/>
        </pc:sldMkLst>
        <pc:spChg chg="mod ord">
          <ac:chgData name="Punith G" userId="efe3990f48f60f8c" providerId="LiveId" clId="{E33A5675-8DE7-4881-8414-2E7B1A42D2F7}" dt="2020-04-21T23:01:42.171" v="224" actId="26606"/>
          <ac:spMkLst>
            <pc:docMk/>
            <pc:sldMk cId="1680799529" sldId="258"/>
            <ac:spMk id="2" creationId="{3FCDF711-2C41-4D11-8302-7969E2C1B240}"/>
          </ac:spMkLst>
        </pc:spChg>
        <pc:spChg chg="del mod">
          <ac:chgData name="Punith G" userId="efe3990f48f60f8c" providerId="LiveId" clId="{E33A5675-8DE7-4881-8414-2E7B1A42D2F7}" dt="2020-04-21T23:01:38.720" v="222"/>
          <ac:spMkLst>
            <pc:docMk/>
            <pc:sldMk cId="1680799529" sldId="258"/>
            <ac:spMk id="3" creationId="{94F32669-8BFE-4001-8D7E-EAC3A2E78D36}"/>
          </ac:spMkLst>
        </pc:spChg>
        <pc:spChg chg="add del">
          <ac:chgData name="Punith G" userId="efe3990f48f60f8c" providerId="LiveId" clId="{E33A5675-8DE7-4881-8414-2E7B1A42D2F7}" dt="2020-04-21T23:01:42.171" v="224" actId="26606"/>
          <ac:spMkLst>
            <pc:docMk/>
            <pc:sldMk cId="1680799529" sldId="258"/>
            <ac:spMk id="9" creationId="{534B5FBB-DDB8-4F13-A2AF-F665C9BF37B9}"/>
          </ac:spMkLst>
        </pc:spChg>
        <pc:spChg chg="add del">
          <ac:chgData name="Punith G" userId="efe3990f48f60f8c" providerId="LiveId" clId="{E33A5675-8DE7-4881-8414-2E7B1A42D2F7}" dt="2020-04-21T23:01:42.171" v="224" actId="26606"/>
          <ac:spMkLst>
            <pc:docMk/>
            <pc:sldMk cId="1680799529" sldId="258"/>
            <ac:spMk id="11" creationId="{D8C05C58-9847-400B-A4F0-41D2CE4A0860}"/>
          </ac:spMkLst>
        </pc:spChg>
        <pc:picChg chg="add mod">
          <ac:chgData name="Punith G" userId="efe3990f48f60f8c" providerId="LiveId" clId="{E33A5675-8DE7-4881-8414-2E7B1A42D2F7}" dt="2020-04-21T23:02:21.700" v="225" actId="14100"/>
          <ac:picMkLst>
            <pc:docMk/>
            <pc:sldMk cId="1680799529" sldId="258"/>
            <ac:picMk id="4" creationId="{BC679285-FB8D-40E2-826C-52C2FAF866C7}"/>
          </ac:picMkLst>
        </pc:picChg>
      </pc:sldChg>
      <pc:sldChg chg="addSp delSp modSp new mod">
        <pc:chgData name="Punith G" userId="efe3990f48f60f8c" providerId="LiveId" clId="{E33A5675-8DE7-4881-8414-2E7B1A42D2F7}" dt="2020-04-22T00:16:57.887" v="731" actId="20577"/>
        <pc:sldMkLst>
          <pc:docMk/>
          <pc:sldMk cId="1906491140" sldId="259"/>
        </pc:sldMkLst>
        <pc:spChg chg="mod">
          <ac:chgData name="Punith G" userId="efe3990f48f60f8c" providerId="LiveId" clId="{E33A5675-8DE7-4881-8414-2E7B1A42D2F7}" dt="2020-04-21T23:15:58.862" v="350" actId="1076"/>
          <ac:spMkLst>
            <pc:docMk/>
            <pc:sldMk cId="1906491140" sldId="259"/>
            <ac:spMk id="2" creationId="{FA5966A9-31F9-4D9A-9E3B-1D3E352DA1D5}"/>
          </ac:spMkLst>
        </pc:spChg>
        <pc:spChg chg="mod">
          <ac:chgData name="Punith G" userId="efe3990f48f60f8c" providerId="LiveId" clId="{E33A5675-8DE7-4881-8414-2E7B1A42D2F7}" dt="2020-04-22T00:16:57.887" v="731" actId="20577"/>
          <ac:spMkLst>
            <pc:docMk/>
            <pc:sldMk cId="1906491140" sldId="259"/>
            <ac:spMk id="3" creationId="{E79C896B-4702-4BD9-A6A7-9548284BC0EF}"/>
          </ac:spMkLst>
        </pc:spChg>
        <pc:spChg chg="add del mod">
          <ac:chgData name="Punith G" userId="efe3990f48f60f8c" providerId="LiveId" clId="{E33A5675-8DE7-4881-8414-2E7B1A42D2F7}" dt="2020-04-21T23:11:54.525" v="284" actId="21"/>
          <ac:spMkLst>
            <pc:docMk/>
            <pc:sldMk cId="1906491140" sldId="259"/>
            <ac:spMk id="4" creationId="{F08AADC6-5AA0-41D3-9B4D-8072005932D6}"/>
          </ac:spMkLst>
        </pc:spChg>
        <pc:picChg chg="add mod">
          <ac:chgData name="Punith G" userId="efe3990f48f60f8c" providerId="LiveId" clId="{E33A5675-8DE7-4881-8414-2E7B1A42D2F7}" dt="2020-04-21T23:13:02.794" v="291" actId="14100"/>
          <ac:picMkLst>
            <pc:docMk/>
            <pc:sldMk cId="1906491140" sldId="259"/>
            <ac:picMk id="5" creationId="{F325765A-E1F3-42E4-81A2-E7DF0938A0DB}"/>
          </ac:picMkLst>
        </pc:picChg>
        <pc:picChg chg="add mod">
          <ac:chgData name="Punith G" userId="efe3990f48f60f8c" providerId="LiveId" clId="{E33A5675-8DE7-4881-8414-2E7B1A42D2F7}" dt="2020-04-21T23:14:14.918" v="296" actId="1076"/>
          <ac:picMkLst>
            <pc:docMk/>
            <pc:sldMk cId="1906491140" sldId="259"/>
            <ac:picMk id="6" creationId="{D603DFF3-77E3-4A5F-817F-EAFBC2A3A20B}"/>
          </ac:picMkLst>
        </pc:picChg>
      </pc:sldChg>
      <pc:sldChg chg="addSp delSp modSp new mod setBg">
        <pc:chgData name="Punith G" userId="efe3990f48f60f8c" providerId="LiveId" clId="{E33A5675-8DE7-4881-8414-2E7B1A42D2F7}" dt="2020-04-21T23:19:25.653" v="412" actId="26606"/>
        <pc:sldMkLst>
          <pc:docMk/>
          <pc:sldMk cId="1521331348" sldId="260"/>
        </pc:sldMkLst>
        <pc:spChg chg="del">
          <ac:chgData name="Punith G" userId="efe3990f48f60f8c" providerId="LiveId" clId="{E33A5675-8DE7-4881-8414-2E7B1A42D2F7}" dt="2020-04-21T23:14:36.500" v="298" actId="21"/>
          <ac:spMkLst>
            <pc:docMk/>
            <pc:sldMk cId="1521331348" sldId="260"/>
            <ac:spMk id="2" creationId="{5B927AA2-4EF9-43E0-ACAD-0084EFDC7F62}"/>
          </ac:spMkLst>
        </pc:spChg>
        <pc:spChg chg="del mod">
          <ac:chgData name="Punith G" userId="efe3990f48f60f8c" providerId="LiveId" clId="{E33A5675-8DE7-4881-8414-2E7B1A42D2F7}" dt="2020-04-21T23:14:41.357" v="299" actId="21"/>
          <ac:spMkLst>
            <pc:docMk/>
            <pc:sldMk cId="1521331348" sldId="260"/>
            <ac:spMk id="3" creationId="{B051C71A-CD7E-4FE3-BFE6-DC4D8FAE2AD1}"/>
          </ac:spMkLst>
        </pc:spChg>
        <pc:spChg chg="add del">
          <ac:chgData name="Punith G" userId="efe3990f48f60f8c" providerId="LiveId" clId="{E33A5675-8DE7-4881-8414-2E7B1A42D2F7}" dt="2020-04-21T23:19:25.653" v="412" actId="26606"/>
          <ac:spMkLst>
            <pc:docMk/>
            <pc:sldMk cId="1521331348" sldId="260"/>
            <ac:spMk id="10" creationId="{5F9CFCE6-877F-4858-B8BD-2C52CA8AFBC4}"/>
          </ac:spMkLst>
        </pc:spChg>
        <pc:spChg chg="add del">
          <ac:chgData name="Punith G" userId="efe3990f48f60f8c" providerId="LiveId" clId="{E33A5675-8DE7-4881-8414-2E7B1A42D2F7}" dt="2020-04-21T23:19:25.653" v="412" actId="26606"/>
          <ac:spMkLst>
            <pc:docMk/>
            <pc:sldMk cId="1521331348" sldId="260"/>
            <ac:spMk id="12" creationId="{8213F8A0-12AE-4514-8372-0DD766EC28EE}"/>
          </ac:spMkLst>
        </pc:spChg>
        <pc:spChg chg="add del">
          <ac:chgData name="Punith G" userId="efe3990f48f60f8c" providerId="LiveId" clId="{E33A5675-8DE7-4881-8414-2E7B1A42D2F7}" dt="2020-04-21T23:19:25.653" v="412" actId="26606"/>
          <ac:spMkLst>
            <pc:docMk/>
            <pc:sldMk cId="1521331348" sldId="260"/>
            <ac:spMk id="14" creationId="{9EFF17D4-9A8C-4CE5-B096-D8CCD4400437}"/>
          </ac:spMkLst>
        </pc:spChg>
        <pc:picChg chg="add mod ord">
          <ac:chgData name="Punith G" userId="efe3990f48f60f8c" providerId="LiveId" clId="{E33A5675-8DE7-4881-8414-2E7B1A42D2F7}" dt="2020-04-21T23:19:25.653" v="412" actId="26606"/>
          <ac:picMkLst>
            <pc:docMk/>
            <pc:sldMk cId="1521331348" sldId="260"/>
            <ac:picMk id="4" creationId="{14BB504A-7BA6-45AF-B388-E9C0909A3038}"/>
          </ac:picMkLst>
        </pc:picChg>
        <pc:picChg chg="add mod">
          <ac:chgData name="Punith G" userId="efe3990f48f60f8c" providerId="LiveId" clId="{E33A5675-8DE7-4881-8414-2E7B1A42D2F7}" dt="2020-04-21T23:19:25.653" v="412" actId="26606"/>
          <ac:picMkLst>
            <pc:docMk/>
            <pc:sldMk cId="1521331348" sldId="260"/>
            <ac:picMk id="5" creationId="{4491A99B-D3DA-490F-A5E1-78FA05670991}"/>
          </ac:picMkLst>
        </pc:picChg>
      </pc:sldChg>
      <pc:sldChg chg="addSp delSp modSp new mod">
        <pc:chgData name="Punith G" userId="efe3990f48f60f8c" providerId="LiveId" clId="{E33A5675-8DE7-4881-8414-2E7B1A42D2F7}" dt="2020-04-22T16:57:14.827" v="737" actId="1076"/>
        <pc:sldMkLst>
          <pc:docMk/>
          <pc:sldMk cId="1843046065" sldId="261"/>
        </pc:sldMkLst>
        <pc:spChg chg="mod">
          <ac:chgData name="Punith G" userId="efe3990f48f60f8c" providerId="LiveId" clId="{E33A5675-8DE7-4881-8414-2E7B1A42D2F7}" dt="2020-04-21T23:32:42.247" v="439" actId="1076"/>
          <ac:spMkLst>
            <pc:docMk/>
            <pc:sldMk cId="1843046065" sldId="261"/>
            <ac:spMk id="2" creationId="{6EB59409-9C7D-439F-83ED-8583DFB5B736}"/>
          </ac:spMkLst>
        </pc:spChg>
        <pc:spChg chg="del">
          <ac:chgData name="Punith G" userId="efe3990f48f60f8c" providerId="LiveId" clId="{E33A5675-8DE7-4881-8414-2E7B1A42D2F7}" dt="2020-04-21T23:20:07.942" v="424" actId="21"/>
          <ac:spMkLst>
            <pc:docMk/>
            <pc:sldMk cId="1843046065" sldId="261"/>
            <ac:spMk id="3" creationId="{D7936CA1-9120-44A4-8CB8-F339CAFBB92D}"/>
          </ac:spMkLst>
        </pc:spChg>
        <pc:picChg chg="add mod">
          <ac:chgData name="Punith G" userId="efe3990f48f60f8c" providerId="LiveId" clId="{E33A5675-8DE7-4881-8414-2E7B1A42D2F7}" dt="2020-04-22T16:57:14.827" v="737" actId="1076"/>
          <ac:picMkLst>
            <pc:docMk/>
            <pc:sldMk cId="1843046065" sldId="261"/>
            <ac:picMk id="3" creationId="{D86FB772-14AE-4CF6-84E4-65D0588C6B42}"/>
          </ac:picMkLst>
        </pc:picChg>
        <pc:picChg chg="add del mod">
          <ac:chgData name="Punith G" userId="efe3990f48f60f8c" providerId="LiveId" clId="{E33A5675-8DE7-4881-8414-2E7B1A42D2F7}" dt="2020-04-21T23:31:03.778" v="428" actId="478"/>
          <ac:picMkLst>
            <pc:docMk/>
            <pc:sldMk cId="1843046065" sldId="261"/>
            <ac:picMk id="4" creationId="{047A24F1-3517-46AE-9C31-2FF925A6E4BB}"/>
          </ac:picMkLst>
        </pc:picChg>
        <pc:picChg chg="add del mod">
          <ac:chgData name="Punith G" userId="efe3990f48f60f8c" providerId="LiveId" clId="{E33A5675-8DE7-4881-8414-2E7B1A42D2F7}" dt="2020-04-22T16:57:01.023" v="733" actId="478"/>
          <ac:picMkLst>
            <pc:docMk/>
            <pc:sldMk cId="1843046065" sldId="261"/>
            <ac:picMk id="5" creationId="{0634C5FB-858B-4C35-823C-60100C3F18DE}"/>
          </ac:picMkLst>
        </pc:picChg>
      </pc:sldChg>
      <pc:sldChg chg="addSp delSp modSp new mod">
        <pc:chgData name="Punith G" userId="efe3990f48f60f8c" providerId="LiveId" clId="{E33A5675-8DE7-4881-8414-2E7B1A42D2F7}" dt="2020-04-21T23:45:49.759" v="492" actId="14100"/>
        <pc:sldMkLst>
          <pc:docMk/>
          <pc:sldMk cId="1736581253" sldId="262"/>
        </pc:sldMkLst>
        <pc:spChg chg="mod">
          <ac:chgData name="Punith G" userId="efe3990f48f60f8c" providerId="LiveId" clId="{E33A5675-8DE7-4881-8414-2E7B1A42D2F7}" dt="2020-04-21T23:45:38.394" v="485" actId="20577"/>
          <ac:spMkLst>
            <pc:docMk/>
            <pc:sldMk cId="1736581253" sldId="262"/>
            <ac:spMk id="2" creationId="{527B1458-8365-4859-AA7B-542357C6A7E8}"/>
          </ac:spMkLst>
        </pc:spChg>
        <pc:spChg chg="del">
          <ac:chgData name="Punith G" userId="efe3990f48f60f8c" providerId="LiveId" clId="{E33A5675-8DE7-4881-8414-2E7B1A42D2F7}" dt="2020-04-21T23:33:31.664" v="442" actId="21"/>
          <ac:spMkLst>
            <pc:docMk/>
            <pc:sldMk cId="1736581253" sldId="262"/>
            <ac:spMk id="3" creationId="{E07AFBE3-6DF5-4495-BA19-F3D6ADBFE591}"/>
          </ac:spMkLst>
        </pc:spChg>
        <pc:spChg chg="add mod">
          <ac:chgData name="Punith G" userId="efe3990f48f60f8c" providerId="LiveId" clId="{E33A5675-8DE7-4881-8414-2E7B1A42D2F7}" dt="2020-04-21T23:45:49.759" v="492" actId="14100"/>
          <ac:spMkLst>
            <pc:docMk/>
            <pc:sldMk cId="1736581253" sldId="262"/>
            <ac:spMk id="5" creationId="{8ECCE56D-0FBC-4F86-94FD-961D7D71EB4B}"/>
          </ac:spMkLst>
        </pc:spChg>
        <pc:picChg chg="add mod">
          <ac:chgData name="Punith G" userId="efe3990f48f60f8c" providerId="LiveId" clId="{E33A5675-8DE7-4881-8414-2E7B1A42D2F7}" dt="2020-04-21T23:45:13.597" v="464" actId="1076"/>
          <ac:picMkLst>
            <pc:docMk/>
            <pc:sldMk cId="1736581253" sldId="262"/>
            <ac:picMk id="4" creationId="{FD3B22FB-A691-494A-8ACC-64442464B66F}"/>
          </ac:picMkLst>
        </pc:picChg>
      </pc:sldChg>
      <pc:sldChg chg="addSp delSp modSp new mod">
        <pc:chgData name="Punith G" userId="efe3990f48f60f8c" providerId="LiveId" clId="{E33A5675-8DE7-4881-8414-2E7B1A42D2F7}" dt="2020-04-22T17:04:30.992" v="753" actId="1076"/>
        <pc:sldMkLst>
          <pc:docMk/>
          <pc:sldMk cId="3660202099" sldId="263"/>
        </pc:sldMkLst>
        <pc:spChg chg="del">
          <ac:chgData name="Punith G" userId="efe3990f48f60f8c" providerId="LiveId" clId="{E33A5675-8DE7-4881-8414-2E7B1A42D2F7}" dt="2020-04-21T23:45:57.824" v="493"/>
          <ac:spMkLst>
            <pc:docMk/>
            <pc:sldMk cId="3660202099" sldId="263"/>
            <ac:spMk id="2" creationId="{D70FBD09-D1E2-4B66-BA4C-5193C0F8BB42}"/>
          </ac:spMkLst>
        </pc:spChg>
        <pc:spChg chg="del mod">
          <ac:chgData name="Punith G" userId="efe3990f48f60f8c" providerId="LiveId" clId="{E33A5675-8DE7-4881-8414-2E7B1A42D2F7}" dt="2020-04-21T23:46:52.688" v="500" actId="21"/>
          <ac:spMkLst>
            <pc:docMk/>
            <pc:sldMk cId="3660202099" sldId="263"/>
            <ac:spMk id="3" creationId="{E507A896-1D94-4211-8E90-C0D0418A6A98}"/>
          </ac:spMkLst>
        </pc:spChg>
        <pc:spChg chg="add mod">
          <ac:chgData name="Punith G" userId="efe3990f48f60f8c" providerId="LiveId" clId="{E33A5675-8DE7-4881-8414-2E7B1A42D2F7}" dt="2020-04-21T23:46:46.791" v="498" actId="20577"/>
          <ac:spMkLst>
            <pc:docMk/>
            <pc:sldMk cId="3660202099" sldId="263"/>
            <ac:spMk id="4" creationId="{4D4352D1-2E2C-40F8-86F2-AD4D5F405CFB}"/>
          </ac:spMkLst>
        </pc:spChg>
        <pc:picChg chg="add mod">
          <ac:chgData name="Punith G" userId="efe3990f48f60f8c" providerId="LiveId" clId="{E33A5675-8DE7-4881-8414-2E7B1A42D2F7}" dt="2020-04-22T17:04:30.992" v="753" actId="1076"/>
          <ac:picMkLst>
            <pc:docMk/>
            <pc:sldMk cId="3660202099" sldId="263"/>
            <ac:picMk id="2" creationId="{5C8F4722-A9A8-4165-9317-E85C44B91800}"/>
          </ac:picMkLst>
        </pc:picChg>
        <pc:picChg chg="add del mod">
          <ac:chgData name="Punith G" userId="efe3990f48f60f8c" providerId="LiveId" clId="{E33A5675-8DE7-4881-8414-2E7B1A42D2F7}" dt="2020-04-22T17:03:30.088" v="750" actId="478"/>
          <ac:picMkLst>
            <pc:docMk/>
            <pc:sldMk cId="3660202099" sldId="263"/>
            <ac:picMk id="5" creationId="{7F4711BF-B4D6-4287-AB22-A133BE2EC2E0}"/>
          </ac:picMkLst>
        </pc:picChg>
      </pc:sldChg>
      <pc:sldChg chg="addSp delSp modSp new mod">
        <pc:chgData name="Punith G" userId="efe3990f48f60f8c" providerId="LiveId" clId="{E33A5675-8DE7-4881-8414-2E7B1A42D2F7}" dt="2020-04-21T23:49:26.189" v="515"/>
        <pc:sldMkLst>
          <pc:docMk/>
          <pc:sldMk cId="1404995451" sldId="264"/>
        </pc:sldMkLst>
        <pc:spChg chg="mod">
          <ac:chgData name="Punith G" userId="efe3990f48f60f8c" providerId="LiveId" clId="{E33A5675-8DE7-4881-8414-2E7B1A42D2F7}" dt="2020-04-21T23:49:26.189" v="515"/>
          <ac:spMkLst>
            <pc:docMk/>
            <pc:sldMk cId="1404995451" sldId="264"/>
            <ac:spMk id="2" creationId="{AF8A15C3-F794-4884-A7C5-AAB8EF36F402}"/>
          </ac:spMkLst>
        </pc:spChg>
        <pc:spChg chg="del mod">
          <ac:chgData name="Punith G" userId="efe3990f48f60f8c" providerId="LiveId" clId="{E33A5675-8DE7-4881-8414-2E7B1A42D2F7}" dt="2020-04-21T23:48:54.043" v="508" actId="21"/>
          <ac:spMkLst>
            <pc:docMk/>
            <pc:sldMk cId="1404995451" sldId="264"/>
            <ac:spMk id="3" creationId="{F7BD62C8-3962-4C60-9CFC-C495624AB620}"/>
          </ac:spMkLst>
        </pc:spChg>
        <pc:spChg chg="add del">
          <ac:chgData name="Punith G" userId="efe3990f48f60f8c" providerId="LiveId" clId="{E33A5675-8DE7-4881-8414-2E7B1A42D2F7}" dt="2020-04-21T23:49:00.097" v="510"/>
          <ac:spMkLst>
            <pc:docMk/>
            <pc:sldMk cId="1404995451" sldId="264"/>
            <ac:spMk id="4" creationId="{71FF87B2-BA7F-4A64-B3CB-CAA3B73EE3F6}"/>
          </ac:spMkLst>
        </pc:spChg>
        <pc:picChg chg="add mod">
          <ac:chgData name="Punith G" userId="efe3990f48f60f8c" providerId="LiveId" clId="{E33A5675-8DE7-4881-8414-2E7B1A42D2F7}" dt="2020-04-21T23:49:15.055" v="513" actId="1076"/>
          <ac:picMkLst>
            <pc:docMk/>
            <pc:sldMk cId="1404995451" sldId="264"/>
            <ac:picMk id="5" creationId="{7474560E-ACF8-4747-A372-26F4897B5472}"/>
          </ac:picMkLst>
        </pc:picChg>
      </pc:sldChg>
      <pc:sldChg chg="addSp delSp modSp new mod">
        <pc:chgData name="Punith G" userId="efe3990f48f60f8c" providerId="LiveId" clId="{E33A5675-8DE7-4881-8414-2E7B1A42D2F7}" dt="2020-04-21T23:53:18.958" v="526"/>
        <pc:sldMkLst>
          <pc:docMk/>
          <pc:sldMk cId="1447114939" sldId="265"/>
        </pc:sldMkLst>
        <pc:spChg chg="mod">
          <ac:chgData name="Punith G" userId="efe3990f48f60f8c" providerId="LiveId" clId="{E33A5675-8DE7-4881-8414-2E7B1A42D2F7}" dt="2020-04-21T23:50:12.213" v="517"/>
          <ac:spMkLst>
            <pc:docMk/>
            <pc:sldMk cId="1447114939" sldId="265"/>
            <ac:spMk id="2" creationId="{70B7AC3E-0582-4A0E-A53B-4D3B0861920B}"/>
          </ac:spMkLst>
        </pc:spChg>
        <pc:spChg chg="del mod">
          <ac:chgData name="Punith G" userId="efe3990f48f60f8c" providerId="LiveId" clId="{E33A5675-8DE7-4881-8414-2E7B1A42D2F7}" dt="2020-04-21T23:52:45.208" v="519"/>
          <ac:spMkLst>
            <pc:docMk/>
            <pc:sldMk cId="1447114939" sldId="265"/>
            <ac:spMk id="3" creationId="{5764E458-3FBC-429B-9731-C0A183F96443}"/>
          </ac:spMkLst>
        </pc:spChg>
        <pc:spChg chg="add mod">
          <ac:chgData name="Punith G" userId="efe3990f48f60f8c" providerId="LiveId" clId="{E33A5675-8DE7-4881-8414-2E7B1A42D2F7}" dt="2020-04-21T23:53:18.958" v="526"/>
          <ac:spMkLst>
            <pc:docMk/>
            <pc:sldMk cId="1447114939" sldId="265"/>
            <ac:spMk id="5" creationId="{94E7420C-8F35-49B9-857A-3FBCC6E4DC90}"/>
          </ac:spMkLst>
        </pc:spChg>
        <pc:picChg chg="add mod">
          <ac:chgData name="Punith G" userId="efe3990f48f60f8c" providerId="LiveId" clId="{E33A5675-8DE7-4881-8414-2E7B1A42D2F7}" dt="2020-04-21T23:52:58.582" v="521" actId="1076"/>
          <ac:picMkLst>
            <pc:docMk/>
            <pc:sldMk cId="1447114939" sldId="265"/>
            <ac:picMk id="4" creationId="{69C0BEAF-610E-4AA7-867E-CADACAE1E6BF}"/>
          </ac:picMkLst>
        </pc:picChg>
      </pc:sldChg>
      <pc:sldChg chg="addSp delSp modSp new mod">
        <pc:chgData name="Punith G" userId="efe3990f48f60f8c" providerId="LiveId" clId="{E33A5675-8DE7-4881-8414-2E7B1A42D2F7}" dt="2020-04-22T17:02:35.640" v="745" actId="1076"/>
        <pc:sldMkLst>
          <pc:docMk/>
          <pc:sldMk cId="1695096421" sldId="266"/>
        </pc:sldMkLst>
        <pc:spChg chg="mod">
          <ac:chgData name="Punith G" userId="efe3990f48f60f8c" providerId="LiveId" clId="{E33A5675-8DE7-4881-8414-2E7B1A42D2F7}" dt="2020-04-21T23:55:22.088" v="540" actId="20577"/>
          <ac:spMkLst>
            <pc:docMk/>
            <pc:sldMk cId="1695096421" sldId="266"/>
            <ac:spMk id="2" creationId="{82CED0E3-A7B9-415D-B5BB-C027FEE29B3F}"/>
          </ac:spMkLst>
        </pc:spChg>
        <pc:spChg chg="del mod">
          <ac:chgData name="Punith G" userId="efe3990f48f60f8c" providerId="LiveId" clId="{E33A5675-8DE7-4881-8414-2E7B1A42D2F7}" dt="2020-04-21T23:54:51.794" v="532" actId="21"/>
          <ac:spMkLst>
            <pc:docMk/>
            <pc:sldMk cId="1695096421" sldId="266"/>
            <ac:spMk id="3" creationId="{BAFB6912-BFF8-45AB-AE87-CC0CC29E4E78}"/>
          </ac:spMkLst>
        </pc:spChg>
        <pc:picChg chg="add mod">
          <ac:chgData name="Punith G" userId="efe3990f48f60f8c" providerId="LiveId" clId="{E33A5675-8DE7-4881-8414-2E7B1A42D2F7}" dt="2020-04-22T17:02:35.640" v="745" actId="1076"/>
          <ac:picMkLst>
            <pc:docMk/>
            <pc:sldMk cId="1695096421" sldId="266"/>
            <ac:picMk id="3" creationId="{7212BC3D-907B-4D45-94B6-51B5F472D63E}"/>
          </ac:picMkLst>
        </pc:picChg>
        <pc:picChg chg="add del mod">
          <ac:chgData name="Punith G" userId="efe3990f48f60f8c" providerId="LiveId" clId="{E33A5675-8DE7-4881-8414-2E7B1A42D2F7}" dt="2020-04-22T17:01:50.933" v="742" actId="478"/>
          <ac:picMkLst>
            <pc:docMk/>
            <pc:sldMk cId="1695096421" sldId="266"/>
            <ac:picMk id="4" creationId="{E7482A09-C99C-42AE-B6A2-63BD64DAA707}"/>
          </ac:picMkLst>
        </pc:picChg>
      </pc:sldChg>
      <pc:sldChg chg="addSp delSp modSp new mod">
        <pc:chgData name="Punith G" userId="efe3990f48f60f8c" providerId="LiveId" clId="{E33A5675-8DE7-4881-8414-2E7B1A42D2F7}" dt="2020-04-21T23:56:56.445" v="549"/>
        <pc:sldMkLst>
          <pc:docMk/>
          <pc:sldMk cId="1503894081" sldId="267"/>
        </pc:sldMkLst>
        <pc:spChg chg="mod">
          <ac:chgData name="Punith G" userId="efe3990f48f60f8c" providerId="LiveId" clId="{E33A5675-8DE7-4881-8414-2E7B1A42D2F7}" dt="2020-04-21T23:56:56.445" v="549"/>
          <ac:spMkLst>
            <pc:docMk/>
            <pc:sldMk cId="1503894081" sldId="267"/>
            <ac:spMk id="2" creationId="{1AA3DFF2-B0E3-425A-9624-6FF8FF5F5A22}"/>
          </ac:spMkLst>
        </pc:spChg>
        <pc:spChg chg="del">
          <ac:chgData name="Punith G" userId="efe3990f48f60f8c" providerId="LiveId" clId="{E33A5675-8DE7-4881-8414-2E7B1A42D2F7}" dt="2020-04-21T23:56:34.195" v="545" actId="21"/>
          <ac:spMkLst>
            <pc:docMk/>
            <pc:sldMk cId="1503894081" sldId="267"/>
            <ac:spMk id="3" creationId="{6E1B358D-CC9F-4989-A4F1-E34A223D2E89}"/>
          </ac:spMkLst>
        </pc:spChg>
        <pc:picChg chg="add mod">
          <ac:chgData name="Punith G" userId="efe3990f48f60f8c" providerId="LiveId" clId="{E33A5675-8DE7-4881-8414-2E7B1A42D2F7}" dt="2020-04-21T23:56:43.265" v="547" actId="1076"/>
          <ac:picMkLst>
            <pc:docMk/>
            <pc:sldMk cId="1503894081" sldId="267"/>
            <ac:picMk id="4" creationId="{54D0D257-71D4-43FE-8DD4-313E36E02950}"/>
          </ac:picMkLst>
        </pc:picChg>
      </pc:sldChg>
      <pc:sldChg chg="addSp modSp new mod">
        <pc:chgData name="Punith G" userId="efe3990f48f60f8c" providerId="LiveId" clId="{E33A5675-8DE7-4881-8414-2E7B1A42D2F7}" dt="2020-04-21T23:58:12.260" v="583" actId="1076"/>
        <pc:sldMkLst>
          <pc:docMk/>
          <pc:sldMk cId="1529955408" sldId="268"/>
        </pc:sldMkLst>
        <pc:spChg chg="mod">
          <ac:chgData name="Punith G" userId="efe3990f48f60f8c" providerId="LiveId" clId="{E33A5675-8DE7-4881-8414-2E7B1A42D2F7}" dt="2020-04-21T23:57:10.350" v="572" actId="20577"/>
          <ac:spMkLst>
            <pc:docMk/>
            <pc:sldMk cId="1529955408" sldId="268"/>
            <ac:spMk id="2" creationId="{C5DAC68B-4368-472C-99EA-15C6B3D80FBE}"/>
          </ac:spMkLst>
        </pc:spChg>
        <pc:spChg chg="mod">
          <ac:chgData name="Punith G" userId="efe3990f48f60f8c" providerId="LiveId" clId="{E33A5675-8DE7-4881-8414-2E7B1A42D2F7}" dt="2020-04-21T23:57:37.815" v="580" actId="14100"/>
          <ac:spMkLst>
            <pc:docMk/>
            <pc:sldMk cId="1529955408" sldId="268"/>
            <ac:spMk id="3" creationId="{84D485AE-7F3C-492E-A60F-8F99CBBEBB40}"/>
          </ac:spMkLst>
        </pc:spChg>
        <pc:picChg chg="add mod">
          <ac:chgData name="Punith G" userId="efe3990f48f60f8c" providerId="LiveId" clId="{E33A5675-8DE7-4881-8414-2E7B1A42D2F7}" dt="2020-04-21T23:58:12.260" v="583" actId="1076"/>
          <ac:picMkLst>
            <pc:docMk/>
            <pc:sldMk cId="1529955408" sldId="268"/>
            <ac:picMk id="4" creationId="{4CAD7D03-96BA-4AC3-9613-62A71FA9D074}"/>
          </ac:picMkLst>
        </pc:picChg>
      </pc:sldChg>
      <pc:sldChg chg="addSp delSp modSp new mod">
        <pc:chgData name="Punith G" userId="efe3990f48f60f8c" providerId="LiveId" clId="{E33A5675-8DE7-4881-8414-2E7B1A42D2F7}" dt="2020-04-21T23:59:21.663" v="592" actId="1076"/>
        <pc:sldMkLst>
          <pc:docMk/>
          <pc:sldMk cId="3706990992" sldId="269"/>
        </pc:sldMkLst>
        <pc:spChg chg="mod">
          <ac:chgData name="Punith G" userId="efe3990f48f60f8c" providerId="LiveId" clId="{E33A5675-8DE7-4881-8414-2E7B1A42D2F7}" dt="2020-04-21T23:58:56.211" v="588"/>
          <ac:spMkLst>
            <pc:docMk/>
            <pc:sldMk cId="3706990992" sldId="269"/>
            <ac:spMk id="2" creationId="{F3C94B45-8F63-4901-B283-7D94DBAD8C24}"/>
          </ac:spMkLst>
        </pc:spChg>
        <pc:spChg chg="del">
          <ac:chgData name="Punith G" userId="efe3990f48f60f8c" providerId="LiveId" clId="{E33A5675-8DE7-4881-8414-2E7B1A42D2F7}" dt="2020-04-21T23:58:59.768" v="589" actId="21"/>
          <ac:spMkLst>
            <pc:docMk/>
            <pc:sldMk cId="3706990992" sldId="269"/>
            <ac:spMk id="3" creationId="{065E81FD-1B95-4F3C-8CA0-A6CEB2298374}"/>
          </ac:spMkLst>
        </pc:spChg>
        <pc:picChg chg="add mod">
          <ac:chgData name="Punith G" userId="efe3990f48f60f8c" providerId="LiveId" clId="{E33A5675-8DE7-4881-8414-2E7B1A42D2F7}" dt="2020-04-21T23:59:21.663" v="592" actId="1076"/>
          <ac:picMkLst>
            <pc:docMk/>
            <pc:sldMk cId="3706990992" sldId="269"/>
            <ac:picMk id="4" creationId="{38E63E53-7263-4646-BAB4-643FB1D4D402}"/>
          </ac:picMkLst>
        </pc:picChg>
      </pc:sldChg>
      <pc:sldChg chg="addSp delSp modSp new mod setBg">
        <pc:chgData name="Punith G" userId="efe3990f48f60f8c" providerId="LiveId" clId="{E33A5675-8DE7-4881-8414-2E7B1A42D2F7}" dt="2020-04-22T17:01:26.615" v="741" actId="1076"/>
        <pc:sldMkLst>
          <pc:docMk/>
          <pc:sldMk cId="3240139281" sldId="270"/>
        </pc:sldMkLst>
        <pc:spChg chg="mod">
          <ac:chgData name="Punith G" userId="efe3990f48f60f8c" providerId="LiveId" clId="{E33A5675-8DE7-4881-8414-2E7B1A42D2F7}" dt="2020-04-22T00:02:45.586" v="607" actId="26606"/>
          <ac:spMkLst>
            <pc:docMk/>
            <pc:sldMk cId="3240139281" sldId="270"/>
            <ac:spMk id="2" creationId="{7E065FED-6B28-4AB7-A2D7-81B094BF6535}"/>
          </ac:spMkLst>
        </pc:spChg>
        <pc:spChg chg="del">
          <ac:chgData name="Punith G" userId="efe3990f48f60f8c" providerId="LiveId" clId="{E33A5675-8DE7-4881-8414-2E7B1A42D2F7}" dt="2020-04-22T00:01:32.810" v="599" actId="21"/>
          <ac:spMkLst>
            <pc:docMk/>
            <pc:sldMk cId="3240139281" sldId="270"/>
            <ac:spMk id="3" creationId="{83D82ABD-8B91-42EE-A85B-3984083D4683}"/>
          </ac:spMkLst>
        </pc:spChg>
        <pc:spChg chg="add del">
          <ac:chgData name="Punith G" userId="efe3990f48f60f8c" providerId="LiveId" clId="{E33A5675-8DE7-4881-8414-2E7B1A42D2F7}" dt="2020-04-22T00:02:45.586" v="607" actId="26606"/>
          <ac:spMkLst>
            <pc:docMk/>
            <pc:sldMk cId="3240139281" sldId="270"/>
            <ac:spMk id="10" creationId="{6753252F-4873-4F63-801D-CC719279A7D5}"/>
          </ac:spMkLst>
        </pc:spChg>
        <pc:spChg chg="add del">
          <ac:chgData name="Punith G" userId="efe3990f48f60f8c" providerId="LiveId" clId="{E33A5675-8DE7-4881-8414-2E7B1A42D2F7}" dt="2020-04-22T00:02:45.586" v="607" actId="26606"/>
          <ac:spMkLst>
            <pc:docMk/>
            <pc:sldMk cId="3240139281" sldId="270"/>
            <ac:spMk id="12" creationId="{047C8CCB-F95D-4249-92DD-651249D3535A}"/>
          </ac:spMkLst>
        </pc:spChg>
        <pc:picChg chg="add mod">
          <ac:chgData name="Punith G" userId="efe3990f48f60f8c" providerId="LiveId" clId="{E33A5675-8DE7-4881-8414-2E7B1A42D2F7}" dt="2020-04-22T17:01:26.615" v="741" actId="1076"/>
          <ac:picMkLst>
            <pc:docMk/>
            <pc:sldMk cId="3240139281" sldId="270"/>
            <ac:picMk id="3" creationId="{DAB54F2D-B9B7-4E33-808E-4B9D6551C3B5}"/>
          </ac:picMkLst>
        </pc:picChg>
        <pc:picChg chg="add del mod">
          <ac:chgData name="Punith G" userId="efe3990f48f60f8c" providerId="LiveId" clId="{E33A5675-8DE7-4881-8414-2E7B1A42D2F7}" dt="2020-04-22T00:02:12.770" v="603"/>
          <ac:picMkLst>
            <pc:docMk/>
            <pc:sldMk cId="3240139281" sldId="270"/>
            <ac:picMk id="4" creationId="{6ADA14E6-BA45-48AC-AAB7-6D38FF02804F}"/>
          </ac:picMkLst>
        </pc:picChg>
        <pc:picChg chg="add del mod">
          <ac:chgData name="Punith G" userId="efe3990f48f60f8c" providerId="LiveId" clId="{E33A5675-8DE7-4881-8414-2E7B1A42D2F7}" dt="2020-04-22T17:01:19.250" v="738" actId="478"/>
          <ac:picMkLst>
            <pc:docMk/>
            <pc:sldMk cId="3240139281" sldId="270"/>
            <ac:picMk id="5" creationId="{8C2C0BFF-CD21-4A77-86C1-B36AE4617C7E}"/>
          </ac:picMkLst>
        </pc:picChg>
      </pc:sldChg>
      <pc:sldChg chg="addSp delSp modSp new mod">
        <pc:chgData name="Punith G" userId="efe3990f48f60f8c" providerId="LiveId" clId="{E33A5675-8DE7-4881-8414-2E7B1A42D2F7}" dt="2020-04-22T00:15:02.600" v="712" actId="20577"/>
        <pc:sldMkLst>
          <pc:docMk/>
          <pc:sldMk cId="3217746569" sldId="271"/>
        </pc:sldMkLst>
        <pc:spChg chg="mod">
          <ac:chgData name="Punith G" userId="efe3990f48f60f8c" providerId="LiveId" clId="{E33A5675-8DE7-4881-8414-2E7B1A42D2F7}" dt="2020-04-22T00:15:02.600" v="712" actId="20577"/>
          <ac:spMkLst>
            <pc:docMk/>
            <pc:sldMk cId="3217746569" sldId="271"/>
            <ac:spMk id="2" creationId="{6E69D16B-D679-43DE-B50E-703D46B19B59}"/>
          </ac:spMkLst>
        </pc:spChg>
        <pc:spChg chg="del">
          <ac:chgData name="Punith G" userId="efe3990f48f60f8c" providerId="LiveId" clId="{E33A5675-8DE7-4881-8414-2E7B1A42D2F7}" dt="2020-04-22T00:05:56.448" v="609" actId="21"/>
          <ac:spMkLst>
            <pc:docMk/>
            <pc:sldMk cId="3217746569" sldId="271"/>
            <ac:spMk id="3" creationId="{95376C9A-91FF-4D30-826A-1FCC4CA40173}"/>
          </ac:spMkLst>
        </pc:spChg>
        <pc:picChg chg="add del mod">
          <ac:chgData name="Punith G" userId="efe3990f48f60f8c" providerId="LiveId" clId="{E33A5675-8DE7-4881-8414-2E7B1A42D2F7}" dt="2020-04-22T00:07:10.031" v="634" actId="478"/>
          <ac:picMkLst>
            <pc:docMk/>
            <pc:sldMk cId="3217746569" sldId="271"/>
            <ac:picMk id="4" creationId="{0D9A7BC0-5A68-4EF7-8593-0AD9C6305390}"/>
          </ac:picMkLst>
        </pc:picChg>
        <pc:picChg chg="add mod">
          <ac:chgData name="Punith G" userId="efe3990f48f60f8c" providerId="LiveId" clId="{E33A5675-8DE7-4881-8414-2E7B1A42D2F7}" dt="2020-04-22T00:10:42.790" v="638" actId="14100"/>
          <ac:picMkLst>
            <pc:docMk/>
            <pc:sldMk cId="3217746569" sldId="271"/>
            <ac:picMk id="5" creationId="{22E7356D-AD3E-4E18-BF21-E975DFEC4F2A}"/>
          </ac:picMkLst>
        </pc:picChg>
      </pc:sldChg>
      <pc:sldChg chg="addSp delSp new mod">
        <pc:chgData name="Punith G" userId="efe3990f48f60f8c" providerId="LiveId" clId="{E33A5675-8DE7-4881-8414-2E7B1A42D2F7}" dt="2020-04-22T00:11:27.688" v="642"/>
        <pc:sldMkLst>
          <pc:docMk/>
          <pc:sldMk cId="3402338426" sldId="272"/>
        </pc:sldMkLst>
        <pc:spChg chg="del">
          <ac:chgData name="Punith G" userId="efe3990f48f60f8c" providerId="LiveId" clId="{E33A5675-8DE7-4881-8414-2E7B1A42D2F7}" dt="2020-04-22T00:10:56.597" v="640" actId="21"/>
          <ac:spMkLst>
            <pc:docMk/>
            <pc:sldMk cId="3402338426" sldId="272"/>
            <ac:spMk id="2" creationId="{58B2817D-70F2-4254-84B5-9A9F1232DC66}"/>
          </ac:spMkLst>
        </pc:spChg>
        <pc:spChg chg="del">
          <ac:chgData name="Punith G" userId="efe3990f48f60f8c" providerId="LiveId" clId="{E33A5675-8DE7-4881-8414-2E7B1A42D2F7}" dt="2020-04-22T00:11:00.208" v="641" actId="21"/>
          <ac:spMkLst>
            <pc:docMk/>
            <pc:sldMk cId="3402338426" sldId="272"/>
            <ac:spMk id="3" creationId="{4CCECFC0-78D7-45E9-A341-C3D5AB94C371}"/>
          </ac:spMkLst>
        </pc:spChg>
        <pc:picChg chg="add">
          <ac:chgData name="Punith G" userId="efe3990f48f60f8c" providerId="LiveId" clId="{E33A5675-8DE7-4881-8414-2E7B1A42D2F7}" dt="2020-04-22T00:11:27.688" v="642"/>
          <ac:picMkLst>
            <pc:docMk/>
            <pc:sldMk cId="3402338426" sldId="272"/>
            <ac:picMk id="4" creationId="{3EE05491-8552-480B-902D-093296BCF59C}"/>
          </ac:picMkLst>
        </pc:picChg>
      </pc:sldChg>
      <pc:sldChg chg="addSp delSp modSp new mod">
        <pc:chgData name="Punith G" userId="efe3990f48f60f8c" providerId="LiveId" clId="{E33A5675-8DE7-4881-8414-2E7B1A42D2F7}" dt="2020-04-22T00:13:39.754" v="660" actId="1076"/>
        <pc:sldMkLst>
          <pc:docMk/>
          <pc:sldMk cId="2430015993" sldId="273"/>
        </pc:sldMkLst>
        <pc:spChg chg="del">
          <ac:chgData name="Punith G" userId="efe3990f48f60f8c" providerId="LiveId" clId="{E33A5675-8DE7-4881-8414-2E7B1A42D2F7}" dt="2020-04-22T00:11:51.562" v="644" actId="21"/>
          <ac:spMkLst>
            <pc:docMk/>
            <pc:sldMk cId="2430015993" sldId="273"/>
            <ac:spMk id="2" creationId="{9C8063FE-AC0E-4DEE-A160-BF175BA729B3}"/>
          </ac:spMkLst>
        </pc:spChg>
        <pc:spChg chg="del">
          <ac:chgData name="Punith G" userId="efe3990f48f60f8c" providerId="LiveId" clId="{E33A5675-8DE7-4881-8414-2E7B1A42D2F7}" dt="2020-04-22T00:11:54.442" v="645" actId="21"/>
          <ac:spMkLst>
            <pc:docMk/>
            <pc:sldMk cId="2430015993" sldId="273"/>
            <ac:spMk id="3" creationId="{67E7A263-98EF-4FE0-99E9-A0CB5253BA44}"/>
          </ac:spMkLst>
        </pc:spChg>
        <pc:picChg chg="add mod">
          <ac:chgData name="Punith G" userId="efe3990f48f60f8c" providerId="LiveId" clId="{E33A5675-8DE7-4881-8414-2E7B1A42D2F7}" dt="2020-04-22T00:13:39.754" v="660" actId="1076"/>
          <ac:picMkLst>
            <pc:docMk/>
            <pc:sldMk cId="2430015993" sldId="273"/>
            <ac:picMk id="4" creationId="{087EF5A0-373F-4FCA-A105-6C450EBA2AEB}"/>
          </ac:picMkLst>
        </pc:picChg>
        <pc:picChg chg="add del mod">
          <ac:chgData name="Punith G" userId="efe3990f48f60f8c" providerId="LiveId" clId="{E33A5675-8DE7-4881-8414-2E7B1A42D2F7}" dt="2020-04-22T00:13:31.216" v="658" actId="21"/>
          <ac:picMkLst>
            <pc:docMk/>
            <pc:sldMk cId="2430015993" sldId="273"/>
            <ac:picMk id="5" creationId="{A4ECF48D-1DB4-4DDD-A6E7-6078FAC3C4D4}"/>
          </ac:picMkLst>
        </pc:picChg>
      </pc:sldChg>
      <pc:sldChg chg="addSp new">
        <pc:chgData name="Punith G" userId="efe3990f48f60f8c" providerId="LiveId" clId="{E33A5675-8DE7-4881-8414-2E7B1A42D2F7}" dt="2020-04-22T00:13:47.981" v="662"/>
        <pc:sldMkLst>
          <pc:docMk/>
          <pc:sldMk cId="2021524831" sldId="274"/>
        </pc:sldMkLst>
        <pc:picChg chg="add">
          <ac:chgData name="Punith G" userId="efe3990f48f60f8c" providerId="LiveId" clId="{E33A5675-8DE7-4881-8414-2E7B1A42D2F7}" dt="2020-04-22T00:13:47.981" v="662"/>
          <ac:picMkLst>
            <pc:docMk/>
            <pc:sldMk cId="2021524831" sldId="274"/>
            <ac:picMk id="4" creationId="{6CAFD0B4-29E0-4569-82B0-08CFABF054F6}"/>
          </ac:picMkLst>
        </pc:picChg>
      </pc:sldChg>
      <pc:sldChg chg="modSp new del mod">
        <pc:chgData name="Punith G" userId="efe3990f48f60f8c" providerId="LiveId" clId="{E33A5675-8DE7-4881-8414-2E7B1A42D2F7}" dt="2020-04-22T00:15:22.929" v="723" actId="2696"/>
        <pc:sldMkLst>
          <pc:docMk/>
          <pc:sldMk cId="3913111143" sldId="275"/>
        </pc:sldMkLst>
        <pc:spChg chg="mod">
          <ac:chgData name="Punith G" userId="efe3990f48f60f8c" providerId="LiveId" clId="{E33A5675-8DE7-4881-8414-2E7B1A42D2F7}" dt="2020-04-22T00:15:15.516" v="722" actId="20577"/>
          <ac:spMkLst>
            <pc:docMk/>
            <pc:sldMk cId="3913111143" sldId="275"/>
            <ac:spMk id="2" creationId="{1650A143-808C-4469-9452-A9737BC87599}"/>
          </ac:spMkLst>
        </pc:spChg>
      </pc:sldChg>
      <pc:sldChg chg="modSp mod">
        <pc:chgData name="Punith G" userId="efe3990f48f60f8c" providerId="LiveId" clId="{E33A5675-8DE7-4881-8414-2E7B1A42D2F7}" dt="2020-04-22T17:03:23.586" v="749" actId="14100"/>
        <pc:sldMkLst>
          <pc:docMk/>
          <pc:sldMk cId="2445776492" sldId="276"/>
        </pc:sldMkLst>
        <pc:picChg chg="mod modCrop">
          <ac:chgData name="Punith G" userId="efe3990f48f60f8c" providerId="LiveId" clId="{E33A5675-8DE7-4881-8414-2E7B1A42D2F7}" dt="2020-04-22T17:03:23.586" v="749" actId="14100"/>
          <ac:picMkLst>
            <pc:docMk/>
            <pc:sldMk cId="2445776492" sldId="276"/>
            <ac:picMk id="4" creationId="{FD3B22FB-A691-494A-8ACC-64442464B66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9B49-D807-43F6-A584-C66FB428E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DAC90-2C8C-4C10-AF24-2C5CC42B0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6D5-2AFE-47CF-8E24-943953EB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5DE5-4645-4196-842E-33CB5B2D8538}" type="datetimeFigureOut">
              <a:rPr lang="en-IN" smtClean="0"/>
              <a:t>22/04/20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D1BB3-54B4-496C-B4B1-511E2E76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FC68F-B0C8-45B6-9732-54318889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BE93-90E0-48D8-A9BB-EB55F2648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3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A16F-CD38-4C53-98B3-F8B2813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D99EA-4278-4730-81E5-1DA3F30B9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37B9C-89A7-4B7C-98C3-E045F83F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5DE5-4645-4196-842E-33CB5B2D8538}" type="datetimeFigureOut">
              <a:rPr lang="en-IN" smtClean="0"/>
              <a:t>22/04/20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82EC7-DBCF-47DD-A0EA-68579D7D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A9002-0BA0-43D6-9F18-8ECBB77E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BE93-90E0-48D8-A9BB-EB55F2648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38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481CC-A3F4-47DF-92CB-E77211566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613A0-6BF4-431F-9086-53CEB57DA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D6B86-E3C8-460F-AE3A-1D61805F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5DE5-4645-4196-842E-33CB5B2D8538}" type="datetimeFigureOut">
              <a:rPr lang="en-IN" smtClean="0"/>
              <a:t>22/04/20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E5CB5-C6D0-4C3E-9131-56F52331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EFB30-EFDB-4C92-801F-2A9067AD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BE93-90E0-48D8-A9BB-EB55F2648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13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87FF-53C1-442F-84FA-8A0A58DB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6B9EB-5A17-419F-989F-68140363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8EFFB-DA4A-49F6-93AE-66FA8506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5DE5-4645-4196-842E-33CB5B2D8538}" type="datetimeFigureOut">
              <a:rPr lang="en-IN" smtClean="0"/>
              <a:t>22/04/20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1F1F4-1F57-4B3C-B7BD-E5CE8FAC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6D4C2-81B4-4340-8893-DE085C10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BE93-90E0-48D8-A9BB-EB55F2648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69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7B14-FD45-4E90-9A57-FCA44640A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05922-548A-4B3D-A24F-27B45627D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FFAEF-3495-4B61-A673-B4D269B8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5DE5-4645-4196-842E-33CB5B2D8538}" type="datetimeFigureOut">
              <a:rPr lang="en-IN" smtClean="0"/>
              <a:t>22/04/20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87560-FCC6-46A8-BF67-88D3891C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A86EE-1CA5-4353-BE00-ACC65EB2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BE93-90E0-48D8-A9BB-EB55F2648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98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8DA4-9BE4-4D20-9980-6003DDB6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B8631-AADC-4EE8-8169-9B0743BAA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FC373-E2DB-49D7-9BFE-49832D8B5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E6B78-9C8D-4D3F-A864-3600C2F7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5DE5-4645-4196-842E-33CB5B2D8538}" type="datetimeFigureOut">
              <a:rPr lang="en-IN" smtClean="0"/>
              <a:t>22/04/20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BF19A-14A6-4F73-89B6-98D4D8DA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04FF8-DECC-4EDA-A85C-3CE4D499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BE93-90E0-48D8-A9BB-EB55F2648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93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B6147-BA8B-4C41-8D40-C0CB723AB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42768-B95C-49C0-A657-8BB59E303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686D1-D945-4716-AB34-C42B43ECF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8BFBD-4D26-428C-91AB-63B7098BC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8D2D4-F336-42BA-9F93-15301001D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1BED75-CFA2-444A-BC53-D586A745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5DE5-4645-4196-842E-33CB5B2D8538}" type="datetimeFigureOut">
              <a:rPr lang="en-IN" smtClean="0"/>
              <a:t>22/04/20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576168-DF8E-4126-8022-F94250BD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67EFD6-9D8A-48B2-B5AC-BB00283E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BE93-90E0-48D8-A9BB-EB55F2648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85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93E3-BFD7-47E0-8F09-2FB0ACF1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A1BA4-8F61-4037-97EE-70D89B38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5DE5-4645-4196-842E-33CB5B2D8538}" type="datetimeFigureOut">
              <a:rPr lang="en-IN" smtClean="0"/>
              <a:t>22/04/20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5BA7F-8B4E-4F4B-BC3C-8FE26AD9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C4664-1E47-46E9-BE42-C88CF921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BE93-90E0-48D8-A9BB-EB55F2648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42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88651-BE60-4949-A8E5-B80254C3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5DE5-4645-4196-842E-33CB5B2D8538}" type="datetimeFigureOut">
              <a:rPr lang="en-IN" smtClean="0"/>
              <a:t>22/04/20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ADE3A-CCA3-48E9-B3D9-FD1CB7F0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77E69-90A4-4DF0-AD00-38515F67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BE93-90E0-48D8-A9BB-EB55F2648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91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2643-C4B0-494B-92B7-813CE39E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34EB0-ACC5-482B-9B4A-B9B8C02C4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02069-6FB6-47EF-90D0-D82985C9D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BE576-F817-440F-A0BC-DDA97914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5DE5-4645-4196-842E-33CB5B2D8538}" type="datetimeFigureOut">
              <a:rPr lang="en-IN" smtClean="0"/>
              <a:t>22/04/20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E61A7-0708-470A-8F73-3A3803D3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57DC3-0354-45E1-A5CD-9146BED1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BE93-90E0-48D8-A9BB-EB55F2648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06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3BC3-40F9-41FA-A553-41F411111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A24D7-EA2D-469A-A169-4513F8728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83FF0-FB17-445B-BD67-3288EACA3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4C3A8-8ACF-45E2-908F-C9CBF15E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5DE5-4645-4196-842E-33CB5B2D8538}" type="datetimeFigureOut">
              <a:rPr lang="en-IN" smtClean="0"/>
              <a:t>22/04/20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5613A-8D7C-4788-A126-4793C11F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B15F4-ED5A-48D2-A0B6-A5BF288E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BE93-90E0-48D8-A9BB-EB55F2648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9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017A73-AA6C-4784-917D-2BD59ADE4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3B2A9-A1EB-4DFE-84CB-E35DA8303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8FBC-EB7D-4C09-AE55-9C2CD2387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A5DE5-4645-4196-842E-33CB5B2D8538}" type="datetimeFigureOut">
              <a:rPr lang="en-IN" smtClean="0"/>
              <a:t>22/04/20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AC3CC-0AAF-4B27-A081-5B110887C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F6EAF-C0F2-4387-888D-3C0D9F4BB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CBE93-90E0-48D8-A9BB-EB55F2648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33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D63FA-E4ED-4D0C-8518-1BB53980F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IN"/>
              <a:t>E-Commerce Database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9120F-E78E-4644-80B3-D64211C87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n-IN"/>
              <a:t>Punith Giridhar - 001347542</a:t>
            </a:r>
          </a:p>
          <a:p>
            <a:pPr algn="l"/>
            <a:r>
              <a:rPr lang="en-IN"/>
              <a:t>Shivam Verma - 001344145</a:t>
            </a:r>
          </a:p>
          <a:p>
            <a:pPr algn="l"/>
            <a:r>
              <a:rPr lang="en-IN"/>
              <a:t>Kaushik Patil - 001056490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5" name="Graphic 24" descr="Computer">
            <a:extLst>
              <a:ext uri="{FF2B5EF4-FFF2-40B4-BE49-F238E27FC236}">
                <a16:creationId xmlns:a16="http://schemas.microsoft.com/office/drawing/2014/main" id="{3D145E42-DCCD-4685-BC7A-126891587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9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B5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59409-9C7D-439F-83ED-8583DFB5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Trigger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6FB772-14AE-4CF6-84E4-65D0588C6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024" y="92868"/>
            <a:ext cx="5442206" cy="667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46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B1458-8365-4859-AA7B-542357C6A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Views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581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CE56D-0FBC-4F86-94FD-961D7D71EB4B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Order 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B22FB-A691-494A-8ACC-64442464B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14"/>
          <a:stretch/>
        </p:blipFill>
        <p:spPr>
          <a:xfrm>
            <a:off x="643467" y="1704945"/>
            <a:ext cx="10537832" cy="450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76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4352D1-2E2C-40F8-86F2-AD4D5F405C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Inventory Details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8F4722-A9A8-4165-9317-E85C44B91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7" y="1991380"/>
            <a:ext cx="11125200" cy="397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02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A15C3-F794-4884-A7C5-AAB8EF36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Employee Responsibility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4560E-ACF8-4747-A372-26F4897B5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77572"/>
            <a:ext cx="10905066" cy="378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95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7AC3E-0582-4A0E-A53B-4D3B0861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Stored Procedures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114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7420C-8F35-49B9-857A-3FBCC6E4DC90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Get_Department_Employee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C0BEAF-610E-4AA7-867E-CADACAE1E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683" b="2"/>
          <a:stretch/>
        </p:blipFill>
        <p:spPr>
          <a:xfrm>
            <a:off x="2352622" y="1675227"/>
            <a:ext cx="748675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82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ED0E3-A7B9-415D-B5BB-C027FEE2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Order_Summary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12BC3D-907B-4D45-94B6-51B5F472D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1" y="1623117"/>
            <a:ext cx="9682162" cy="506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96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3DFF2-B0E3-425A-9624-6FF8FF5F5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Product_Tracking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D0D257-71D4-43FE-8DD4-313E36E02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72991"/>
            <a:ext cx="10905066" cy="359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94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AC68B-4368-472C-99EA-15C6B3D80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Defined Functions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95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F7A39E-8427-4B8C-A17B-EC9A9F41F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FFF8D-E2E9-4491-B446-3E37D96E4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659466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</a:rPr>
              <a:t>In this project we are designing and managing an E-Commerce database that helps the Director of Supply Chain and Business Operations of the company to address problems and take strategic business decisions with respect to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Inventory Control 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Customer Satisfaction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Real time product stock information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Order management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Supplier management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On-time delivery performance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Employee Responsibility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644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AC68B-4368-472C-99EA-15C6B3D80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Get_State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D7D03-96BA-4AC3-9613-62A71FA9D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363" y="1675227"/>
            <a:ext cx="462127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05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94B45-8F63-4901-B283-7D94DBAD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Get_Total_Cost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63E53-7263-4646-BAB4-643FB1D4D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146" y="1675227"/>
            <a:ext cx="559770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90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5FED-6B28-4AB7-A2D7-81B094BF6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Get_Order_Lead_Time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B54F2D-B9B7-4E33-808E-4B9D6551C3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069"/>
          <a:stretch/>
        </p:blipFill>
        <p:spPr>
          <a:xfrm>
            <a:off x="3509962" y="1584019"/>
            <a:ext cx="6278439" cy="2475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FE4D82-DCAC-F940-BFF7-1B074ADBA5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333"/>
          <a:stretch/>
        </p:blipFill>
        <p:spPr>
          <a:xfrm>
            <a:off x="3509961" y="4051732"/>
            <a:ext cx="6278439" cy="122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39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9D16B-D679-43DE-B50E-703D46B1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2944090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Report in Tableau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Report Add">
            <a:extLst>
              <a:ext uri="{FF2B5EF4-FFF2-40B4-BE49-F238E27FC236}">
                <a16:creationId xmlns:a16="http://schemas.microsoft.com/office/drawing/2014/main" id="{EF20672C-DB36-41AE-B18B-FE6218841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612" y="666728"/>
            <a:ext cx="5465791" cy="5465791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7746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837966A-2135-004D-B162-89A7474DD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34466"/>
            <a:ext cx="10905066" cy="4989067"/>
          </a:xfrm>
          <a:prstGeom prst="rect">
            <a:avLst/>
          </a:prstGeom>
          <a:ln>
            <a:noFill/>
          </a:ln>
        </p:spPr>
      </p:pic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03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E05491-8552-480B-902D-093296BCF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66" y="643467"/>
            <a:ext cx="10175468" cy="5571066"/>
          </a:xfrm>
          <a:prstGeom prst="rect">
            <a:avLst/>
          </a:prstGeom>
          <a:ln>
            <a:noFill/>
          </a:ln>
        </p:spPr>
      </p:pic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38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7" name="Isosceles Triangle 1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EF5A0-373F-4FCA-A105-6C450EBA2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70448"/>
            <a:ext cx="10905066" cy="2917104"/>
          </a:xfrm>
          <a:prstGeom prst="rect">
            <a:avLst/>
          </a:prstGeom>
          <a:ln>
            <a:noFill/>
          </a:ln>
        </p:spPr>
      </p:pic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15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E69536-23D1-5348-BA04-438F090B6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20" y="643467"/>
            <a:ext cx="9323959" cy="5571065"/>
          </a:xfrm>
          <a:prstGeom prst="rect">
            <a:avLst/>
          </a:prstGeom>
          <a:ln>
            <a:noFill/>
          </a:ln>
        </p:spPr>
      </p:pic>
      <p:sp>
        <p:nvSpPr>
          <p:cNvPr id="136" name="Isosceles Triangle 1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1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982C8-C830-6C46-B61E-4A583D08A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DF711-2C41-4D11-8302-7969E2C1B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ER Diagram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C64155-5E1F-1549-B01F-FCED9B70F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98" y="1675227"/>
            <a:ext cx="1065260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9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CFC0B-DB0A-204E-9348-6FFC80C2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B2CBD-8407-8143-98C6-DEC1624DE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Create Table Commands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Graphic 31" descr="Table">
            <a:extLst>
              <a:ext uri="{FF2B5EF4-FFF2-40B4-BE49-F238E27FC236}">
                <a16:creationId xmlns:a16="http://schemas.microsoft.com/office/drawing/2014/main" id="{39399F98-FC64-4A73-8C21-F0E5DDB9A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3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89634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8E1EAA0-0FCF-7C4C-B357-81AE94E1C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1" y="2020774"/>
            <a:ext cx="4822027" cy="280883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D1CEE39-A6DC-4DE0-9789-206F1A988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26744" y="889634"/>
            <a:ext cx="0" cy="507492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0AC08FC-75AD-FC4C-9169-DF3EBB487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78" y="1304879"/>
            <a:ext cx="4818888" cy="424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9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89634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BB504A-7BA6-45AF-B388-E9C0909A3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4" y="889634"/>
            <a:ext cx="4822027" cy="391789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1CEE39-A6DC-4DE0-9789-206F1A988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26744" y="889634"/>
            <a:ext cx="0" cy="507492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491A99B-D3DA-490F-A5E1-78FA05670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042" y="876298"/>
            <a:ext cx="4818888" cy="4980764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6DE335-74AC-894E-8586-939FBD09D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34" y="4892041"/>
            <a:ext cx="5140623" cy="107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31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CFC0B-DB0A-204E-9348-6FFC80C2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B2CBD-8407-8143-98C6-DEC1624DE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Insert Commands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Graphic 31" descr="Table">
            <a:extLst>
              <a:ext uri="{FF2B5EF4-FFF2-40B4-BE49-F238E27FC236}">
                <a16:creationId xmlns:a16="http://schemas.microsoft.com/office/drawing/2014/main" id="{39399F98-FC64-4A73-8C21-F0E5DDB9A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7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E98D7C-2660-984C-A5FD-1BAA2016E252}"/>
              </a:ext>
            </a:extLst>
          </p:cNvPr>
          <p:cNvSpPr txBox="1"/>
          <p:nvPr/>
        </p:nvSpPr>
        <p:spPr>
          <a:xfrm>
            <a:off x="1372933" y="516010"/>
            <a:ext cx="10136746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600" dirty="0"/>
              <a:t>INSERT INTO Customer(</a:t>
            </a:r>
            <a:r>
              <a:rPr lang="en-US" sz="1600" dirty="0" err="1"/>
              <a:t>Cust_ID</a:t>
            </a:r>
            <a:r>
              <a:rPr lang="en-US" sz="1600" dirty="0"/>
              <a:t>, </a:t>
            </a:r>
            <a:r>
              <a:rPr lang="en-US" sz="1600" dirty="0" err="1"/>
              <a:t>Cust_Name</a:t>
            </a:r>
            <a:r>
              <a:rPr lang="en-US" sz="1600" dirty="0"/>
              <a:t>, </a:t>
            </a:r>
            <a:r>
              <a:rPr lang="en-US" sz="1600" dirty="0" err="1"/>
              <a:t>Cust_Type</a:t>
            </a:r>
            <a:r>
              <a:rPr lang="en-US" sz="1600" dirty="0"/>
              <a:t>, </a:t>
            </a:r>
            <a:r>
              <a:rPr lang="en-US" sz="1600" dirty="0" err="1"/>
              <a:t>Cust_Addr</a:t>
            </a:r>
            <a:r>
              <a:rPr lang="en-US" sz="1600" dirty="0"/>
              <a:t>, </a:t>
            </a:r>
            <a:r>
              <a:rPr lang="en-US" sz="1600" dirty="0" err="1"/>
              <a:t>Cust_City</a:t>
            </a:r>
            <a:r>
              <a:rPr lang="en-US" sz="1600" dirty="0"/>
              <a:t>, </a:t>
            </a:r>
            <a:r>
              <a:rPr lang="en-US" sz="1600" dirty="0" err="1"/>
              <a:t>Cust_State</a:t>
            </a:r>
            <a:r>
              <a:rPr lang="en-US" sz="1600" dirty="0"/>
              <a:t>, </a:t>
            </a:r>
            <a:r>
              <a:rPr lang="en-US" sz="1600" dirty="0" err="1"/>
              <a:t>Cust_Country</a:t>
            </a:r>
            <a:r>
              <a:rPr lang="en-US" sz="1600" dirty="0"/>
              <a:t>, </a:t>
            </a:r>
            <a:r>
              <a:rPr lang="en-US" sz="1600" dirty="0" err="1"/>
              <a:t>Cust_ZipCode</a:t>
            </a:r>
            <a:r>
              <a:rPr lang="en-US" sz="1600" dirty="0"/>
              <a:t>, </a:t>
            </a:r>
            <a:r>
              <a:rPr lang="en-US" sz="1600" dirty="0" err="1"/>
              <a:t>Cust_PhoneNo</a:t>
            </a:r>
            <a:r>
              <a:rPr lang="en-US" sz="1600" dirty="0"/>
              <a:t>)</a:t>
            </a:r>
          </a:p>
          <a:p>
            <a:pPr algn="just">
              <a:spcAft>
                <a:spcPts val="600"/>
              </a:spcAft>
            </a:pPr>
            <a:r>
              <a:rPr lang="en-US" sz="1600" dirty="0"/>
              <a:t>VALUES(10001, 'Aristotle Bradley', 'Prime', '842-7950 </a:t>
            </a:r>
            <a:r>
              <a:rPr lang="en-US" sz="1600" dirty="0" err="1"/>
              <a:t>Egestas</a:t>
            </a:r>
            <a:r>
              <a:rPr lang="en-US" sz="1600" dirty="0"/>
              <a:t>. Av.', 'Boston', 'MA', 'USA', 171781, 588281779);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07D8FC-AB69-824C-A8DA-5BED31B200E1}"/>
              </a:ext>
            </a:extLst>
          </p:cNvPr>
          <p:cNvSpPr txBox="1"/>
          <p:nvPr/>
        </p:nvSpPr>
        <p:spPr>
          <a:xfrm>
            <a:off x="1372933" y="1831529"/>
            <a:ext cx="868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600" dirty="0"/>
              <a:t>INSERT INTO [Order](</a:t>
            </a:r>
            <a:r>
              <a:rPr lang="en-US" sz="1600" dirty="0" err="1"/>
              <a:t>Order_ID</a:t>
            </a:r>
            <a:r>
              <a:rPr lang="en-US" sz="1600" dirty="0"/>
              <a:t>, </a:t>
            </a:r>
            <a:r>
              <a:rPr lang="en-US" sz="1600" dirty="0" err="1"/>
              <a:t>Cust_ID</a:t>
            </a:r>
            <a:r>
              <a:rPr lang="en-US" sz="1600" dirty="0"/>
              <a:t>, </a:t>
            </a:r>
            <a:r>
              <a:rPr lang="en-US" sz="1600" dirty="0" err="1"/>
              <a:t>Emp_ID</a:t>
            </a:r>
            <a:r>
              <a:rPr lang="en-US" sz="1600" dirty="0"/>
              <a:t>, Qty) VALUES(9000001, 10001, 7001, 3);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BF01A1-28EC-CA46-806B-0095254A2771}"/>
              </a:ext>
            </a:extLst>
          </p:cNvPr>
          <p:cNvSpPr txBox="1"/>
          <p:nvPr/>
        </p:nvSpPr>
        <p:spPr>
          <a:xfrm>
            <a:off x="1416552" y="2519305"/>
            <a:ext cx="7411965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600" dirty="0"/>
              <a:t>INSERT INTO </a:t>
            </a:r>
            <a:r>
              <a:rPr lang="en-US" sz="1600" dirty="0" err="1"/>
              <a:t>Order_Details</a:t>
            </a:r>
            <a:r>
              <a:rPr lang="en-US" sz="1600" dirty="0"/>
              <a:t>(</a:t>
            </a:r>
            <a:r>
              <a:rPr lang="en-US" sz="1600" dirty="0" err="1"/>
              <a:t>Order_ID</a:t>
            </a:r>
            <a:r>
              <a:rPr lang="en-US" sz="1600" dirty="0"/>
              <a:t>, </a:t>
            </a:r>
            <a:r>
              <a:rPr lang="en-US" sz="1600" dirty="0" err="1"/>
              <a:t>Prod_ID</a:t>
            </a:r>
            <a:r>
              <a:rPr lang="en-US" sz="1600" dirty="0"/>
              <a:t>, </a:t>
            </a:r>
            <a:r>
              <a:rPr lang="en-US" sz="1600" dirty="0" err="1"/>
              <a:t>Order_Date</a:t>
            </a:r>
            <a:r>
              <a:rPr lang="en-US" sz="1600" dirty="0"/>
              <a:t>, </a:t>
            </a:r>
            <a:r>
              <a:rPr lang="en-US" sz="1600" dirty="0" err="1"/>
              <a:t>Delivery_Date</a:t>
            </a:r>
            <a:r>
              <a:rPr lang="en-US" sz="1600" dirty="0"/>
              <a:t>, </a:t>
            </a:r>
            <a:r>
              <a:rPr lang="en-US" sz="1600" dirty="0" err="1"/>
              <a:t>Invoice_ID</a:t>
            </a:r>
            <a:r>
              <a:rPr lang="en-US" sz="1600" dirty="0"/>
              <a:t>)</a:t>
            </a:r>
          </a:p>
          <a:p>
            <a:pPr algn="just">
              <a:spcAft>
                <a:spcPts val="600"/>
              </a:spcAft>
            </a:pPr>
            <a:r>
              <a:rPr lang="en-US" sz="1600" dirty="0"/>
              <a:t>VALUES(9000001, 5000001, '01/13/2020', '01/18/2020', 90000015000001);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5D30B-D6AE-7646-8E21-B4B1B01E5680}"/>
              </a:ext>
            </a:extLst>
          </p:cNvPr>
          <p:cNvSpPr txBox="1"/>
          <p:nvPr/>
        </p:nvSpPr>
        <p:spPr>
          <a:xfrm>
            <a:off x="1361594" y="77542"/>
            <a:ext cx="1417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Customer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47069A-0E0C-FD4A-8F75-14E1B5A725C4}"/>
              </a:ext>
            </a:extLst>
          </p:cNvPr>
          <p:cNvSpPr txBox="1"/>
          <p:nvPr/>
        </p:nvSpPr>
        <p:spPr>
          <a:xfrm>
            <a:off x="1361594" y="1457928"/>
            <a:ext cx="927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Order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AD616E-EDA6-EF4E-BB24-D8D96E823201}"/>
              </a:ext>
            </a:extLst>
          </p:cNvPr>
          <p:cNvSpPr txBox="1"/>
          <p:nvPr/>
        </p:nvSpPr>
        <p:spPr>
          <a:xfrm>
            <a:off x="1361594" y="2104033"/>
            <a:ext cx="1874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Order Details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112EFD-EDC1-DE4E-B98F-8C7C1B957467}"/>
              </a:ext>
            </a:extLst>
          </p:cNvPr>
          <p:cNvSpPr txBox="1"/>
          <p:nvPr/>
        </p:nvSpPr>
        <p:spPr>
          <a:xfrm>
            <a:off x="1372933" y="3596297"/>
            <a:ext cx="92548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INSERT INTO Employee(</a:t>
            </a:r>
            <a:r>
              <a:rPr lang="en-US" sz="1600" dirty="0" err="1"/>
              <a:t>Emp_ID</a:t>
            </a:r>
            <a:r>
              <a:rPr lang="en-US" sz="1600" dirty="0"/>
              <a:t>, </a:t>
            </a:r>
            <a:r>
              <a:rPr lang="en-US" sz="1600" dirty="0" err="1"/>
              <a:t>Dept_ID</a:t>
            </a:r>
            <a:r>
              <a:rPr lang="en-US" sz="1600" dirty="0"/>
              <a:t>, </a:t>
            </a:r>
            <a:r>
              <a:rPr lang="en-US" sz="1600" dirty="0" err="1"/>
              <a:t>Emp_FName</a:t>
            </a:r>
            <a:r>
              <a:rPr lang="en-US" sz="1600" dirty="0"/>
              <a:t>, </a:t>
            </a:r>
            <a:r>
              <a:rPr lang="en-US" sz="1600" dirty="0" err="1"/>
              <a:t>Emp_LName</a:t>
            </a:r>
            <a:r>
              <a:rPr lang="en-US" sz="1600" dirty="0"/>
              <a:t>, </a:t>
            </a:r>
            <a:r>
              <a:rPr lang="en-US" sz="1600" dirty="0" err="1"/>
              <a:t>Emp_Type</a:t>
            </a:r>
            <a:r>
              <a:rPr lang="en-US" sz="1600" dirty="0"/>
              <a:t>, </a:t>
            </a:r>
            <a:r>
              <a:rPr lang="en-US" sz="1600" dirty="0" err="1"/>
              <a:t>Emp_DOB</a:t>
            </a:r>
            <a:r>
              <a:rPr lang="en-US" sz="1600" dirty="0"/>
              <a:t>, </a:t>
            </a:r>
            <a:r>
              <a:rPr lang="en-US" sz="1600" dirty="0" err="1"/>
              <a:t>Emp_DOH</a:t>
            </a:r>
            <a:r>
              <a:rPr lang="en-US" sz="1600" dirty="0"/>
              <a:t>, </a:t>
            </a:r>
            <a:r>
              <a:rPr lang="en-US" sz="1600" dirty="0" err="1"/>
              <a:t>Emp_Addr</a:t>
            </a:r>
            <a:r>
              <a:rPr lang="en-US" sz="1600" dirty="0"/>
              <a:t>, </a:t>
            </a:r>
            <a:r>
              <a:rPr lang="en-US" sz="1600" dirty="0" err="1"/>
              <a:t>Emp_City</a:t>
            </a:r>
            <a:r>
              <a:rPr lang="en-US" sz="1600" dirty="0"/>
              <a:t>, </a:t>
            </a:r>
            <a:r>
              <a:rPr lang="en-US" sz="1600" dirty="0" err="1"/>
              <a:t>Emp_State</a:t>
            </a:r>
            <a:r>
              <a:rPr lang="en-US" sz="1600" dirty="0"/>
              <a:t>, </a:t>
            </a:r>
            <a:r>
              <a:rPr lang="en-US" sz="1600" dirty="0" err="1"/>
              <a:t>Emp_Country</a:t>
            </a:r>
            <a:r>
              <a:rPr lang="en-US" sz="1600" dirty="0"/>
              <a:t>, </a:t>
            </a:r>
            <a:r>
              <a:rPr lang="en-US" sz="1600" dirty="0" err="1"/>
              <a:t>Emp_ZipCode</a:t>
            </a:r>
            <a:r>
              <a:rPr lang="en-US" sz="1600" dirty="0"/>
              <a:t>, </a:t>
            </a:r>
            <a:r>
              <a:rPr lang="en-US" sz="1600" dirty="0" err="1"/>
              <a:t>Emp_PhoneNo</a:t>
            </a:r>
            <a:r>
              <a:rPr lang="en-US" sz="1600" dirty="0"/>
              <a:t>, </a:t>
            </a:r>
            <a:r>
              <a:rPr lang="en-US" sz="1600" dirty="0" err="1"/>
              <a:t>Emp_SSN</a:t>
            </a:r>
            <a:r>
              <a:rPr lang="en-US" sz="1600" dirty="0"/>
              <a:t>, </a:t>
            </a:r>
            <a:r>
              <a:rPr lang="en-US" sz="1600" dirty="0" err="1"/>
              <a:t>Emp_Status</a:t>
            </a:r>
            <a:r>
              <a:rPr lang="en-US" sz="1600" dirty="0"/>
              <a:t>, </a:t>
            </a:r>
            <a:r>
              <a:rPr lang="en-US" sz="1600" dirty="0" err="1"/>
              <a:t>Emp_ManID</a:t>
            </a:r>
            <a:r>
              <a:rPr lang="en-US" sz="1600" dirty="0"/>
              <a:t>, </a:t>
            </a:r>
            <a:r>
              <a:rPr lang="en-US" sz="1600" dirty="0" err="1"/>
              <a:t>Emp_Salary</a:t>
            </a:r>
            <a:r>
              <a:rPr lang="en-US" sz="1600" dirty="0"/>
              <a:t>)</a:t>
            </a:r>
          </a:p>
          <a:p>
            <a:pPr algn="just"/>
            <a:r>
              <a:rPr lang="en-US" sz="1600" dirty="0"/>
              <a:t>VALUES(7001, 111, 'Luke', 'Burt', 'Mid Level', '06/21/1993', '03/26/2015', 'P.O. Box 599, 9899 Ligula. Avenue', 'Los Angeles', 'CA', 'USA', 784458, 610196456, 284071, 'Active', 7013, 75000);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3D6084-02C7-9046-BDED-0A4736B1ABDC}"/>
              </a:ext>
            </a:extLst>
          </p:cNvPr>
          <p:cNvSpPr txBox="1"/>
          <p:nvPr/>
        </p:nvSpPr>
        <p:spPr>
          <a:xfrm>
            <a:off x="1372933" y="3198167"/>
            <a:ext cx="1442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Employee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4A5744-388F-A843-B75B-9F5855DD1B83}"/>
              </a:ext>
            </a:extLst>
          </p:cNvPr>
          <p:cNvSpPr txBox="1"/>
          <p:nvPr/>
        </p:nvSpPr>
        <p:spPr>
          <a:xfrm>
            <a:off x="1427509" y="4919736"/>
            <a:ext cx="1743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Department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B1B28-024B-2840-9C8F-E8A54761AA0E}"/>
              </a:ext>
            </a:extLst>
          </p:cNvPr>
          <p:cNvSpPr txBox="1"/>
          <p:nvPr/>
        </p:nvSpPr>
        <p:spPr>
          <a:xfrm>
            <a:off x="1427509" y="5304975"/>
            <a:ext cx="7650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INTO Department(</a:t>
            </a:r>
            <a:r>
              <a:rPr lang="en-US" dirty="0" err="1"/>
              <a:t>Dept_ID</a:t>
            </a:r>
            <a:r>
              <a:rPr lang="en-US" dirty="0"/>
              <a:t>, </a:t>
            </a:r>
            <a:r>
              <a:rPr lang="en-US" dirty="0" err="1"/>
              <a:t>Dept_Name</a:t>
            </a:r>
            <a:r>
              <a:rPr lang="en-US" dirty="0"/>
              <a:t>, </a:t>
            </a:r>
            <a:r>
              <a:rPr lang="en-US" dirty="0" err="1"/>
              <a:t>Dept_Type</a:t>
            </a:r>
            <a:r>
              <a:rPr lang="en-US" dirty="0"/>
              <a:t>, </a:t>
            </a:r>
            <a:r>
              <a:rPr lang="en-US" dirty="0" err="1"/>
              <a:t>Dept_Descr</a:t>
            </a:r>
            <a:r>
              <a:rPr lang="en-US" dirty="0"/>
              <a:t>)</a:t>
            </a:r>
          </a:p>
          <a:p>
            <a:r>
              <a:rPr lang="en-US" dirty="0"/>
              <a:t>VALUES(111, 'Laptops', 'Computer', 'You can find different laptop models here');</a:t>
            </a:r>
          </a:p>
        </p:txBody>
      </p:sp>
    </p:spTree>
    <p:extLst>
      <p:ext uri="{BB962C8B-B14F-4D97-AF65-F5344CB8AC3E}">
        <p14:creationId xmlns:p14="http://schemas.microsoft.com/office/powerpoint/2010/main" val="3471281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5552F1-B81F-5143-8D03-F4D3FC02F73E}"/>
              </a:ext>
            </a:extLst>
          </p:cNvPr>
          <p:cNvSpPr txBox="1"/>
          <p:nvPr/>
        </p:nvSpPr>
        <p:spPr>
          <a:xfrm>
            <a:off x="1396925" y="1821123"/>
            <a:ext cx="9398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INTO Product(</a:t>
            </a:r>
            <a:r>
              <a:rPr lang="en-US" dirty="0" err="1"/>
              <a:t>Prod_ID</a:t>
            </a:r>
            <a:r>
              <a:rPr lang="en-US" dirty="0"/>
              <a:t>, </a:t>
            </a:r>
            <a:r>
              <a:rPr lang="en-US" dirty="0" err="1"/>
              <a:t>Dept_ID</a:t>
            </a:r>
            <a:r>
              <a:rPr lang="en-US" dirty="0"/>
              <a:t>, </a:t>
            </a:r>
            <a:r>
              <a:rPr lang="en-US" dirty="0" err="1"/>
              <a:t>Product_Name</a:t>
            </a:r>
            <a:r>
              <a:rPr lang="en-US" dirty="0"/>
              <a:t>, </a:t>
            </a:r>
            <a:r>
              <a:rPr lang="en-US" dirty="0" err="1"/>
              <a:t>Product_Type</a:t>
            </a:r>
            <a:r>
              <a:rPr lang="en-US" dirty="0"/>
              <a:t>, </a:t>
            </a:r>
            <a:r>
              <a:rPr lang="en-US" dirty="0" err="1"/>
              <a:t>Product_Descr</a:t>
            </a:r>
            <a:r>
              <a:rPr lang="en-US" dirty="0"/>
              <a:t>, </a:t>
            </a:r>
            <a:r>
              <a:rPr lang="en-US" dirty="0" err="1"/>
              <a:t>Unit_Price</a:t>
            </a:r>
            <a:r>
              <a:rPr lang="en-US" dirty="0"/>
              <a:t>)</a:t>
            </a:r>
          </a:p>
          <a:p>
            <a:r>
              <a:rPr lang="en-US" dirty="0"/>
              <a:t>VALUES(5000001, 111, 'HP </a:t>
            </a:r>
            <a:r>
              <a:rPr lang="en-US" dirty="0" err="1"/>
              <a:t>Spectre</a:t>
            </a:r>
            <a:r>
              <a:rPr lang="en-US" dirty="0"/>
              <a:t> Laptop', 'Laptops', 'Buy this amazing laptop on sale', 1300);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A6E14A-0F81-A343-9C88-325C9D220787}"/>
              </a:ext>
            </a:extLst>
          </p:cNvPr>
          <p:cNvSpPr txBox="1"/>
          <p:nvPr/>
        </p:nvSpPr>
        <p:spPr>
          <a:xfrm>
            <a:off x="1396925" y="251462"/>
            <a:ext cx="1411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Shipment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6D952E-F167-CE46-A3DB-C6DC70662627}"/>
              </a:ext>
            </a:extLst>
          </p:cNvPr>
          <p:cNvSpPr txBox="1"/>
          <p:nvPr/>
        </p:nvSpPr>
        <p:spPr>
          <a:xfrm>
            <a:off x="1396925" y="1359458"/>
            <a:ext cx="1184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Product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881192-742E-5748-8E58-A540E207A2E0}"/>
              </a:ext>
            </a:extLst>
          </p:cNvPr>
          <p:cNvSpPr txBox="1"/>
          <p:nvPr/>
        </p:nvSpPr>
        <p:spPr>
          <a:xfrm>
            <a:off x="1396924" y="2899053"/>
            <a:ext cx="9282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INTO Supplier(</a:t>
            </a:r>
            <a:r>
              <a:rPr lang="en-US" dirty="0" err="1"/>
              <a:t>Supp_ID</a:t>
            </a:r>
            <a:r>
              <a:rPr lang="en-US" dirty="0"/>
              <a:t>, </a:t>
            </a:r>
            <a:r>
              <a:rPr lang="en-US" dirty="0" err="1"/>
              <a:t>Supp_Contact</a:t>
            </a:r>
            <a:r>
              <a:rPr lang="en-US" dirty="0"/>
              <a:t>, </a:t>
            </a:r>
            <a:r>
              <a:rPr lang="en-US" dirty="0" err="1"/>
              <a:t>Supp_Company</a:t>
            </a:r>
            <a:r>
              <a:rPr lang="en-US" dirty="0"/>
              <a:t>, </a:t>
            </a:r>
            <a:r>
              <a:rPr lang="en-US" dirty="0" err="1"/>
              <a:t>Supp_Type</a:t>
            </a:r>
            <a:r>
              <a:rPr lang="en-US" dirty="0"/>
              <a:t>, </a:t>
            </a:r>
            <a:r>
              <a:rPr lang="en-US" dirty="0" err="1"/>
              <a:t>Supp_Addr</a:t>
            </a:r>
            <a:r>
              <a:rPr lang="en-US" dirty="0"/>
              <a:t>, </a:t>
            </a:r>
            <a:r>
              <a:rPr lang="en-US" dirty="0" err="1"/>
              <a:t>Supp_City</a:t>
            </a:r>
            <a:r>
              <a:rPr lang="en-US" dirty="0"/>
              <a:t>, </a:t>
            </a:r>
            <a:r>
              <a:rPr lang="en-US" dirty="0" err="1"/>
              <a:t>Supp_State</a:t>
            </a:r>
            <a:r>
              <a:rPr lang="en-US" dirty="0"/>
              <a:t>, </a:t>
            </a:r>
            <a:r>
              <a:rPr lang="en-US" dirty="0" err="1"/>
              <a:t>Supp_Country</a:t>
            </a:r>
            <a:r>
              <a:rPr lang="en-US" dirty="0"/>
              <a:t>, </a:t>
            </a:r>
            <a:r>
              <a:rPr lang="en-US" dirty="0" err="1"/>
              <a:t>Supp_ZipCode</a:t>
            </a:r>
            <a:r>
              <a:rPr lang="en-US" dirty="0"/>
              <a:t>, </a:t>
            </a:r>
            <a:r>
              <a:rPr lang="en-US" dirty="0" err="1"/>
              <a:t>Supp_PhoneNo</a:t>
            </a:r>
            <a:r>
              <a:rPr lang="en-US" dirty="0"/>
              <a:t>)</a:t>
            </a:r>
          </a:p>
          <a:p>
            <a:r>
              <a:rPr lang="en-US" dirty="0"/>
              <a:t>VALUES(500, 'Alvin Bender', 'Samsung', 'Retail', 'Apt604-3722 </a:t>
            </a:r>
            <a:r>
              <a:rPr lang="en-US" dirty="0" err="1"/>
              <a:t>Nullam</a:t>
            </a:r>
            <a:r>
              <a:rPr lang="en-US" dirty="0"/>
              <a:t> St.', 'Newark', 'DE', 'United States', 51272, 347255775);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F63531-61FD-7D44-B373-77C7C40474A0}"/>
              </a:ext>
            </a:extLst>
          </p:cNvPr>
          <p:cNvSpPr txBox="1"/>
          <p:nvPr/>
        </p:nvSpPr>
        <p:spPr>
          <a:xfrm>
            <a:off x="1396924" y="2463394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Supplier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76896D-0843-ED44-9538-56DD988092D3}"/>
              </a:ext>
            </a:extLst>
          </p:cNvPr>
          <p:cNvSpPr txBox="1"/>
          <p:nvPr/>
        </p:nvSpPr>
        <p:spPr>
          <a:xfrm>
            <a:off x="1407890" y="4519806"/>
            <a:ext cx="6687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INTO Warehouse(WH_ID, </a:t>
            </a:r>
            <a:r>
              <a:rPr lang="en-US" dirty="0" err="1"/>
              <a:t>WH_Name</a:t>
            </a:r>
            <a:r>
              <a:rPr lang="en-US" dirty="0"/>
              <a:t>, </a:t>
            </a:r>
            <a:r>
              <a:rPr lang="en-US" dirty="0" err="1"/>
              <a:t>WH_Loc</a:t>
            </a:r>
            <a:r>
              <a:rPr lang="en-US" dirty="0"/>
              <a:t>, </a:t>
            </a:r>
            <a:r>
              <a:rPr lang="en-US" dirty="0" err="1"/>
              <a:t>WH_Capacity</a:t>
            </a:r>
            <a:r>
              <a:rPr lang="en-US" dirty="0"/>
              <a:t>)</a:t>
            </a:r>
          </a:p>
          <a:p>
            <a:r>
              <a:rPr lang="en-US" dirty="0"/>
              <a:t>VALUES(10, 'BO15', 'Boston', '10000 units');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B9576B-14D7-D041-B229-217686602338}"/>
              </a:ext>
            </a:extLst>
          </p:cNvPr>
          <p:cNvSpPr txBox="1"/>
          <p:nvPr/>
        </p:nvSpPr>
        <p:spPr>
          <a:xfrm>
            <a:off x="1407890" y="5648331"/>
            <a:ext cx="9617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INTO Carriers(</a:t>
            </a:r>
            <a:r>
              <a:rPr lang="en-US" dirty="0" err="1"/>
              <a:t>Carrier_ID</a:t>
            </a:r>
            <a:r>
              <a:rPr lang="en-US" dirty="0"/>
              <a:t>, </a:t>
            </a:r>
            <a:r>
              <a:rPr lang="en-US" dirty="0" err="1"/>
              <a:t>Carrier_Company</a:t>
            </a:r>
            <a:r>
              <a:rPr lang="en-US" dirty="0"/>
              <a:t>, </a:t>
            </a:r>
            <a:r>
              <a:rPr lang="en-US" dirty="0" err="1"/>
              <a:t>Carrier_Type</a:t>
            </a:r>
            <a:r>
              <a:rPr lang="en-US" dirty="0"/>
              <a:t>, </a:t>
            </a:r>
            <a:r>
              <a:rPr lang="en-US" dirty="0" err="1"/>
              <a:t>Carrier_Contact</a:t>
            </a:r>
            <a:r>
              <a:rPr lang="en-US" dirty="0"/>
              <a:t>, </a:t>
            </a:r>
            <a:r>
              <a:rPr lang="en-US" dirty="0" err="1"/>
              <a:t>Carrier_PhoneNo</a:t>
            </a:r>
            <a:r>
              <a:rPr lang="en-US" dirty="0"/>
              <a:t>)</a:t>
            </a:r>
          </a:p>
          <a:p>
            <a:r>
              <a:rPr lang="en-US" dirty="0"/>
              <a:t>VALUES(100, 'UPS', 'Air', 'Tyler Forbes', 626880514);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BAC4D-0847-1D43-8B5E-0B80EF9A32A8}"/>
              </a:ext>
            </a:extLst>
          </p:cNvPr>
          <p:cNvSpPr txBox="1"/>
          <p:nvPr/>
        </p:nvSpPr>
        <p:spPr>
          <a:xfrm>
            <a:off x="1396924" y="4067380"/>
            <a:ext cx="1640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Warehouse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2CA87E-3BF0-524F-82A3-F1E479C623ED}"/>
              </a:ext>
            </a:extLst>
          </p:cNvPr>
          <p:cNvSpPr txBox="1"/>
          <p:nvPr/>
        </p:nvSpPr>
        <p:spPr>
          <a:xfrm>
            <a:off x="1396924" y="5166137"/>
            <a:ext cx="1177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Carriers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7782A2-21FD-8E49-9196-C63195E7DF13}"/>
              </a:ext>
            </a:extLst>
          </p:cNvPr>
          <p:cNvSpPr txBox="1"/>
          <p:nvPr/>
        </p:nvSpPr>
        <p:spPr>
          <a:xfrm>
            <a:off x="1407890" y="702940"/>
            <a:ext cx="10275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INTO Shipment(</a:t>
            </a:r>
            <a:r>
              <a:rPr lang="en-US" dirty="0" err="1"/>
              <a:t>Ship_ID</a:t>
            </a:r>
            <a:r>
              <a:rPr lang="en-US" dirty="0"/>
              <a:t>, </a:t>
            </a:r>
            <a:r>
              <a:rPr lang="en-US" dirty="0" err="1"/>
              <a:t>Carrier_ID</a:t>
            </a:r>
            <a:r>
              <a:rPr lang="en-US" dirty="0"/>
              <a:t>, WH_ID, </a:t>
            </a:r>
            <a:r>
              <a:rPr lang="en-US" dirty="0" err="1"/>
              <a:t>Supp_ID</a:t>
            </a:r>
            <a:r>
              <a:rPr lang="en-US" dirty="0"/>
              <a:t>, </a:t>
            </a:r>
            <a:r>
              <a:rPr lang="en-US" dirty="0" err="1"/>
              <a:t>Ship_Status</a:t>
            </a:r>
            <a:r>
              <a:rPr lang="en-US" dirty="0"/>
              <a:t>, </a:t>
            </a:r>
            <a:r>
              <a:rPr lang="en-US" dirty="0" err="1"/>
              <a:t>Ship_Qty</a:t>
            </a:r>
            <a:r>
              <a:rPr lang="en-US" dirty="0"/>
              <a:t>, </a:t>
            </a:r>
            <a:r>
              <a:rPr lang="en-US" dirty="0" err="1"/>
              <a:t>Supp_Date</a:t>
            </a:r>
            <a:r>
              <a:rPr lang="en-US" dirty="0"/>
              <a:t>, </a:t>
            </a:r>
            <a:r>
              <a:rPr lang="en-US" dirty="0" err="1"/>
              <a:t>Invoice_ID</a:t>
            </a:r>
            <a:r>
              <a:rPr lang="en-US" dirty="0"/>
              <a:t>)</a:t>
            </a:r>
          </a:p>
          <a:p>
            <a:r>
              <a:rPr lang="en-US" dirty="0"/>
              <a:t>VALUES(200001, 100, 10, 500, 'Delivered', 3, '01/16/2020', 90000015000001);</a:t>
            </a:r>
          </a:p>
        </p:txBody>
      </p:sp>
    </p:spTree>
    <p:extLst>
      <p:ext uri="{BB962C8B-B14F-4D97-AF65-F5344CB8AC3E}">
        <p14:creationId xmlns:p14="http://schemas.microsoft.com/office/powerpoint/2010/main" val="2502056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663</Words>
  <Application>Microsoft Macintosh PowerPoint</Application>
  <PresentationFormat>Widescreen</PresentationFormat>
  <Paragraphs>63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E-Commerce Database System</vt:lpstr>
      <vt:lpstr>Objectives</vt:lpstr>
      <vt:lpstr>ER Diagram</vt:lpstr>
      <vt:lpstr>DDL</vt:lpstr>
      <vt:lpstr>PowerPoint Presentation</vt:lpstr>
      <vt:lpstr>PowerPoint Presentation</vt:lpstr>
      <vt:lpstr>DML</vt:lpstr>
      <vt:lpstr>PowerPoint Presentation</vt:lpstr>
      <vt:lpstr>PowerPoint Presentation</vt:lpstr>
      <vt:lpstr>Trigger</vt:lpstr>
      <vt:lpstr>Views</vt:lpstr>
      <vt:lpstr>PowerPoint Presentation</vt:lpstr>
      <vt:lpstr>Inventory Details</vt:lpstr>
      <vt:lpstr>Employee Responsibility </vt:lpstr>
      <vt:lpstr>Stored Procedures</vt:lpstr>
      <vt:lpstr>PowerPoint Presentation</vt:lpstr>
      <vt:lpstr>Order_Summary</vt:lpstr>
      <vt:lpstr>Product_Tracking </vt:lpstr>
      <vt:lpstr>User Defined Functions</vt:lpstr>
      <vt:lpstr>Get_State</vt:lpstr>
      <vt:lpstr>Get_Total_Cost</vt:lpstr>
      <vt:lpstr>Get_Order_Lead_Time </vt:lpstr>
      <vt:lpstr>Data Report in Tableau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Database System</dc:title>
  <dc:creator>Kaushik Patil</dc:creator>
  <cp:lastModifiedBy>Kaushik Patil</cp:lastModifiedBy>
  <cp:revision>2</cp:revision>
  <dcterms:created xsi:type="dcterms:W3CDTF">2020-04-22T20:41:46Z</dcterms:created>
  <dcterms:modified xsi:type="dcterms:W3CDTF">2020-04-22T21:00:44Z</dcterms:modified>
</cp:coreProperties>
</file>