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cf9b556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cf9b556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implilearn.com/what-is-data-collection-article" TargetMode="External"/><Relationship Id="rId4" Type="http://schemas.openxmlformats.org/officeDocument/2006/relationships/hyperlink" Target="https://egyankosh.ac.in/bitstream/123456789/41939/1/Unit-4.pdf" TargetMode="External"/><Relationship Id="rId5" Type="http://schemas.openxmlformats.org/officeDocument/2006/relationships/hyperlink" Target="https://www.simplypsychology.org/what-is-a-hypothes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https://www.simplilearn.com/what-is-data-collection-article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https://egyankosh.ac.in/bitstream/123456789/41939/1/Unit-4.pdf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https://www.simplypsychology.org/what-is-a-hypotheses.html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