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8e52d7a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8e52d7a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file/d/1kx7yN7hSrL43LEm2TRBvFgYe4GmHmj2q/view" TargetMode="External"/><Relationship Id="rId4" Type="http://schemas.openxmlformats.org/officeDocument/2006/relationships/hyperlink" Target="https://docs.google.com/presentation/d/11rSY8DAr7_NZrOykeGZIcvKEwGWCzmib/edit?usp=drive_web&amp;ouid=114930699018671419042&amp;rtpof=true" TargetMode="External"/><Relationship Id="rId5" Type="http://schemas.openxmlformats.org/officeDocument/2006/relationships/hyperlink" Target="https://drive.google.com/file/d/1YlFu_C88uxIUeYYW69p9axYhXSIeKmp1/view" TargetMode="External"/><Relationship Id="rId6" Type="http://schemas.openxmlformats.org/officeDocument/2006/relationships/hyperlink" Target="https://drive.google.com/file/d/1Jmx0OXJRr3Y0TJIGOzyZoL8snvhv1vNn/view" TargetMode="External"/><Relationship Id="rId7" Type="http://schemas.openxmlformats.org/officeDocument/2006/relationships/hyperlink" Target="https://www.geeksforgeeks.org/what-is-plagiarism-definition-types-how-to-avoid-laws/" TargetMode="External"/><Relationship Id="rId8" Type="http://schemas.openxmlformats.org/officeDocument/2006/relationships/hyperlink" Target="https://www.slideshare.net/ShoaibAkhtarSheikh/journal-and-their-typ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https://drive.google.com/file/d/1kx7yN7hSrL43LEm2TRBvFgYe4GmHmj2q/view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https://docs.google.com/presentation/d/11rSY8DAr7_NZrOykeGZIcvKEwGWCzmib/edit?usp=drive_web&amp;ouid=114930699018671419042&amp;rtpof=true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https://drive.google.com/file/d/1YlFu_C88uxIUeYYW69p9axYhXSIeKmp1/view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https://drive.google.com/file/d/1Jmx0OXJRr3Y0TJIGOzyZoL8snvhv1vNn/view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https://www.geeksforgeeks.org/what-is-plagiarism-definition-types-how-to-avoid-laws/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https://www.slideshare.net/ShoaibAkhtarSheikh/journal-and-their-types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