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6858000" cx="9144000"/>
  <p:notesSz cx="6858000" cy="9144000"/>
  <p:embeddedFontLst>
    <p:embeddedFont>
      <p:font typeface="Century Gothic"/>
      <p:regular r:id="rId14"/>
      <p:bold r:id="rId15"/>
      <p:italic r:id="rId16"/>
      <p:boldItalic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771">
          <p15:clr>
            <a:srgbClr val="A4A3A4"/>
          </p15:clr>
        </p15:guide>
        <p15:guide id="2" pos="5484">
          <p15:clr>
            <a:srgbClr val="A4A3A4"/>
          </p15:clr>
        </p15:guide>
        <p15:guide id="3" pos="918">
          <p15:clr>
            <a:srgbClr val="A4A3A4"/>
          </p15:clr>
        </p15:guide>
        <p15:guide id="4" pos="3115">
          <p15:clr>
            <a:srgbClr val="A4A3A4"/>
          </p15:clr>
        </p15:guide>
        <p15:guide id="5" pos="3321">
          <p15:clr>
            <a:srgbClr val="A4A3A4"/>
          </p15:clr>
        </p15:guide>
      </p15:sldGuideLst>
    </p:ext>
    <p:ext uri="http://customooxmlschemas.google.com/">
      <go:slidesCustomData xmlns:go="http://customooxmlschemas.google.com/" r:id="rId18" roundtripDataSignature="AMtx7mjqlwJI2yf1PRLJltRkWeVM5mkMT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771" orient="horz"/>
        <p:guide pos="5484"/>
        <p:guide pos="918"/>
        <p:guide pos="3115"/>
        <p:guide pos="3321"/>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CenturyGothic-bold.fntdata"/><Relationship Id="rId14" Type="http://schemas.openxmlformats.org/officeDocument/2006/relationships/font" Target="fonts/CenturyGothic-regular.fntdata"/><Relationship Id="rId17" Type="http://schemas.openxmlformats.org/officeDocument/2006/relationships/font" Target="fonts/CenturyGothic-boldItalic.fntdata"/><Relationship Id="rId16" Type="http://schemas.openxmlformats.org/officeDocument/2006/relationships/font" Target="fonts/CenturyGothic-italic.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 name="Google Shape;43;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9" name="Google Shape;59;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 name="Google Shape;6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pic>
        <p:nvPicPr>
          <p:cNvPr id="15" name="Google Shape;15;p12"/>
          <p:cNvPicPr preferRelativeResize="0"/>
          <p:nvPr/>
        </p:nvPicPr>
        <p:blipFill rotWithShape="1">
          <a:blip r:embed="rId2">
            <a:alphaModFix/>
          </a:blip>
          <a:srcRect b="0" l="0" r="0" t="0"/>
          <a:stretch/>
        </p:blipFill>
        <p:spPr>
          <a:xfrm>
            <a:off x="1" y="1"/>
            <a:ext cx="9143998" cy="6857998"/>
          </a:xfrm>
          <a:prstGeom prst="rect">
            <a:avLst/>
          </a:prstGeom>
          <a:solidFill>
            <a:schemeClr val="lt1"/>
          </a:solidFill>
          <a:ln>
            <a:noFill/>
          </a:ln>
        </p:spPr>
      </p:pic>
      <p:sp>
        <p:nvSpPr>
          <p:cNvPr id="16" name="Google Shape;16;p12"/>
          <p:cNvSpPr txBox="1"/>
          <p:nvPr>
            <p:ph type="title"/>
          </p:nvPr>
        </p:nvSpPr>
        <p:spPr>
          <a:xfrm>
            <a:off x="1962856" y="2041170"/>
            <a:ext cx="6742994" cy="1123951"/>
          </a:xfrm>
          <a:prstGeom prst="rect">
            <a:avLst/>
          </a:prstGeom>
          <a:noFill/>
          <a:ln>
            <a:noFill/>
          </a:ln>
        </p:spPr>
        <p:txBody>
          <a:bodyPr anchorCtr="0" anchor="b" bIns="45700" lIns="411475" spcFirstLastPara="1" rIns="91425" wrap="square" tIns="45700">
            <a:normAutofit/>
          </a:bodyPr>
          <a:lstStyle>
            <a:lvl1pPr lvl="0" algn="l">
              <a:spcBef>
                <a:spcPts val="0"/>
              </a:spcBef>
              <a:spcAft>
                <a:spcPts val="0"/>
              </a:spcAft>
              <a:buClr>
                <a:srgbClr val="D7712C"/>
              </a:buClr>
              <a:buSzPts val="2800"/>
              <a:buFont typeface="Century Gothic"/>
              <a:buNone/>
              <a:defRPr b="1" sz="2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12"/>
          <p:cNvSpPr txBox="1"/>
          <p:nvPr>
            <p:ph idx="1" type="body"/>
          </p:nvPr>
        </p:nvSpPr>
        <p:spPr>
          <a:xfrm>
            <a:off x="1962856" y="3206748"/>
            <a:ext cx="6742994" cy="1500187"/>
          </a:xfrm>
          <a:prstGeom prst="rect">
            <a:avLst/>
          </a:prstGeom>
          <a:noFill/>
          <a:ln>
            <a:noFill/>
          </a:ln>
        </p:spPr>
        <p:txBody>
          <a:bodyPr anchorCtr="0" anchor="t" bIns="45700" lIns="411475" spcFirstLastPara="1" rIns="91425" wrap="square" tIns="45700">
            <a:normAutofit/>
          </a:bodyPr>
          <a:lstStyle>
            <a:lvl1pPr indent="-228600" lvl="0" marL="457200" algn="l">
              <a:spcBef>
                <a:spcPts val="360"/>
              </a:spcBef>
              <a:spcAft>
                <a:spcPts val="0"/>
              </a:spcAft>
              <a:buSzPts val="1800"/>
              <a:buNone/>
              <a:defRPr b="0" sz="1800">
                <a:solidFill>
                  <a:schemeClr val="dk1"/>
                </a:solidFill>
              </a:defRPr>
            </a:lvl1pPr>
            <a:lvl2pPr indent="-228600" lvl="1" marL="914400" algn="l">
              <a:spcBef>
                <a:spcPts val="360"/>
              </a:spcBef>
              <a:spcAft>
                <a:spcPts val="0"/>
              </a:spcAft>
              <a:buSzPts val="1800"/>
              <a:buNone/>
              <a:defRPr sz="1800">
                <a:solidFill>
                  <a:srgbClr val="888888"/>
                </a:solidFill>
              </a:defRPr>
            </a:lvl2pPr>
            <a:lvl3pPr indent="-228600" lvl="2" marL="1371600" algn="l">
              <a:spcBef>
                <a:spcPts val="320"/>
              </a:spcBef>
              <a:spcAft>
                <a:spcPts val="0"/>
              </a:spcAft>
              <a:buSzPts val="1600"/>
              <a:buNone/>
              <a:defRPr sz="1600">
                <a:solidFill>
                  <a:srgbClr val="888888"/>
                </a:solidFill>
              </a:defRPr>
            </a:lvl3pPr>
            <a:lvl4pPr indent="-228600" lvl="3" marL="1828800" algn="l">
              <a:spcBef>
                <a:spcPts val="280"/>
              </a:spcBef>
              <a:spcAft>
                <a:spcPts val="0"/>
              </a:spcAft>
              <a:buSzPts val="1400"/>
              <a:buNone/>
              <a:defRPr sz="1400">
                <a:solidFill>
                  <a:srgbClr val="888888"/>
                </a:solidFill>
              </a:defRPr>
            </a:lvl4pPr>
            <a:lvl5pPr indent="-228600" lvl="4" marL="2286000" algn="l">
              <a:spcBef>
                <a:spcPts val="280"/>
              </a:spcBef>
              <a:spcAft>
                <a:spcPts val="0"/>
              </a:spcAft>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8" name="Shape 18"/>
        <p:cNvGrpSpPr/>
        <p:nvPr/>
      </p:nvGrpSpPr>
      <p:grpSpPr>
        <a:xfrm>
          <a:off x="0" y="0"/>
          <a:ext cx="0" cy="0"/>
          <a:chOff x="0" y="0"/>
          <a:chExt cx="0" cy="0"/>
        </a:xfrm>
      </p:grpSpPr>
      <p:sp>
        <p:nvSpPr>
          <p:cNvPr id="19" name="Google Shape;19;p13"/>
          <p:cNvSpPr txBox="1"/>
          <p:nvPr>
            <p:ph type="title"/>
          </p:nvPr>
        </p:nvSpPr>
        <p:spPr>
          <a:xfrm>
            <a:off x="1447800" y="101601"/>
            <a:ext cx="7239000" cy="104139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D7712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13"/>
          <p:cNvSpPr txBox="1"/>
          <p:nvPr>
            <p:ph idx="1" type="body"/>
          </p:nvPr>
        </p:nvSpPr>
        <p:spPr>
          <a:xfrm>
            <a:off x="1447800" y="1509888"/>
            <a:ext cx="72390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SzPts val="1800"/>
              <a:buChar char="•"/>
              <a:defRPr/>
            </a:lvl1pPr>
            <a:lvl2pPr indent="-342900" lvl="1" marL="914400" algn="l">
              <a:spcBef>
                <a:spcPts val="360"/>
              </a:spcBef>
              <a:spcAft>
                <a:spcPts val="0"/>
              </a:spcAft>
              <a:buSzPts val="1800"/>
              <a:buChar char="–"/>
              <a:defRPr/>
            </a:lvl2pPr>
            <a:lvl3pPr indent="-342900" lvl="2" marL="1371600" algn="l">
              <a:spcBef>
                <a:spcPts val="360"/>
              </a:spcBef>
              <a:spcAft>
                <a:spcPts val="0"/>
              </a:spcAft>
              <a:buSzPts val="1800"/>
              <a:buChar char="•"/>
              <a:defRPr/>
            </a:lvl3pPr>
            <a:lvl4pPr indent="-342900" lvl="3" marL="1828800" algn="l">
              <a:spcBef>
                <a:spcPts val="360"/>
              </a:spcBef>
              <a:spcAft>
                <a:spcPts val="0"/>
              </a:spcAft>
              <a:buSzPts val="18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1" name="Shape 21"/>
        <p:cNvGrpSpPr/>
        <p:nvPr/>
      </p:nvGrpSpPr>
      <p:grpSpPr>
        <a:xfrm>
          <a:off x="0" y="0"/>
          <a:ext cx="0" cy="0"/>
          <a:chOff x="0" y="0"/>
          <a:chExt cx="0" cy="0"/>
        </a:xfrm>
      </p:grpSpPr>
      <p:pic>
        <p:nvPicPr>
          <p:cNvPr id="22" name="Google Shape;22;p14"/>
          <p:cNvPicPr preferRelativeResize="0"/>
          <p:nvPr/>
        </p:nvPicPr>
        <p:blipFill rotWithShape="1">
          <a:blip r:embed="rId2">
            <a:alphaModFix/>
          </a:blip>
          <a:srcRect b="0" l="0" r="0" t="0"/>
          <a:stretch/>
        </p:blipFill>
        <p:spPr>
          <a:xfrm>
            <a:off x="0" y="0"/>
            <a:ext cx="9144000" cy="6858000"/>
          </a:xfrm>
          <a:prstGeom prst="rect">
            <a:avLst/>
          </a:prstGeom>
          <a:noFill/>
          <a:ln>
            <a:noFill/>
          </a:ln>
        </p:spPr>
      </p:pic>
      <p:sp>
        <p:nvSpPr>
          <p:cNvPr id="23" name="Google Shape;23;p14"/>
          <p:cNvSpPr txBox="1"/>
          <p:nvPr>
            <p:ph type="ctrTitle"/>
          </p:nvPr>
        </p:nvSpPr>
        <p:spPr>
          <a:xfrm>
            <a:off x="2667000" y="3048000"/>
            <a:ext cx="6172200" cy="1470025"/>
          </a:xfrm>
          <a:prstGeom prst="rect">
            <a:avLst/>
          </a:prstGeom>
          <a:noFill/>
          <a:ln>
            <a:noFill/>
          </a:ln>
        </p:spPr>
        <p:txBody>
          <a:bodyPr anchorCtr="0" anchor="b" bIns="45700" lIns="91425" spcFirstLastPara="1" rIns="91425" wrap="square" tIns="45700">
            <a:normAutofit/>
          </a:bodyPr>
          <a:lstStyle>
            <a:lvl1pPr lvl="0" algn="r">
              <a:spcBef>
                <a:spcPts val="0"/>
              </a:spcBef>
              <a:spcAft>
                <a:spcPts val="0"/>
              </a:spcAft>
              <a:buClr>
                <a:srgbClr val="D7712C"/>
              </a:buClr>
              <a:buSzPts val="2800"/>
              <a:buFont typeface="Century Gothic"/>
              <a:buNone/>
              <a:defRPr sz="2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 name="Google Shape;24;p14"/>
          <p:cNvSpPr txBox="1"/>
          <p:nvPr>
            <p:ph idx="1" type="subTitle"/>
          </p:nvPr>
        </p:nvSpPr>
        <p:spPr>
          <a:xfrm>
            <a:off x="2667000" y="4747331"/>
            <a:ext cx="6172200" cy="1752600"/>
          </a:xfrm>
          <a:prstGeom prst="rect">
            <a:avLst/>
          </a:prstGeom>
          <a:noFill/>
          <a:ln>
            <a:noFill/>
          </a:ln>
        </p:spPr>
        <p:txBody>
          <a:bodyPr anchorCtr="0" anchor="t" bIns="45700" lIns="91425" spcFirstLastPara="1" rIns="91425" wrap="square" tIns="45700">
            <a:normAutofit/>
          </a:bodyPr>
          <a:lstStyle>
            <a:lvl1pPr lvl="0" algn="r">
              <a:spcBef>
                <a:spcPts val="320"/>
              </a:spcBef>
              <a:spcAft>
                <a:spcPts val="0"/>
              </a:spcAft>
              <a:buSzPts val="1600"/>
              <a:buNone/>
              <a:defRPr b="1" sz="1600">
                <a:solidFill>
                  <a:schemeClr val="dk1"/>
                </a:solidFill>
              </a:defRPr>
            </a:lvl1pPr>
            <a:lvl2pPr lvl="1" algn="ctr">
              <a:spcBef>
                <a:spcPts val="440"/>
              </a:spcBef>
              <a:spcAft>
                <a:spcPts val="0"/>
              </a:spcAft>
              <a:buSzPts val="2200"/>
              <a:buNone/>
              <a:defRPr>
                <a:solidFill>
                  <a:srgbClr val="888888"/>
                </a:solidFill>
              </a:defRPr>
            </a:lvl2pPr>
            <a:lvl3pPr lvl="2" algn="ctr">
              <a:spcBef>
                <a:spcPts val="400"/>
              </a:spcBef>
              <a:spcAft>
                <a:spcPts val="0"/>
              </a:spcAft>
              <a:buSzPts val="2000"/>
              <a:buNone/>
              <a:defRPr>
                <a:solidFill>
                  <a:srgbClr val="888888"/>
                </a:solidFill>
              </a:defRPr>
            </a:lvl3pPr>
            <a:lvl4pPr lvl="3" algn="ctr">
              <a:spcBef>
                <a:spcPts val="360"/>
              </a:spcBef>
              <a:spcAft>
                <a:spcPts val="0"/>
              </a:spcAft>
              <a:buSzPts val="1800"/>
              <a:buNone/>
              <a:defRPr>
                <a:solidFill>
                  <a:srgbClr val="888888"/>
                </a:solidFill>
              </a:defRPr>
            </a:lvl4pPr>
            <a:lvl5pPr lvl="4" algn="ctr">
              <a:spcBef>
                <a:spcPts val="320"/>
              </a:spcBef>
              <a:spcAft>
                <a:spcPts val="0"/>
              </a:spcAft>
              <a:buSzPts val="16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5" name="Google Shape;25;p14"/>
          <p:cNvSpPr/>
          <p:nvPr/>
        </p:nvSpPr>
        <p:spPr>
          <a:xfrm>
            <a:off x="5943600" y="6400800"/>
            <a:ext cx="3200400" cy="4572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entury Gothic"/>
              <a:ea typeface="Century Gothic"/>
              <a:cs typeface="Century Gothic"/>
              <a:sym typeface="Century Gothic"/>
            </a:endParaRPr>
          </a:p>
        </p:txBody>
      </p:sp>
      <p:sp>
        <p:nvSpPr>
          <p:cNvPr id="26" name="Google Shape;26;p14"/>
          <p:cNvSpPr txBox="1"/>
          <p:nvPr/>
        </p:nvSpPr>
        <p:spPr>
          <a:xfrm>
            <a:off x="304800" y="454223"/>
            <a:ext cx="571500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400">
                <a:solidFill>
                  <a:schemeClr val="dk1"/>
                </a:solidFill>
                <a:latin typeface="Century Gothic"/>
                <a:ea typeface="Century Gothic"/>
                <a:cs typeface="Century Gothic"/>
                <a:sym typeface="Century Gothic"/>
              </a:rPr>
              <a:t>12TH ANNUAL MEETING OF ISMPP</a:t>
            </a:r>
            <a:endParaRPr/>
          </a:p>
        </p:txBody>
      </p:sp>
      <p:pic>
        <p:nvPicPr>
          <p:cNvPr id="27" name="Google Shape;27;p14"/>
          <p:cNvPicPr preferRelativeResize="0"/>
          <p:nvPr/>
        </p:nvPicPr>
        <p:blipFill rotWithShape="1">
          <a:blip r:embed="rId3">
            <a:alphaModFix/>
          </a:blip>
          <a:srcRect b="0" l="0" r="0" t="0"/>
          <a:stretch/>
        </p:blipFill>
        <p:spPr>
          <a:xfrm>
            <a:off x="7981444" y="5725551"/>
            <a:ext cx="869197" cy="98827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8" name="Shape 28"/>
        <p:cNvGrpSpPr/>
        <p:nvPr/>
      </p:nvGrpSpPr>
      <p:grpSpPr>
        <a:xfrm>
          <a:off x="0" y="0"/>
          <a:ext cx="0" cy="0"/>
          <a:chOff x="0" y="0"/>
          <a:chExt cx="0" cy="0"/>
        </a:xfrm>
      </p:grpSpPr>
      <p:sp>
        <p:nvSpPr>
          <p:cNvPr id="29" name="Google Shape;29;p15"/>
          <p:cNvSpPr txBox="1"/>
          <p:nvPr>
            <p:ph type="title"/>
          </p:nvPr>
        </p:nvSpPr>
        <p:spPr>
          <a:xfrm>
            <a:off x="1447800" y="101601"/>
            <a:ext cx="7239000" cy="104139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D7712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15"/>
          <p:cNvSpPr txBox="1"/>
          <p:nvPr>
            <p:ph idx="1" type="body"/>
          </p:nvPr>
        </p:nvSpPr>
        <p:spPr>
          <a:xfrm>
            <a:off x="1456267" y="1600200"/>
            <a:ext cx="3465689"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1" name="Google Shape;31;p15"/>
          <p:cNvSpPr txBox="1"/>
          <p:nvPr>
            <p:ph idx="2" type="body"/>
          </p:nvPr>
        </p:nvSpPr>
        <p:spPr>
          <a:xfrm>
            <a:off x="5260622" y="1600200"/>
            <a:ext cx="3437466" cy="4525963"/>
          </a:xfrm>
          <a:prstGeom prst="rect">
            <a:avLst/>
          </a:prstGeom>
          <a:noFill/>
          <a:ln>
            <a:noFill/>
          </a:ln>
        </p:spPr>
        <p:txBody>
          <a:bodyPr anchorCtr="0" anchor="t" bIns="45700" lIns="91425" spcFirstLastPara="1" rIns="91425" wrap="square" tIns="45700">
            <a:normAutofit/>
          </a:bodyPr>
          <a:lstStyle>
            <a:lvl1pPr indent="-355600" lvl="0" marL="457200" algn="l">
              <a:spcBef>
                <a:spcPts val="400"/>
              </a:spcBef>
              <a:spcAft>
                <a:spcPts val="0"/>
              </a:spcAft>
              <a:buSzPts val="2000"/>
              <a:buChar char="•"/>
              <a:defRPr sz="2000"/>
            </a:lvl1pPr>
            <a:lvl2pPr indent="-342900" lvl="1" marL="914400" algn="l">
              <a:spcBef>
                <a:spcPts val="360"/>
              </a:spcBef>
              <a:spcAft>
                <a:spcPts val="0"/>
              </a:spcAft>
              <a:buSzPts val="1800"/>
              <a:buChar char="–"/>
              <a:defRPr sz="1800"/>
            </a:lvl2pPr>
            <a:lvl3pPr indent="-330200" lvl="2" marL="1371600" algn="l">
              <a:spcBef>
                <a:spcPts val="320"/>
              </a:spcBef>
              <a:spcAft>
                <a:spcPts val="0"/>
              </a:spcAft>
              <a:buSzPts val="1600"/>
              <a:buChar char="•"/>
              <a:defRPr sz="1600"/>
            </a:lvl3pPr>
            <a:lvl4pPr indent="-317500" lvl="3" marL="1828800" algn="l">
              <a:spcBef>
                <a:spcPts val="280"/>
              </a:spcBef>
              <a:spcAft>
                <a:spcPts val="0"/>
              </a:spcAft>
              <a:buSzPts val="1400"/>
              <a:buChar char="–"/>
              <a:defRPr sz="1400"/>
            </a:lvl4pPr>
            <a:lvl5pPr indent="-317500" lvl="4" marL="2286000" algn="l">
              <a:spcBef>
                <a:spcPts val="280"/>
              </a:spcBef>
              <a:spcAft>
                <a:spcPts val="0"/>
              </a:spcAft>
              <a:buSzPts val="1400"/>
              <a:buChar char="»"/>
              <a:defRPr sz="14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2" name="Shape 32"/>
        <p:cNvGrpSpPr/>
        <p:nvPr/>
      </p:nvGrpSpPr>
      <p:grpSpPr>
        <a:xfrm>
          <a:off x="0" y="0"/>
          <a:ext cx="0" cy="0"/>
          <a:chOff x="0" y="0"/>
          <a:chExt cx="0" cy="0"/>
        </a:xfrm>
      </p:grpSpPr>
      <p:sp>
        <p:nvSpPr>
          <p:cNvPr id="33" name="Google Shape;33;p16"/>
          <p:cNvSpPr txBox="1"/>
          <p:nvPr>
            <p:ph type="title"/>
          </p:nvPr>
        </p:nvSpPr>
        <p:spPr>
          <a:xfrm>
            <a:off x="1447800" y="101601"/>
            <a:ext cx="7239000" cy="104139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D7712C"/>
              </a:buClr>
              <a:buSzPts val="3200"/>
              <a:buFont typeface="Century Gothic"/>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16"/>
          <p:cNvSpPr txBox="1"/>
          <p:nvPr>
            <p:ph idx="1" type="body"/>
          </p:nvPr>
        </p:nvSpPr>
        <p:spPr>
          <a:xfrm>
            <a:off x="1457324" y="1614136"/>
            <a:ext cx="3487739"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b="1" sz="20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5" name="Google Shape;35;p16"/>
          <p:cNvSpPr txBox="1"/>
          <p:nvPr>
            <p:ph idx="2" type="body"/>
          </p:nvPr>
        </p:nvSpPr>
        <p:spPr>
          <a:xfrm>
            <a:off x="1457324" y="2330098"/>
            <a:ext cx="3487739" cy="3951288"/>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SzPts val="1600"/>
              <a:buChar char="•"/>
              <a:defRPr sz="1600"/>
            </a:lvl1pPr>
            <a:lvl2pPr indent="-317500" lvl="1" marL="914400" algn="l">
              <a:spcBef>
                <a:spcPts val="280"/>
              </a:spcBef>
              <a:spcAft>
                <a:spcPts val="0"/>
              </a:spcAft>
              <a:buSzPts val="1400"/>
              <a:buChar char="–"/>
              <a:defRPr sz="1400"/>
            </a:lvl2pPr>
            <a:lvl3pPr indent="-304800" lvl="2" marL="1371600" algn="l">
              <a:spcBef>
                <a:spcPts val="240"/>
              </a:spcBef>
              <a:spcAft>
                <a:spcPts val="0"/>
              </a:spcAft>
              <a:buSzPts val="1200"/>
              <a:buChar char="•"/>
              <a:defRPr sz="1200"/>
            </a:lvl3pPr>
            <a:lvl4pPr indent="-298450" lvl="3" marL="1828800" algn="l">
              <a:spcBef>
                <a:spcPts val="220"/>
              </a:spcBef>
              <a:spcAft>
                <a:spcPts val="0"/>
              </a:spcAft>
              <a:buSzPts val="1100"/>
              <a:buChar char="–"/>
              <a:defRPr sz="1100"/>
            </a:lvl4pPr>
            <a:lvl5pPr indent="-298450" lvl="4" marL="2286000" algn="l">
              <a:spcBef>
                <a:spcPts val="22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36" name="Google Shape;36;p16"/>
          <p:cNvSpPr txBox="1"/>
          <p:nvPr>
            <p:ph idx="3" type="body"/>
          </p:nvPr>
        </p:nvSpPr>
        <p:spPr>
          <a:xfrm>
            <a:off x="5272088" y="1614136"/>
            <a:ext cx="3414712"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SzPts val="2000"/>
              <a:buNone/>
              <a:defRPr b="1" sz="2000"/>
            </a:lvl1pPr>
            <a:lvl2pPr indent="-228600" lvl="1" marL="914400" algn="l">
              <a:spcBef>
                <a:spcPts val="400"/>
              </a:spcBef>
              <a:spcAft>
                <a:spcPts val="0"/>
              </a:spcAft>
              <a:buSzPts val="2000"/>
              <a:buNone/>
              <a:defRPr b="1" sz="2000"/>
            </a:lvl2pPr>
            <a:lvl3pPr indent="-228600" lvl="2" marL="1371600" algn="l">
              <a:spcBef>
                <a:spcPts val="360"/>
              </a:spcBef>
              <a:spcAft>
                <a:spcPts val="0"/>
              </a:spcAft>
              <a:buSzPts val="1800"/>
              <a:buNone/>
              <a:defRPr b="1" sz="1800"/>
            </a:lvl3pPr>
            <a:lvl4pPr indent="-228600" lvl="3" marL="1828800" algn="l">
              <a:spcBef>
                <a:spcPts val="320"/>
              </a:spcBef>
              <a:spcAft>
                <a:spcPts val="0"/>
              </a:spcAft>
              <a:buSzPts val="1600"/>
              <a:buNone/>
              <a:defRPr b="1" sz="1600"/>
            </a:lvl4pPr>
            <a:lvl5pPr indent="-228600" lvl="4" marL="2286000" algn="l">
              <a:spcBef>
                <a:spcPts val="320"/>
              </a:spcBef>
              <a:spcAft>
                <a:spcPts val="0"/>
              </a:spcAft>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37" name="Google Shape;37;p16"/>
          <p:cNvSpPr txBox="1"/>
          <p:nvPr>
            <p:ph idx="4" type="body"/>
          </p:nvPr>
        </p:nvSpPr>
        <p:spPr>
          <a:xfrm>
            <a:off x="5272088" y="2330098"/>
            <a:ext cx="3414712" cy="3951288"/>
          </a:xfrm>
          <a:prstGeom prst="rect">
            <a:avLst/>
          </a:prstGeom>
          <a:noFill/>
          <a:ln>
            <a:noFill/>
          </a:ln>
        </p:spPr>
        <p:txBody>
          <a:bodyPr anchorCtr="0" anchor="t" bIns="45700" lIns="91425" spcFirstLastPara="1" rIns="91425" wrap="square" tIns="45700">
            <a:normAutofit/>
          </a:bodyPr>
          <a:lstStyle>
            <a:lvl1pPr indent="-330200" lvl="0" marL="457200" algn="l">
              <a:spcBef>
                <a:spcPts val="320"/>
              </a:spcBef>
              <a:spcAft>
                <a:spcPts val="0"/>
              </a:spcAft>
              <a:buSzPts val="1600"/>
              <a:buChar char="•"/>
              <a:defRPr sz="1600"/>
            </a:lvl1pPr>
            <a:lvl2pPr indent="-317500" lvl="1" marL="914400" algn="l">
              <a:spcBef>
                <a:spcPts val="280"/>
              </a:spcBef>
              <a:spcAft>
                <a:spcPts val="0"/>
              </a:spcAft>
              <a:buSzPts val="1400"/>
              <a:buChar char="–"/>
              <a:defRPr sz="1400"/>
            </a:lvl2pPr>
            <a:lvl3pPr indent="-304800" lvl="2" marL="1371600" algn="l">
              <a:spcBef>
                <a:spcPts val="240"/>
              </a:spcBef>
              <a:spcAft>
                <a:spcPts val="0"/>
              </a:spcAft>
              <a:buSzPts val="1200"/>
              <a:buChar char="•"/>
              <a:defRPr sz="1200"/>
            </a:lvl3pPr>
            <a:lvl4pPr indent="-298450" lvl="3" marL="1828800" algn="l">
              <a:spcBef>
                <a:spcPts val="220"/>
              </a:spcBef>
              <a:spcAft>
                <a:spcPts val="0"/>
              </a:spcAft>
              <a:buSzPts val="1100"/>
              <a:buChar char="–"/>
              <a:defRPr sz="1100"/>
            </a:lvl4pPr>
            <a:lvl5pPr indent="-298450" lvl="4" marL="2286000" algn="l">
              <a:spcBef>
                <a:spcPts val="220"/>
              </a:spcBef>
              <a:spcAft>
                <a:spcPts val="0"/>
              </a:spcAft>
              <a:buSzPts val="1100"/>
              <a:buChar char="»"/>
              <a:defRPr sz="11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8" name="Shape 38"/>
        <p:cNvGrpSpPr/>
        <p:nvPr/>
      </p:nvGrpSpPr>
      <p:grpSpPr>
        <a:xfrm>
          <a:off x="0" y="0"/>
          <a:ext cx="0" cy="0"/>
          <a:chOff x="0" y="0"/>
          <a:chExt cx="0" cy="0"/>
        </a:xfrm>
      </p:grpSpPr>
      <p:sp>
        <p:nvSpPr>
          <p:cNvPr id="39" name="Google Shape;39;p17"/>
          <p:cNvSpPr txBox="1"/>
          <p:nvPr>
            <p:ph type="title"/>
          </p:nvPr>
        </p:nvSpPr>
        <p:spPr>
          <a:xfrm>
            <a:off x="1447800" y="101601"/>
            <a:ext cx="7239000" cy="1041399"/>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D7712C"/>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0"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1447800" y="101601"/>
            <a:ext cx="7239000" cy="1041399"/>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rgbClr val="D7712C"/>
              </a:buClr>
              <a:buSzPts val="3200"/>
              <a:buFont typeface="Century Gothic"/>
              <a:buNone/>
              <a:defRPr b="1" i="0" sz="3200" u="none" cap="none" strike="noStrike">
                <a:solidFill>
                  <a:srgbClr val="D7712C"/>
                </a:solidFill>
                <a:latin typeface="Century Gothic"/>
                <a:ea typeface="Century Gothic"/>
                <a:cs typeface="Century Gothic"/>
                <a:sym typeface="Century Gothic"/>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1"/>
          <p:cNvSpPr txBox="1"/>
          <p:nvPr>
            <p:ph idx="1" type="body"/>
          </p:nvPr>
        </p:nvSpPr>
        <p:spPr>
          <a:xfrm>
            <a:off x="1447800" y="1509888"/>
            <a:ext cx="7239000" cy="4525963"/>
          </a:xfrm>
          <a:prstGeom prst="rect">
            <a:avLst/>
          </a:prstGeom>
          <a:noFill/>
          <a:ln>
            <a:noFill/>
          </a:ln>
        </p:spPr>
        <p:txBody>
          <a:bodyPr anchorCtr="0" anchor="t" bIns="45700" lIns="91425" spcFirstLastPara="1" rIns="91425" wrap="square" tIns="45700">
            <a:normAutofit/>
          </a:bodyPr>
          <a:lstStyle>
            <a:lvl1pPr indent="-381000" lvl="0" marL="457200" marR="0" rtl="0" algn="l">
              <a:spcBef>
                <a:spcPts val="480"/>
              </a:spcBef>
              <a:spcAft>
                <a:spcPts val="0"/>
              </a:spcAft>
              <a:buClr>
                <a:srgbClr val="D7712C"/>
              </a:buClr>
              <a:buSzPts val="2400"/>
              <a:buFont typeface="Arial"/>
              <a:buChar char="•"/>
              <a:defRPr b="0" i="0" sz="2400" u="none" cap="none" strike="noStrike">
                <a:solidFill>
                  <a:schemeClr val="dk1"/>
                </a:solidFill>
                <a:latin typeface="Century Gothic"/>
                <a:ea typeface="Century Gothic"/>
                <a:cs typeface="Century Gothic"/>
                <a:sym typeface="Century Gothic"/>
              </a:defRPr>
            </a:lvl1pPr>
            <a:lvl2pPr indent="-368300" lvl="1" marL="914400" marR="0" rtl="0" algn="l">
              <a:spcBef>
                <a:spcPts val="440"/>
              </a:spcBef>
              <a:spcAft>
                <a:spcPts val="0"/>
              </a:spcAft>
              <a:buClr>
                <a:srgbClr val="D7712C"/>
              </a:buClr>
              <a:buSzPts val="2200"/>
              <a:buFont typeface="Arial"/>
              <a:buChar char="–"/>
              <a:defRPr b="0" i="0" sz="2200" u="none" cap="none" strike="noStrike">
                <a:solidFill>
                  <a:schemeClr val="dk1"/>
                </a:solidFill>
                <a:latin typeface="Century Gothic"/>
                <a:ea typeface="Century Gothic"/>
                <a:cs typeface="Century Gothic"/>
                <a:sym typeface="Century Gothic"/>
              </a:defRPr>
            </a:lvl2pPr>
            <a:lvl3pPr indent="-355600" lvl="2" marL="1371600" marR="0" rtl="0" algn="l">
              <a:spcBef>
                <a:spcPts val="400"/>
              </a:spcBef>
              <a:spcAft>
                <a:spcPts val="0"/>
              </a:spcAft>
              <a:buClr>
                <a:srgbClr val="D7712C"/>
              </a:buClr>
              <a:buSzPts val="2000"/>
              <a:buFont typeface="Arial"/>
              <a:buChar char="•"/>
              <a:defRPr b="0" i="0" sz="2000" u="none" cap="none" strike="noStrike">
                <a:solidFill>
                  <a:schemeClr val="dk1"/>
                </a:solidFill>
                <a:latin typeface="Century Gothic"/>
                <a:ea typeface="Century Gothic"/>
                <a:cs typeface="Century Gothic"/>
                <a:sym typeface="Century Gothic"/>
              </a:defRPr>
            </a:lvl3pPr>
            <a:lvl4pPr indent="-342900" lvl="3" marL="1828800" marR="0" rtl="0" algn="l">
              <a:spcBef>
                <a:spcPts val="360"/>
              </a:spcBef>
              <a:spcAft>
                <a:spcPts val="0"/>
              </a:spcAft>
              <a:buClr>
                <a:srgbClr val="D7712C"/>
              </a:buClr>
              <a:buSzPts val="1800"/>
              <a:buFont typeface="Arial"/>
              <a:buChar char="–"/>
              <a:defRPr b="0" i="0" sz="1800" u="none" cap="none" strike="noStrike">
                <a:solidFill>
                  <a:schemeClr val="dk1"/>
                </a:solidFill>
                <a:latin typeface="Century Gothic"/>
                <a:ea typeface="Century Gothic"/>
                <a:cs typeface="Century Gothic"/>
                <a:sym typeface="Century Gothic"/>
              </a:defRPr>
            </a:lvl4pPr>
            <a:lvl5pPr indent="-330200" lvl="4" marL="2286000" marR="0" rtl="0" algn="l">
              <a:spcBef>
                <a:spcPts val="320"/>
              </a:spcBef>
              <a:spcAft>
                <a:spcPts val="0"/>
              </a:spcAft>
              <a:buClr>
                <a:srgbClr val="D7712C"/>
              </a:buClr>
              <a:buSzPts val="1600"/>
              <a:buFont typeface="Arial"/>
              <a:buChar char="»"/>
              <a:defRPr b="0" i="0" sz="1600" u="none" cap="none" strike="noStrike">
                <a:solidFill>
                  <a:schemeClr val="dk1"/>
                </a:solidFill>
                <a:latin typeface="Century Gothic"/>
                <a:ea typeface="Century Gothic"/>
                <a:cs typeface="Century Gothic"/>
                <a:sym typeface="Century Gothic"/>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entury Gothic"/>
                <a:ea typeface="Century Gothic"/>
                <a:cs typeface="Century Gothic"/>
                <a:sym typeface="Century Gothic"/>
              </a:defRPr>
            </a:lvl9pPr>
          </a:lstStyle>
          <a:p/>
        </p:txBody>
      </p:sp>
      <p:sp>
        <p:nvSpPr>
          <p:cNvPr id="12" name="Google Shape;12;p11"/>
          <p:cNvSpPr/>
          <p:nvPr/>
        </p:nvSpPr>
        <p:spPr>
          <a:xfrm>
            <a:off x="8756568" y="6465711"/>
            <a:ext cx="201168" cy="201168"/>
          </a:xfrm>
          <a:prstGeom prst="ellipse">
            <a:avLst/>
          </a:prstGeom>
          <a:solidFill>
            <a:srgbClr val="D7712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entury Gothic"/>
              <a:ea typeface="Century Gothic"/>
              <a:cs typeface="Century Gothic"/>
              <a:sym typeface="Century Gothic"/>
            </a:endParaRPr>
          </a:p>
        </p:txBody>
      </p:sp>
      <p:sp>
        <p:nvSpPr>
          <p:cNvPr id="13" name="Google Shape;13;p11"/>
          <p:cNvSpPr txBox="1"/>
          <p:nvPr/>
        </p:nvSpPr>
        <p:spPr>
          <a:xfrm>
            <a:off x="8666652" y="6443252"/>
            <a:ext cx="381000"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fld id="{00000000-1234-1234-1234-123412341234}" type="slidenum">
              <a:rPr b="1" i="0" lang="en-US" sz="1000" u="none" cap="none" strike="noStrike">
                <a:solidFill>
                  <a:schemeClr val="lt1"/>
                </a:solidFill>
                <a:latin typeface="Century Gothic"/>
                <a:ea typeface="Century Gothic"/>
                <a:cs typeface="Century Gothic"/>
                <a:sym typeface="Century Gothic"/>
              </a:rPr>
              <a:t>‹#›</a:t>
            </a:fld>
            <a:endParaRPr b="1" i="0" sz="1000" u="none" cap="none" strike="noStrike">
              <a:solidFill>
                <a:schemeClr val="lt1"/>
              </a:solidFill>
              <a:latin typeface="Century Gothic"/>
              <a:ea typeface="Century Gothic"/>
              <a:cs typeface="Century Gothic"/>
              <a:sym typeface="Century Gothic"/>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www.ismpp.org/code-of-ethics-a"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3"/>
          <p:cNvSpPr txBox="1"/>
          <p:nvPr>
            <p:ph type="title"/>
          </p:nvPr>
        </p:nvSpPr>
        <p:spPr>
          <a:xfrm>
            <a:off x="2674960" y="2382364"/>
            <a:ext cx="6030889" cy="1123951"/>
          </a:xfrm>
          <a:prstGeom prst="rect">
            <a:avLst/>
          </a:prstGeom>
          <a:noFill/>
          <a:ln>
            <a:noFill/>
          </a:ln>
        </p:spPr>
        <p:txBody>
          <a:bodyPr anchorCtr="0" anchor="b" bIns="45700" lIns="411475" spcFirstLastPara="1" rIns="91425" wrap="square" tIns="45700">
            <a:normAutofit/>
          </a:bodyPr>
          <a:lstStyle/>
          <a:p>
            <a:pPr indent="0" lvl="0" marL="0" rtl="0" algn="l">
              <a:spcBef>
                <a:spcPts val="0"/>
              </a:spcBef>
              <a:spcAft>
                <a:spcPts val="0"/>
              </a:spcAft>
              <a:buClr>
                <a:srgbClr val="005390"/>
              </a:buClr>
              <a:buSzPts val="3600"/>
              <a:buFont typeface="Century Gothic"/>
              <a:buNone/>
            </a:pPr>
            <a:r>
              <a:rPr lang="en-US" sz="3600">
                <a:solidFill>
                  <a:srgbClr val="005390"/>
                </a:solidFill>
              </a:rPr>
              <a:t>ETHICAL PRINCIPLES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4"/>
          <p:cNvSpPr txBox="1"/>
          <p:nvPr>
            <p:ph type="title"/>
          </p:nvPr>
        </p:nvSpPr>
        <p:spPr>
          <a:xfrm>
            <a:off x="1447800" y="101602"/>
            <a:ext cx="7239000" cy="730912"/>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D7712C"/>
              </a:buClr>
              <a:buSzPts val="3200"/>
              <a:buFont typeface="Century Gothic"/>
              <a:buNone/>
            </a:pPr>
            <a:r>
              <a:rPr lang="en-US"/>
              <a:t>Principles for Publication Practices </a:t>
            </a:r>
            <a:endParaRPr/>
          </a:p>
        </p:txBody>
      </p:sp>
      <p:grpSp>
        <p:nvGrpSpPr>
          <p:cNvPr id="51" name="Google Shape;51;p4"/>
          <p:cNvGrpSpPr/>
          <p:nvPr/>
        </p:nvGrpSpPr>
        <p:grpSpPr>
          <a:xfrm>
            <a:off x="846167" y="1119131"/>
            <a:ext cx="7970293" cy="5527312"/>
            <a:chOff x="532263" y="1119126"/>
            <a:chExt cx="7970293" cy="5527312"/>
          </a:xfrm>
        </p:grpSpPr>
        <p:sp>
          <p:nvSpPr>
            <p:cNvPr id="52" name="Google Shape;52;p4"/>
            <p:cNvSpPr/>
            <p:nvPr/>
          </p:nvSpPr>
          <p:spPr>
            <a:xfrm>
              <a:off x="532264" y="1119126"/>
              <a:ext cx="7970291" cy="1187356"/>
            </a:xfrm>
            <a:prstGeom prst="roundRect">
              <a:avLst>
                <a:gd fmla="val 16667" name="adj"/>
              </a:avLst>
            </a:prstGeom>
            <a:solidFill>
              <a:schemeClr val="accent6"/>
            </a:solidFill>
            <a:ln cap="flat" cmpd="sng" w="25400">
              <a:solidFill>
                <a:srgbClr val="0051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Ensuring medical publications are scientifically and ethically sound, and comply with laws, regulations, policies, and ethical principles governing professional practice and related activities</a:t>
              </a:r>
              <a:endParaRPr/>
            </a:p>
          </p:txBody>
        </p:sp>
        <p:sp>
          <p:nvSpPr>
            <p:cNvPr id="53" name="Google Shape;53;p4"/>
            <p:cNvSpPr/>
            <p:nvPr/>
          </p:nvSpPr>
          <p:spPr>
            <a:xfrm>
              <a:off x="532264" y="2429317"/>
              <a:ext cx="7970291" cy="1078243"/>
            </a:xfrm>
            <a:prstGeom prst="roundRect">
              <a:avLst>
                <a:gd fmla="val 16667" name="adj"/>
              </a:avLst>
            </a:prstGeom>
            <a:solidFill>
              <a:srgbClr val="6DAA2D"/>
            </a:solidFill>
            <a:ln cap="flat" cmpd="sng" w="25400">
              <a:solidFill>
                <a:srgbClr val="6A97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Ensuring that scientific and clinical integrity is an indispensable attribute of the publication development process and of the resulting publication</a:t>
              </a:r>
              <a:endParaRPr/>
            </a:p>
          </p:txBody>
        </p:sp>
        <p:sp>
          <p:nvSpPr>
            <p:cNvPr id="54" name="Google Shape;54;p4"/>
            <p:cNvSpPr/>
            <p:nvPr/>
          </p:nvSpPr>
          <p:spPr>
            <a:xfrm>
              <a:off x="532264" y="3630591"/>
              <a:ext cx="7970291" cy="709664"/>
            </a:xfrm>
            <a:prstGeom prst="roundRect">
              <a:avLst>
                <a:gd fmla="val 16667" name="adj"/>
              </a:avLst>
            </a:prstGeom>
            <a:solidFill>
              <a:schemeClr val="accent6"/>
            </a:solidFill>
            <a:ln cap="flat" cmpd="sng" w="25400">
              <a:solidFill>
                <a:srgbClr val="0051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Opposing behavior that violates accepted ethical or legal standards</a:t>
              </a:r>
              <a:endParaRPr b="1" sz="1800">
                <a:solidFill>
                  <a:schemeClr val="lt1"/>
                </a:solidFill>
                <a:latin typeface="Century Gothic"/>
                <a:ea typeface="Century Gothic"/>
                <a:cs typeface="Century Gothic"/>
                <a:sym typeface="Century Gothic"/>
              </a:endParaRPr>
            </a:p>
          </p:txBody>
        </p:sp>
        <p:sp>
          <p:nvSpPr>
            <p:cNvPr id="55" name="Google Shape;55;p4"/>
            <p:cNvSpPr/>
            <p:nvPr/>
          </p:nvSpPr>
          <p:spPr>
            <a:xfrm>
              <a:off x="532264" y="4435535"/>
              <a:ext cx="7970292" cy="1132768"/>
            </a:xfrm>
            <a:prstGeom prst="roundRect">
              <a:avLst>
                <a:gd fmla="val 16667" name="adj"/>
              </a:avLst>
            </a:prstGeom>
            <a:solidFill>
              <a:srgbClr val="6DAA2D"/>
            </a:solidFill>
            <a:ln cap="flat" cmpd="sng" w="25400">
              <a:solidFill>
                <a:srgbClr val="6A973A"/>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Providing precise and accurate information in all representations of qualifications, experience, competency, and performance of services</a:t>
              </a:r>
              <a:endParaRPr/>
            </a:p>
          </p:txBody>
        </p:sp>
        <p:sp>
          <p:nvSpPr>
            <p:cNvPr id="56" name="Google Shape;56;p4"/>
            <p:cNvSpPr/>
            <p:nvPr/>
          </p:nvSpPr>
          <p:spPr>
            <a:xfrm>
              <a:off x="532263" y="5691116"/>
              <a:ext cx="7970292" cy="955322"/>
            </a:xfrm>
            <a:prstGeom prst="roundRect">
              <a:avLst>
                <a:gd fmla="val 16667" name="adj"/>
              </a:avLst>
            </a:prstGeom>
            <a:solidFill>
              <a:schemeClr val="accent6"/>
            </a:solidFill>
            <a:ln cap="flat" cmpd="sng" w="25400">
              <a:solidFill>
                <a:srgbClr val="00518C"/>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rPr b="1" lang="en-US" sz="1800">
                  <a:solidFill>
                    <a:schemeClr val="lt1"/>
                  </a:solidFill>
                  <a:latin typeface="Century Gothic"/>
                  <a:ea typeface="Century Gothic"/>
                  <a:cs typeface="Century Gothic"/>
                  <a:sym typeface="Century Gothic"/>
                </a:rPr>
                <a:t>Neither offering nor accepting inappropriate payments, gifts, or other benefits that could influence professional actions and judgment</a:t>
              </a: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5"/>
          <p:cNvSpPr txBox="1"/>
          <p:nvPr>
            <p:ph type="title"/>
          </p:nvPr>
        </p:nvSpPr>
        <p:spPr>
          <a:xfrm>
            <a:off x="1596788" y="2409659"/>
            <a:ext cx="7383439" cy="1123951"/>
          </a:xfrm>
          <a:prstGeom prst="rect">
            <a:avLst/>
          </a:prstGeom>
          <a:noFill/>
          <a:ln>
            <a:noFill/>
          </a:ln>
        </p:spPr>
        <p:txBody>
          <a:bodyPr anchorCtr="0" anchor="b" bIns="45700" lIns="411475" spcFirstLastPara="1" rIns="91425" wrap="square" tIns="45700">
            <a:noAutofit/>
          </a:bodyPr>
          <a:lstStyle/>
          <a:p>
            <a:pPr indent="0" lvl="0" marL="0" rtl="0" algn="l">
              <a:spcBef>
                <a:spcPts val="0"/>
              </a:spcBef>
              <a:spcAft>
                <a:spcPts val="0"/>
              </a:spcAft>
              <a:buClr>
                <a:srgbClr val="005390"/>
              </a:buClr>
              <a:buSzPts val="3600"/>
              <a:buFont typeface="Century Gothic"/>
              <a:buNone/>
            </a:pPr>
            <a:r>
              <a:rPr lang="en-US" sz="3600">
                <a:solidFill>
                  <a:srgbClr val="005390"/>
                </a:solidFill>
              </a:rPr>
              <a:t>APPLYING PRINCIPLES TO GOOD PUBLICATION PRACTICE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6"/>
          <p:cNvSpPr txBox="1"/>
          <p:nvPr>
            <p:ph type="title"/>
          </p:nvPr>
        </p:nvSpPr>
        <p:spPr>
          <a:xfrm>
            <a:off x="1365914" y="109182"/>
            <a:ext cx="7239000" cy="10413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7712C"/>
              </a:buClr>
              <a:buSzPts val="3200"/>
              <a:buFont typeface="Century Gothic"/>
              <a:buNone/>
            </a:pPr>
            <a:r>
              <a:rPr lang="en-US"/>
              <a:t>Publication Planning and Execution</a:t>
            </a:r>
            <a:br>
              <a:rPr lang="en-US"/>
            </a:br>
            <a:endParaRPr/>
          </a:p>
        </p:txBody>
      </p:sp>
      <p:sp>
        <p:nvSpPr>
          <p:cNvPr id="67" name="Google Shape;67;p6"/>
          <p:cNvSpPr txBox="1"/>
          <p:nvPr>
            <p:ph idx="1" type="body"/>
          </p:nvPr>
        </p:nvSpPr>
        <p:spPr>
          <a:xfrm>
            <a:off x="1447800" y="1509888"/>
            <a:ext cx="7239000" cy="4525963"/>
          </a:xfrm>
          <a:prstGeom prst="rect">
            <a:avLst/>
          </a:prstGeom>
          <a:noFill/>
          <a:ln>
            <a:noFill/>
          </a:ln>
        </p:spPr>
        <p:txBody>
          <a:bodyPr anchorCtr="0" anchor="t" bIns="45700" lIns="91425" spcFirstLastPara="1" rIns="91425" wrap="square" tIns="45700">
            <a:normAutofit/>
          </a:bodyPr>
          <a:lstStyle/>
          <a:p>
            <a:pPr indent="-68263" lvl="0" marL="169863" rtl="0" algn="l">
              <a:spcBef>
                <a:spcPts val="0"/>
              </a:spcBef>
              <a:spcAft>
                <a:spcPts val="0"/>
              </a:spcAft>
              <a:buSzPts val="1600"/>
              <a:buNone/>
            </a:pPr>
            <a:r>
              <a:t/>
            </a:r>
            <a:endParaRPr sz="1600"/>
          </a:p>
          <a:p>
            <a:pPr indent="-68263" lvl="0" marL="169863" rtl="0" algn="l">
              <a:spcBef>
                <a:spcPts val="320"/>
              </a:spcBef>
              <a:spcAft>
                <a:spcPts val="0"/>
              </a:spcAft>
              <a:buSzPts val="1600"/>
              <a:buNone/>
            </a:pPr>
            <a:r>
              <a:t/>
            </a:r>
            <a:endParaRPr sz="1600"/>
          </a:p>
          <a:p>
            <a:pPr indent="-68263" lvl="0" marL="169863" rtl="0" algn="l">
              <a:spcBef>
                <a:spcPts val="320"/>
              </a:spcBef>
              <a:spcAft>
                <a:spcPts val="0"/>
              </a:spcAft>
              <a:buSzPts val="1600"/>
              <a:buNone/>
            </a:pPr>
            <a:r>
              <a:t/>
            </a:r>
            <a:endParaRPr sz="1600"/>
          </a:p>
        </p:txBody>
      </p:sp>
      <p:grpSp>
        <p:nvGrpSpPr>
          <p:cNvPr id="68" name="Google Shape;68;p6"/>
          <p:cNvGrpSpPr/>
          <p:nvPr/>
        </p:nvGrpSpPr>
        <p:grpSpPr>
          <a:xfrm>
            <a:off x="1413112" y="840032"/>
            <a:ext cx="6779830" cy="5964219"/>
            <a:chOff x="594245" y="-74369"/>
            <a:chExt cx="6779830" cy="5964219"/>
          </a:xfrm>
        </p:grpSpPr>
        <p:sp>
          <p:nvSpPr>
            <p:cNvPr id="69" name="Google Shape;69;p6"/>
            <p:cNvSpPr/>
            <p:nvPr/>
          </p:nvSpPr>
          <p:spPr>
            <a:xfrm>
              <a:off x="2510799" y="-74369"/>
              <a:ext cx="2764049" cy="1748389"/>
            </a:xfrm>
            <a:prstGeom prst="roundRect">
              <a:avLst>
                <a:gd fmla="val 16667" name="adj"/>
              </a:avLst>
            </a:prstGeom>
            <a:gradFill>
              <a:gsLst>
                <a:gs pos="0">
                  <a:srgbClr val="0000AC"/>
                </a:gs>
                <a:gs pos="80000">
                  <a:srgbClr val="0000E2"/>
                </a:gs>
                <a:gs pos="100000">
                  <a:srgbClr val="0000E8"/>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6"/>
            <p:cNvSpPr txBox="1"/>
            <p:nvPr/>
          </p:nvSpPr>
          <p:spPr>
            <a:xfrm>
              <a:off x="2596148" y="10980"/>
              <a:ext cx="2593351" cy="1577691"/>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Century Gothic"/>
                  <a:ea typeface="Century Gothic"/>
                  <a:cs typeface="Century Gothic"/>
                  <a:sym typeface="Century Gothic"/>
                </a:rPr>
                <a:t>Adhering to the highest standards of applicable laws, accepted publication guidelines, and ethical guidelines on role-associated responsibilities, authorship, and content</a:t>
              </a:r>
              <a:endParaRPr/>
            </a:p>
          </p:txBody>
        </p:sp>
        <p:sp>
          <p:nvSpPr>
            <p:cNvPr id="71" name="Google Shape;71;p6"/>
            <p:cNvSpPr/>
            <p:nvPr/>
          </p:nvSpPr>
          <p:spPr>
            <a:xfrm>
              <a:off x="1606608" y="801523"/>
              <a:ext cx="4738299" cy="4738299"/>
            </a:xfrm>
            <a:custGeom>
              <a:rect b="b" l="l" r="r" t="t"/>
              <a:pathLst>
                <a:path extrusionOk="0" h="120000" w="120000">
                  <a:moveTo>
                    <a:pt x="93131" y="9977"/>
                  </a:moveTo>
                  <a:lnTo>
                    <a:pt x="93131" y="9977"/>
                  </a:lnTo>
                  <a:cubicBezTo>
                    <a:pt x="100771" y="15037"/>
                    <a:pt x="107150" y="21780"/>
                    <a:pt x="111780" y="29688"/>
                  </a:cubicBezTo>
                </a:path>
              </a:pathLst>
            </a:custGeom>
            <a:noFill/>
            <a:ln cap="flat" cmpd="sng" w="9525">
              <a:solidFill>
                <a:schemeClr val="accen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6"/>
            <p:cNvSpPr/>
            <p:nvPr/>
          </p:nvSpPr>
          <p:spPr>
            <a:xfrm>
              <a:off x="5174914" y="1983217"/>
              <a:ext cx="2199161" cy="1386869"/>
            </a:xfrm>
            <a:prstGeom prst="roundRect">
              <a:avLst>
                <a:gd fmla="val 16667" name="adj"/>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6"/>
            <p:cNvSpPr txBox="1"/>
            <p:nvPr/>
          </p:nvSpPr>
          <p:spPr>
            <a:xfrm>
              <a:off x="5242615" y="2050918"/>
              <a:ext cx="2063759" cy="1251467"/>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Century Gothic"/>
                  <a:ea typeface="Century Gothic"/>
                  <a:cs typeface="Century Gothic"/>
                  <a:sym typeface="Century Gothic"/>
                </a:rPr>
                <a:t>Ensuring the timely reporting and publication of all study results regardless of outcome</a:t>
              </a:r>
              <a:endParaRPr/>
            </a:p>
          </p:txBody>
        </p:sp>
        <p:sp>
          <p:nvSpPr>
            <p:cNvPr id="74" name="Google Shape;74;p6"/>
            <p:cNvSpPr/>
            <p:nvPr/>
          </p:nvSpPr>
          <p:spPr>
            <a:xfrm>
              <a:off x="1565606" y="1151551"/>
              <a:ext cx="4738299" cy="4738299"/>
            </a:xfrm>
            <a:custGeom>
              <a:rect b="b" l="l" r="r" t="t"/>
              <a:pathLst>
                <a:path extrusionOk="0" h="120000" w="120000">
                  <a:moveTo>
                    <a:pt x="119895" y="56451"/>
                  </a:moveTo>
                  <a:cubicBezTo>
                    <a:pt x="120415" y="65230"/>
                    <a:pt x="118999" y="74017"/>
                    <a:pt x="115747" y="82188"/>
                  </a:cubicBezTo>
                </a:path>
              </a:pathLst>
            </a:custGeom>
            <a:noFill/>
            <a:ln cap="flat" cmpd="sng" w="9525">
              <a:solidFill>
                <a:srgbClr val="F795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6"/>
            <p:cNvSpPr/>
            <p:nvPr/>
          </p:nvSpPr>
          <p:spPr>
            <a:xfrm>
              <a:off x="4563999" y="4406558"/>
              <a:ext cx="2083162" cy="1230141"/>
            </a:xfrm>
            <a:prstGeom prst="roundRect">
              <a:avLst>
                <a:gd fmla="val 16667" name="adj"/>
              </a:avLst>
            </a:prstGeom>
            <a:solidFill>
              <a:srgbClr val="6DAA2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6"/>
            <p:cNvSpPr txBox="1"/>
            <p:nvPr/>
          </p:nvSpPr>
          <p:spPr>
            <a:xfrm>
              <a:off x="4624050" y="4466609"/>
              <a:ext cx="1963060" cy="1110039"/>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Century Gothic"/>
                  <a:ea typeface="Century Gothic"/>
                  <a:cs typeface="Century Gothic"/>
                  <a:sym typeface="Century Gothic"/>
                </a:rPr>
                <a:t>Ensuring accuracy, completeness, and a lack of bias in publications</a:t>
              </a:r>
              <a:endParaRPr/>
            </a:p>
          </p:txBody>
        </p:sp>
        <p:sp>
          <p:nvSpPr>
            <p:cNvPr id="77" name="Google Shape;77;p6"/>
            <p:cNvSpPr/>
            <p:nvPr/>
          </p:nvSpPr>
          <p:spPr>
            <a:xfrm>
              <a:off x="1689031" y="861892"/>
              <a:ext cx="4738299" cy="4738299"/>
            </a:xfrm>
            <a:custGeom>
              <a:rect b="b" l="l" r="r" t="t"/>
              <a:pathLst>
                <a:path extrusionOk="0" h="120000" w="120000">
                  <a:moveTo>
                    <a:pt x="72544" y="118674"/>
                  </a:moveTo>
                  <a:lnTo>
                    <a:pt x="72544" y="118674"/>
                  </a:lnTo>
                  <a:cubicBezTo>
                    <a:pt x="63721" y="120560"/>
                    <a:pt x="54586" y="120432"/>
                    <a:pt x="45819" y="118300"/>
                  </a:cubicBezTo>
                </a:path>
              </a:pathLst>
            </a:custGeom>
            <a:noFill/>
            <a:ln cap="flat" cmpd="sng" w="9525">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6"/>
            <p:cNvSpPr/>
            <p:nvPr/>
          </p:nvSpPr>
          <p:spPr>
            <a:xfrm>
              <a:off x="1352661" y="4428684"/>
              <a:ext cx="2135104" cy="1185895"/>
            </a:xfrm>
            <a:prstGeom prst="roundRect">
              <a:avLst>
                <a:gd fmla="val 16667" name="adj"/>
              </a:avLst>
            </a:prstGeom>
            <a:gradFill>
              <a:gsLst>
                <a:gs pos="0">
                  <a:srgbClr val="5D5D5D"/>
                </a:gs>
                <a:gs pos="80000">
                  <a:srgbClr val="7A7A7A"/>
                </a:gs>
                <a:gs pos="100000">
                  <a:srgbClr val="7B7B7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6"/>
            <p:cNvSpPr txBox="1"/>
            <p:nvPr/>
          </p:nvSpPr>
          <p:spPr>
            <a:xfrm>
              <a:off x="1410552" y="4486575"/>
              <a:ext cx="2019322" cy="1070113"/>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Century Gothic"/>
                  <a:ea typeface="Century Gothic"/>
                  <a:cs typeface="Century Gothic"/>
                  <a:sym typeface="Century Gothic"/>
                </a:rPr>
                <a:t>Providing clinical trial registry numbers for studies involving human subjects</a:t>
              </a:r>
              <a:endParaRPr/>
            </a:p>
          </p:txBody>
        </p:sp>
        <p:sp>
          <p:nvSpPr>
            <p:cNvPr id="80" name="Google Shape;80;p6"/>
            <p:cNvSpPr/>
            <p:nvPr/>
          </p:nvSpPr>
          <p:spPr>
            <a:xfrm>
              <a:off x="1698915" y="1114564"/>
              <a:ext cx="4738299" cy="4738299"/>
            </a:xfrm>
            <a:custGeom>
              <a:rect b="b" l="l" r="r" t="t"/>
              <a:pathLst>
                <a:path extrusionOk="0" h="120000" w="120000">
                  <a:moveTo>
                    <a:pt x="4882" y="83707"/>
                  </a:moveTo>
                  <a:lnTo>
                    <a:pt x="4882" y="83707"/>
                  </a:lnTo>
                  <a:cubicBezTo>
                    <a:pt x="1685" y="76275"/>
                    <a:pt x="25" y="68273"/>
                    <a:pt x="0" y="60182"/>
                  </a:cubicBezTo>
                </a:path>
              </a:pathLst>
            </a:cu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6"/>
            <p:cNvSpPr/>
            <p:nvPr/>
          </p:nvSpPr>
          <p:spPr>
            <a:xfrm>
              <a:off x="594245" y="2129028"/>
              <a:ext cx="2186828" cy="1352193"/>
            </a:xfrm>
            <a:prstGeom prst="roundRect">
              <a:avLst>
                <a:gd fmla="val 16667" name="adj"/>
              </a:avLst>
            </a:prstGeom>
            <a:gradFill>
              <a:gsLst>
                <a:gs pos="0">
                  <a:srgbClr val="0054A2"/>
                </a:gs>
                <a:gs pos="80000">
                  <a:srgbClr val="006FD4"/>
                </a:gs>
                <a:gs pos="100000">
                  <a:srgbClr val="006FDA"/>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6"/>
            <p:cNvSpPr txBox="1"/>
            <p:nvPr/>
          </p:nvSpPr>
          <p:spPr>
            <a:xfrm>
              <a:off x="660254" y="2195037"/>
              <a:ext cx="2054810" cy="1220175"/>
            </a:xfrm>
            <a:prstGeom prst="rect">
              <a:avLst/>
            </a:prstGeom>
            <a:noFill/>
            <a:ln>
              <a:noFill/>
            </a:ln>
          </p:spPr>
          <p:txBody>
            <a:bodyPr anchorCtr="0" anchor="ctr" bIns="53325" lIns="53325" spcFirstLastPara="1" rIns="53325" wrap="square" tIns="53325">
              <a:noAutofit/>
            </a:bodyPr>
            <a:lstStyle/>
            <a:p>
              <a:pPr indent="0" lvl="0" marL="0" marR="0" rtl="0" algn="ctr">
                <a:lnSpc>
                  <a:spcPct val="90000"/>
                </a:lnSpc>
                <a:spcBef>
                  <a:spcPts val="0"/>
                </a:spcBef>
                <a:spcAft>
                  <a:spcPts val="0"/>
                </a:spcAft>
                <a:buNone/>
              </a:pPr>
              <a:r>
                <a:rPr b="1" lang="en-US" sz="1400">
                  <a:solidFill>
                    <a:schemeClr val="lt1"/>
                  </a:solidFill>
                  <a:latin typeface="Century Gothic"/>
                  <a:ea typeface="Century Gothic"/>
                  <a:cs typeface="Century Gothic"/>
                  <a:sym typeface="Century Gothic"/>
                </a:rPr>
                <a:t>Strictly avoiding plagiarism, duplication, and any other unethical practices</a:t>
              </a:r>
              <a:endParaRPr/>
            </a:p>
          </p:txBody>
        </p:sp>
        <p:sp>
          <p:nvSpPr>
            <p:cNvPr id="83" name="Google Shape;83;p6"/>
            <p:cNvSpPr/>
            <p:nvPr/>
          </p:nvSpPr>
          <p:spPr>
            <a:xfrm>
              <a:off x="1645163" y="795269"/>
              <a:ext cx="4738299" cy="4738299"/>
            </a:xfrm>
            <a:custGeom>
              <a:rect b="b" l="l" r="r" t="t"/>
              <a:pathLst>
                <a:path extrusionOk="0" h="120000" w="120000">
                  <a:moveTo>
                    <a:pt x="6146" y="33548"/>
                  </a:moveTo>
                  <a:lnTo>
                    <a:pt x="6146" y="33548"/>
                  </a:lnTo>
                  <a:cubicBezTo>
                    <a:pt x="9885" y="25936"/>
                    <a:pt x="15194" y="19204"/>
                    <a:pt x="21725" y="13794"/>
                  </a:cubicBezTo>
                </a:path>
              </a:pathLst>
            </a:custGeom>
            <a:noFill/>
            <a:ln cap="flat" cmpd="sng" w="9525">
              <a:solidFill>
                <a:srgbClr val="006FC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7"/>
          <p:cNvSpPr txBox="1"/>
          <p:nvPr>
            <p:ph type="title"/>
          </p:nvPr>
        </p:nvSpPr>
        <p:spPr>
          <a:xfrm>
            <a:off x="1447800" y="101602"/>
            <a:ext cx="7239000" cy="649025"/>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D7712C"/>
              </a:buClr>
              <a:buSzPts val="3200"/>
              <a:buFont typeface="Century Gothic"/>
              <a:buNone/>
            </a:pPr>
            <a:r>
              <a:rPr lang="en-US"/>
              <a:t>Publication Ethics</a:t>
            </a:r>
            <a:endParaRPr/>
          </a:p>
        </p:txBody>
      </p:sp>
      <p:sp>
        <p:nvSpPr>
          <p:cNvPr id="89" name="Google Shape;89;p7"/>
          <p:cNvSpPr txBox="1"/>
          <p:nvPr>
            <p:ph idx="1" type="body"/>
          </p:nvPr>
        </p:nvSpPr>
        <p:spPr>
          <a:xfrm>
            <a:off x="1461448" y="1168694"/>
            <a:ext cx="7239000" cy="4525963"/>
          </a:xfrm>
          <a:prstGeom prst="rect">
            <a:avLst/>
          </a:prstGeom>
          <a:noFill/>
          <a:ln>
            <a:noFill/>
          </a:ln>
        </p:spPr>
        <p:txBody>
          <a:bodyPr anchorCtr="0" anchor="t" bIns="45700" lIns="91425" spcFirstLastPara="1" rIns="91425" wrap="square" tIns="45700">
            <a:noAutofit/>
          </a:bodyPr>
          <a:lstStyle/>
          <a:p>
            <a:pPr indent="-169863" lvl="0" marL="169863" rtl="0" algn="l">
              <a:spcBef>
                <a:spcPts val="0"/>
              </a:spcBef>
              <a:spcAft>
                <a:spcPts val="0"/>
              </a:spcAft>
              <a:buSzPts val="1800"/>
              <a:buChar char="•"/>
            </a:pPr>
            <a:r>
              <a:rPr lang="en-US" sz="1800"/>
              <a:t>Adhering to high standards for scientific rigor and excellence</a:t>
            </a:r>
            <a:endParaRPr/>
          </a:p>
          <a:p>
            <a:pPr indent="-169863" lvl="0" marL="169863" rtl="0" algn="l">
              <a:spcBef>
                <a:spcPts val="800"/>
              </a:spcBef>
              <a:spcAft>
                <a:spcPts val="0"/>
              </a:spcAft>
              <a:buSzPts val="1800"/>
              <a:buChar char="•"/>
            </a:pPr>
            <a:r>
              <a:rPr lang="en-US" sz="1800"/>
              <a:t>Unbiased submission and review of manuscripts, regardless of source and content, including negative or inconclusive results</a:t>
            </a:r>
            <a:endParaRPr/>
          </a:p>
          <a:p>
            <a:pPr indent="-169863" lvl="0" marL="169863" rtl="0" algn="l">
              <a:spcBef>
                <a:spcPts val="800"/>
              </a:spcBef>
              <a:spcAft>
                <a:spcPts val="0"/>
              </a:spcAft>
              <a:buSzPts val="1800"/>
              <a:buChar char="•"/>
            </a:pPr>
            <a:r>
              <a:rPr lang="en-US" sz="1800"/>
              <a:t>Submission and publication of manuscripts in a timely and appropriate manner</a:t>
            </a:r>
            <a:endParaRPr/>
          </a:p>
          <a:p>
            <a:pPr indent="-169863" lvl="0" marL="169863" rtl="0" algn="l">
              <a:spcBef>
                <a:spcPts val="800"/>
              </a:spcBef>
              <a:spcAft>
                <a:spcPts val="0"/>
              </a:spcAft>
              <a:buSzPts val="1800"/>
              <a:buChar char="•"/>
            </a:pPr>
            <a:r>
              <a:rPr lang="en-US" sz="1800"/>
              <a:t>Implementation of robust procedures that detect, discourage, and rebuke ghostwriting, plagiarism, publication bias, and other unethical publication practices</a:t>
            </a:r>
            <a:endParaRPr/>
          </a:p>
          <a:p>
            <a:pPr indent="-169863" lvl="0" marL="169863" rtl="0" algn="l">
              <a:spcBef>
                <a:spcPts val="800"/>
              </a:spcBef>
              <a:spcAft>
                <a:spcPts val="0"/>
              </a:spcAft>
              <a:buSzPts val="1800"/>
              <a:buChar char="•"/>
            </a:pPr>
            <a:r>
              <a:rPr lang="en-US" sz="1800"/>
              <a:t>Adoption of standard practices that require full disclosure of author contributions, financial and editorial support, and actual and potential conflicts of interest to their readership</a:t>
            </a:r>
            <a:endParaRPr/>
          </a:p>
          <a:p>
            <a:pPr indent="-169863" lvl="0" marL="169863" rtl="0" algn="l">
              <a:spcBef>
                <a:spcPts val="800"/>
              </a:spcBef>
              <a:spcAft>
                <a:spcPts val="0"/>
              </a:spcAft>
              <a:buSzPts val="1800"/>
              <a:buChar char="•"/>
            </a:pPr>
            <a:r>
              <a:rPr lang="en-US" sz="1800"/>
              <a:t>Establishment of clear policies and guidelines governing the conduct of publication professionals including, but not limited to, requiring full disclosure of potential conflicts of interest</a:t>
            </a:r>
            <a:endParaRPr/>
          </a:p>
          <a:p>
            <a:pPr indent="-169863" lvl="0" marL="169863" rtl="0" algn="l">
              <a:spcBef>
                <a:spcPts val="800"/>
              </a:spcBef>
              <a:spcAft>
                <a:spcPts val="0"/>
              </a:spcAft>
              <a:buSzPts val="1800"/>
              <a:buChar char="•"/>
            </a:pPr>
            <a:r>
              <a:rPr lang="en-US" sz="1800"/>
              <a:t>Ensuring that the commercial needs and interests do not influence the scientific rigor of the publication review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8"/>
          <p:cNvSpPr txBox="1"/>
          <p:nvPr>
            <p:ph type="title"/>
          </p:nvPr>
        </p:nvSpPr>
        <p:spPr>
          <a:xfrm>
            <a:off x="1447800" y="101602"/>
            <a:ext cx="7239000" cy="63537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D7712C"/>
              </a:buClr>
              <a:buSzPts val="3200"/>
              <a:buFont typeface="Century Gothic"/>
              <a:buNone/>
            </a:pPr>
            <a:r>
              <a:rPr lang="en-US"/>
              <a:t>Disclosure</a:t>
            </a:r>
            <a:endParaRPr/>
          </a:p>
        </p:txBody>
      </p:sp>
      <p:grpSp>
        <p:nvGrpSpPr>
          <p:cNvPr id="95" name="Google Shape;95;p8"/>
          <p:cNvGrpSpPr/>
          <p:nvPr/>
        </p:nvGrpSpPr>
        <p:grpSpPr>
          <a:xfrm>
            <a:off x="1310174" y="1071547"/>
            <a:ext cx="7362473" cy="5461590"/>
            <a:chOff x="122819" y="-47569"/>
            <a:chExt cx="7362473" cy="5461590"/>
          </a:xfrm>
        </p:grpSpPr>
        <p:sp>
          <p:nvSpPr>
            <p:cNvPr id="96" name="Google Shape;96;p8"/>
            <p:cNvSpPr/>
            <p:nvPr/>
          </p:nvSpPr>
          <p:spPr>
            <a:xfrm>
              <a:off x="122819" y="-47569"/>
              <a:ext cx="5558707" cy="1172917"/>
            </a:xfrm>
            <a:prstGeom prst="roundRect">
              <a:avLst>
                <a:gd fmla="val 10000" name="adj"/>
              </a:avLst>
            </a:prstGeom>
            <a:gradFill>
              <a:gsLst>
                <a:gs pos="0">
                  <a:srgbClr val="0000AC"/>
                </a:gs>
                <a:gs pos="80000">
                  <a:srgbClr val="0000E2"/>
                </a:gs>
                <a:gs pos="100000">
                  <a:srgbClr val="0000E8"/>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8"/>
            <p:cNvSpPr txBox="1"/>
            <p:nvPr/>
          </p:nvSpPr>
          <p:spPr>
            <a:xfrm>
              <a:off x="157173" y="-13215"/>
              <a:ext cx="4419550" cy="1104209"/>
            </a:xfrm>
            <a:prstGeom prst="rect">
              <a:avLst/>
            </a:prstGeom>
            <a:noFill/>
            <a:ln>
              <a:noFill/>
            </a:ln>
          </p:spPr>
          <p:txBody>
            <a:bodyPr anchorCtr="0" anchor="ctr" bIns="49525" lIns="49525" spcFirstLastPara="1" rIns="49525" wrap="square" tIns="49525">
              <a:noAutofit/>
            </a:bodyPr>
            <a:lstStyle/>
            <a:p>
              <a:pPr indent="0" lvl="0" marL="109538" marR="0" rtl="0" algn="l">
                <a:lnSpc>
                  <a:spcPct val="90000"/>
                </a:lnSpc>
                <a:spcBef>
                  <a:spcPts val="0"/>
                </a:spcBef>
                <a:spcAft>
                  <a:spcPts val="0"/>
                </a:spcAft>
                <a:buNone/>
              </a:pPr>
              <a:r>
                <a:rPr b="1" lang="en-US" sz="1300">
                  <a:solidFill>
                    <a:schemeClr val="lt1"/>
                  </a:solidFill>
                  <a:latin typeface="Century Gothic"/>
                  <a:ea typeface="Century Gothic"/>
                  <a:cs typeface="Century Gothic"/>
                  <a:sym typeface="Century Gothic"/>
                </a:rPr>
                <a:t>Accurate disclosure of all information regarding actual and potential conflicts of interest, including, but not limited to, compensation, stock ownership, intellectual property considerations, or other financial benefits or in-kind value provided</a:t>
              </a:r>
              <a:endParaRPr/>
            </a:p>
          </p:txBody>
        </p:sp>
        <p:sp>
          <p:nvSpPr>
            <p:cNvPr id="98" name="Google Shape;98;p8"/>
            <p:cNvSpPr/>
            <p:nvPr/>
          </p:nvSpPr>
          <p:spPr>
            <a:xfrm>
              <a:off x="415622" y="1213675"/>
              <a:ext cx="5868659" cy="1079566"/>
            </a:xfrm>
            <a:prstGeom prst="roundRect">
              <a:avLst>
                <a:gd fmla="val 10000" name="adj"/>
              </a:avLst>
            </a:prstGeom>
            <a:gradFill>
              <a:gsLst>
                <a:gs pos="0">
                  <a:srgbClr val="C86B1D"/>
                </a:gs>
                <a:gs pos="80000">
                  <a:srgbClr val="FF8D25"/>
                </a:gs>
                <a:gs pos="100000">
                  <a:srgbClr val="FF8D22"/>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8"/>
            <p:cNvSpPr txBox="1"/>
            <p:nvPr/>
          </p:nvSpPr>
          <p:spPr>
            <a:xfrm>
              <a:off x="447241" y="1245294"/>
              <a:ext cx="4721384" cy="1016328"/>
            </a:xfrm>
            <a:prstGeom prst="rect">
              <a:avLst/>
            </a:prstGeom>
            <a:noFill/>
            <a:ln>
              <a:noFill/>
            </a:ln>
          </p:spPr>
          <p:txBody>
            <a:bodyPr anchorCtr="0" anchor="ctr" bIns="49525" lIns="49525" spcFirstLastPara="1" rIns="49525" wrap="square" tIns="49525">
              <a:noAutofit/>
            </a:bodyPr>
            <a:lstStyle/>
            <a:p>
              <a:pPr indent="0" lvl="0" marL="109538" marR="0" rtl="0" algn="l">
                <a:lnSpc>
                  <a:spcPct val="90000"/>
                </a:lnSpc>
                <a:spcBef>
                  <a:spcPts val="0"/>
                </a:spcBef>
                <a:spcAft>
                  <a:spcPts val="0"/>
                </a:spcAft>
                <a:buNone/>
              </a:pPr>
              <a:r>
                <a:rPr b="1" lang="en-US" sz="1300">
                  <a:solidFill>
                    <a:schemeClr val="lt1"/>
                  </a:solidFill>
                  <a:latin typeface="Century Gothic"/>
                  <a:ea typeface="Century Gothic"/>
                  <a:cs typeface="Century Gothic"/>
                  <a:sym typeface="Century Gothic"/>
                </a:rPr>
                <a:t>Providing appropriate information about financial contributions or other support relating to publication development, including, but not limited to, support for medical writing and sources of funding for studies being reported</a:t>
              </a:r>
              <a:endParaRPr/>
            </a:p>
          </p:txBody>
        </p:sp>
        <p:sp>
          <p:nvSpPr>
            <p:cNvPr id="100" name="Google Shape;100;p8"/>
            <p:cNvSpPr/>
            <p:nvPr/>
          </p:nvSpPr>
          <p:spPr>
            <a:xfrm>
              <a:off x="875937" y="2419053"/>
              <a:ext cx="5872373" cy="641594"/>
            </a:xfrm>
            <a:prstGeom prst="roundRect">
              <a:avLst>
                <a:gd fmla="val 10000" name="adj"/>
              </a:avLst>
            </a:prstGeom>
            <a:solidFill>
              <a:srgbClr val="6DAA2D"/>
            </a:soli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8"/>
            <p:cNvSpPr txBox="1"/>
            <p:nvPr/>
          </p:nvSpPr>
          <p:spPr>
            <a:xfrm>
              <a:off x="894729" y="2437845"/>
              <a:ext cx="4750067" cy="604010"/>
            </a:xfrm>
            <a:prstGeom prst="rect">
              <a:avLst/>
            </a:prstGeom>
            <a:noFill/>
            <a:ln>
              <a:noFill/>
            </a:ln>
          </p:spPr>
          <p:txBody>
            <a:bodyPr anchorCtr="0" anchor="ctr" bIns="49525" lIns="49525" spcFirstLastPara="1" rIns="49525" wrap="square" tIns="49525">
              <a:noAutofit/>
            </a:bodyPr>
            <a:lstStyle/>
            <a:p>
              <a:pPr indent="0" lvl="0" marL="109538" marR="0" rtl="0" algn="l">
                <a:lnSpc>
                  <a:spcPct val="90000"/>
                </a:lnSpc>
                <a:spcBef>
                  <a:spcPts val="0"/>
                </a:spcBef>
                <a:spcAft>
                  <a:spcPts val="0"/>
                </a:spcAft>
                <a:buNone/>
              </a:pPr>
              <a:r>
                <a:rPr b="1" lang="en-US" sz="1300">
                  <a:solidFill>
                    <a:schemeClr val="lt1"/>
                  </a:solidFill>
                  <a:latin typeface="Century Gothic"/>
                  <a:ea typeface="Century Gothic"/>
                  <a:cs typeface="Century Gothic"/>
                  <a:sym typeface="Century Gothic"/>
                </a:rPr>
                <a:t>Acknowledgment</a:t>
              </a:r>
              <a:r>
                <a:rPr b="1" lang="en-US" sz="1200">
                  <a:solidFill>
                    <a:schemeClr val="lt1"/>
                  </a:solidFill>
                  <a:latin typeface="Century Gothic"/>
                  <a:ea typeface="Century Gothic"/>
                  <a:cs typeface="Century Gothic"/>
                  <a:sym typeface="Century Gothic"/>
                </a:rPr>
                <a:t> and accurate disclosure of the role of contributors who do not satisfy accepted authorship criteria</a:t>
              </a:r>
              <a:endParaRPr/>
            </a:p>
          </p:txBody>
        </p:sp>
        <p:sp>
          <p:nvSpPr>
            <p:cNvPr id="102" name="Google Shape;102;p8"/>
            <p:cNvSpPr/>
            <p:nvPr/>
          </p:nvSpPr>
          <p:spPr>
            <a:xfrm>
              <a:off x="1260883" y="3168338"/>
              <a:ext cx="5883228" cy="1254810"/>
            </a:xfrm>
            <a:prstGeom prst="roundRect">
              <a:avLst>
                <a:gd fmla="val 10000" name="adj"/>
              </a:avLst>
            </a:prstGeom>
            <a:gradFill>
              <a:gsLst>
                <a:gs pos="0">
                  <a:srgbClr val="5D5D5D"/>
                </a:gs>
                <a:gs pos="80000">
                  <a:srgbClr val="7A7A7A"/>
                </a:gs>
                <a:gs pos="100000">
                  <a:srgbClr val="7B7B7B"/>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8"/>
            <p:cNvSpPr txBox="1"/>
            <p:nvPr/>
          </p:nvSpPr>
          <p:spPr>
            <a:xfrm>
              <a:off x="1297635" y="3205090"/>
              <a:ext cx="4722996" cy="1181306"/>
            </a:xfrm>
            <a:prstGeom prst="rect">
              <a:avLst/>
            </a:prstGeom>
            <a:noFill/>
            <a:ln>
              <a:noFill/>
            </a:ln>
          </p:spPr>
          <p:txBody>
            <a:bodyPr anchorCtr="0" anchor="ctr" bIns="49525" lIns="49525" spcFirstLastPara="1" rIns="49525" wrap="square" tIns="49525">
              <a:noAutofit/>
            </a:bodyPr>
            <a:lstStyle/>
            <a:p>
              <a:pPr indent="0" lvl="0" marL="109538" marR="0" rtl="0" algn="l">
                <a:lnSpc>
                  <a:spcPct val="90000"/>
                </a:lnSpc>
                <a:spcBef>
                  <a:spcPts val="0"/>
                </a:spcBef>
                <a:spcAft>
                  <a:spcPts val="0"/>
                </a:spcAft>
                <a:buNone/>
              </a:pPr>
              <a:r>
                <a:rPr b="1" lang="en-US" sz="1300">
                  <a:solidFill>
                    <a:schemeClr val="lt1"/>
                  </a:solidFill>
                  <a:latin typeface="Century Gothic"/>
                  <a:ea typeface="Century Gothic"/>
                  <a:cs typeface="Century Gothic"/>
                  <a:sym typeface="Century Gothic"/>
                </a:rPr>
                <a:t>Opposition of guest authorship (authors who do not meet authorship criteria), ghost authorship (individuals who meet authorship criteria and are not identified or acknowledged), and ghost writing (the contributions of professional medical writers or other contributors who are not identified or acknowledged)</a:t>
              </a:r>
              <a:endParaRPr/>
            </a:p>
          </p:txBody>
        </p:sp>
        <p:sp>
          <p:nvSpPr>
            <p:cNvPr id="104" name="Google Shape;104;p8"/>
            <p:cNvSpPr/>
            <p:nvPr/>
          </p:nvSpPr>
          <p:spPr>
            <a:xfrm>
              <a:off x="1786585" y="4512863"/>
              <a:ext cx="5698707" cy="901158"/>
            </a:xfrm>
            <a:prstGeom prst="roundRect">
              <a:avLst>
                <a:gd fmla="val 10000" name="adj"/>
              </a:avLst>
            </a:prstGeom>
            <a:gradFill>
              <a:gsLst>
                <a:gs pos="0">
                  <a:srgbClr val="0054A2"/>
                </a:gs>
                <a:gs pos="80000">
                  <a:srgbClr val="006FD4"/>
                </a:gs>
                <a:gs pos="100000">
                  <a:srgbClr val="006FDA"/>
                </a:gs>
              </a:gsLst>
              <a:lin ang="16200000" scaled="0"/>
            </a:gradFill>
            <a:ln>
              <a:noFill/>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8"/>
            <p:cNvSpPr txBox="1"/>
            <p:nvPr/>
          </p:nvSpPr>
          <p:spPr>
            <a:xfrm>
              <a:off x="1812979" y="4539257"/>
              <a:ext cx="4593276" cy="848370"/>
            </a:xfrm>
            <a:prstGeom prst="rect">
              <a:avLst/>
            </a:prstGeom>
            <a:noFill/>
            <a:ln>
              <a:noFill/>
            </a:ln>
          </p:spPr>
          <p:txBody>
            <a:bodyPr anchorCtr="0" anchor="ctr" bIns="49525" lIns="49525" spcFirstLastPara="1" rIns="49525" wrap="square" tIns="49525">
              <a:noAutofit/>
            </a:bodyPr>
            <a:lstStyle/>
            <a:p>
              <a:pPr indent="0" lvl="0" marL="109538" marR="0" rtl="0" algn="l">
                <a:lnSpc>
                  <a:spcPct val="90000"/>
                </a:lnSpc>
                <a:spcBef>
                  <a:spcPts val="0"/>
                </a:spcBef>
                <a:spcAft>
                  <a:spcPts val="0"/>
                </a:spcAft>
                <a:buNone/>
              </a:pPr>
              <a:r>
                <a:rPr b="1" lang="en-US" sz="1300">
                  <a:solidFill>
                    <a:schemeClr val="lt1"/>
                  </a:solidFill>
                  <a:latin typeface="Century Gothic"/>
                  <a:ea typeface="Century Gothic"/>
                  <a:cs typeface="Century Gothic"/>
                  <a:sym typeface="Century Gothic"/>
                </a:rPr>
                <a:t>Ensuring that a conflict of interest does not compromise the legitimate interests of an employee, employer, client, customer, or contractor, nor influence or interfere with professional judgments</a:t>
              </a:r>
              <a:endParaRPr/>
            </a:p>
          </p:txBody>
        </p:sp>
        <p:sp>
          <p:nvSpPr>
            <p:cNvPr id="106" name="Google Shape;106;p8"/>
            <p:cNvSpPr/>
            <p:nvPr/>
          </p:nvSpPr>
          <p:spPr>
            <a:xfrm>
              <a:off x="4817662" y="684976"/>
              <a:ext cx="531711" cy="638715"/>
            </a:xfrm>
            <a:prstGeom prst="downArrow">
              <a:avLst>
                <a:gd fmla="val 55000" name="adj1"/>
                <a:gd fmla="val 45000" name="adj2"/>
              </a:avLst>
            </a:prstGeom>
            <a:solidFill>
              <a:srgbClr val="CACAEB">
                <a:alpha val="89803"/>
              </a:srgbClr>
            </a:solidFill>
            <a:ln cap="flat" cmpd="sng" w="9525">
              <a:solidFill>
                <a:srgbClr val="CACAEB">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8"/>
            <p:cNvSpPr txBox="1"/>
            <p:nvPr/>
          </p:nvSpPr>
          <p:spPr>
            <a:xfrm>
              <a:off x="4937297" y="684976"/>
              <a:ext cx="292441" cy="507117"/>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None/>
              </a:pPr>
              <a:r>
                <a:t/>
              </a:r>
              <a:endParaRPr sz="3000">
                <a:solidFill>
                  <a:schemeClr val="dk1"/>
                </a:solidFill>
                <a:latin typeface="Century Gothic"/>
                <a:ea typeface="Century Gothic"/>
                <a:cs typeface="Century Gothic"/>
                <a:sym typeface="Century Gothic"/>
              </a:endParaRPr>
            </a:p>
          </p:txBody>
        </p:sp>
        <p:sp>
          <p:nvSpPr>
            <p:cNvPr id="108" name="Google Shape;108;p8"/>
            <p:cNvSpPr/>
            <p:nvPr/>
          </p:nvSpPr>
          <p:spPr>
            <a:xfrm>
              <a:off x="5404514" y="1942700"/>
              <a:ext cx="612719" cy="638715"/>
            </a:xfrm>
            <a:prstGeom prst="downArrow">
              <a:avLst>
                <a:gd fmla="val 55000" name="adj1"/>
                <a:gd fmla="val 45000" name="adj2"/>
              </a:avLst>
            </a:prstGeom>
            <a:solidFill>
              <a:srgbClr val="FDE9D8">
                <a:alpha val="89803"/>
              </a:srgbClr>
            </a:solidFill>
            <a:ln cap="flat" cmpd="sng" w="9525">
              <a:solidFill>
                <a:srgbClr val="FBDCCE">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
            <p:cNvSpPr txBox="1"/>
            <p:nvPr/>
          </p:nvSpPr>
          <p:spPr>
            <a:xfrm>
              <a:off x="5542376" y="1942700"/>
              <a:ext cx="336995" cy="487067"/>
            </a:xfrm>
            <a:prstGeom prst="rect">
              <a:avLst/>
            </a:prstGeom>
            <a:noFill/>
            <a:ln>
              <a:noFill/>
            </a:ln>
          </p:spPr>
          <p:txBody>
            <a:bodyPr anchorCtr="0" anchor="ctr" bIns="40625" lIns="40625" spcFirstLastPara="1" rIns="40625" wrap="square" tIns="40625">
              <a:noAutofit/>
            </a:bodyPr>
            <a:lstStyle/>
            <a:p>
              <a:pPr indent="0" lvl="0" marL="0" marR="0" rtl="0" algn="ctr">
                <a:lnSpc>
                  <a:spcPct val="90000"/>
                </a:lnSpc>
                <a:spcBef>
                  <a:spcPts val="0"/>
                </a:spcBef>
                <a:spcAft>
                  <a:spcPts val="0"/>
                </a:spcAft>
                <a:buNone/>
              </a:pPr>
              <a:r>
                <a:t/>
              </a:r>
              <a:endParaRPr sz="3200">
                <a:solidFill>
                  <a:schemeClr val="dk1"/>
                </a:solidFill>
                <a:latin typeface="Century Gothic"/>
                <a:ea typeface="Century Gothic"/>
                <a:cs typeface="Century Gothic"/>
                <a:sym typeface="Century Gothic"/>
              </a:endParaRPr>
            </a:p>
          </p:txBody>
        </p:sp>
        <p:sp>
          <p:nvSpPr>
            <p:cNvPr id="110" name="Google Shape;110;p8"/>
            <p:cNvSpPr/>
            <p:nvPr/>
          </p:nvSpPr>
          <p:spPr>
            <a:xfrm>
              <a:off x="6005014" y="2838738"/>
              <a:ext cx="641966" cy="638715"/>
            </a:xfrm>
            <a:prstGeom prst="downArrow">
              <a:avLst>
                <a:gd fmla="val 55000" name="adj1"/>
                <a:gd fmla="val 45000" name="adj2"/>
              </a:avLst>
            </a:prstGeom>
            <a:solidFill>
              <a:srgbClr val="BCE295">
                <a:alpha val="89803"/>
              </a:srgbClr>
            </a:solidFill>
            <a:ln cap="flat" cmpd="sng" w="9525">
              <a:solidFill>
                <a:srgbClr val="EBCADD">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8"/>
            <p:cNvSpPr txBox="1"/>
            <p:nvPr/>
          </p:nvSpPr>
          <p:spPr>
            <a:xfrm>
              <a:off x="6149456" y="2838738"/>
              <a:ext cx="353082" cy="480633"/>
            </a:xfrm>
            <a:prstGeom prst="rect">
              <a:avLst/>
            </a:prstGeom>
            <a:noFill/>
            <a:ln>
              <a:noFill/>
            </a:ln>
          </p:spPr>
          <p:txBody>
            <a:bodyPr anchorCtr="0" anchor="ctr" bIns="41900" lIns="41900" spcFirstLastPara="1" rIns="41900" wrap="square" tIns="41900">
              <a:noAutofit/>
            </a:bodyPr>
            <a:lstStyle/>
            <a:p>
              <a:pPr indent="0" lvl="0" marL="0" marR="0" rtl="0" algn="ctr">
                <a:lnSpc>
                  <a:spcPct val="90000"/>
                </a:lnSpc>
                <a:spcBef>
                  <a:spcPts val="0"/>
                </a:spcBef>
                <a:spcAft>
                  <a:spcPts val="0"/>
                </a:spcAft>
                <a:buNone/>
              </a:pPr>
              <a:r>
                <a:t/>
              </a:r>
              <a:endParaRPr sz="3300">
                <a:solidFill>
                  <a:schemeClr val="dk1"/>
                </a:solidFill>
                <a:latin typeface="Century Gothic"/>
                <a:ea typeface="Century Gothic"/>
                <a:cs typeface="Century Gothic"/>
                <a:sym typeface="Century Gothic"/>
              </a:endParaRPr>
            </a:p>
          </p:txBody>
        </p:sp>
        <p:sp>
          <p:nvSpPr>
            <p:cNvPr id="112" name="Google Shape;112;p8"/>
            <p:cNvSpPr/>
            <p:nvPr/>
          </p:nvSpPr>
          <p:spPr>
            <a:xfrm>
              <a:off x="6318914" y="4143915"/>
              <a:ext cx="659837" cy="638715"/>
            </a:xfrm>
            <a:prstGeom prst="downArrow">
              <a:avLst>
                <a:gd fmla="val 55000" name="adj1"/>
                <a:gd fmla="val 45000" name="adj2"/>
              </a:avLst>
            </a:prstGeom>
            <a:solidFill>
              <a:srgbClr val="CBCBCB">
                <a:alpha val="89803"/>
              </a:srgbClr>
            </a:solidFill>
            <a:ln cap="flat" cmpd="sng" w="9525">
              <a:solidFill>
                <a:srgbClr val="D7D7D7">
                  <a:alpha val="89803"/>
                </a:srgbClr>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8"/>
            <p:cNvSpPr txBox="1"/>
            <p:nvPr/>
          </p:nvSpPr>
          <p:spPr>
            <a:xfrm>
              <a:off x="6467377" y="4143915"/>
              <a:ext cx="362911" cy="480633"/>
            </a:xfrm>
            <a:prstGeom prst="rect">
              <a:avLst/>
            </a:prstGeom>
            <a:noFill/>
            <a:ln>
              <a:noFill/>
            </a:ln>
          </p:spPr>
          <p:txBody>
            <a:bodyPr anchorCtr="0" anchor="ctr" bIns="38100" lIns="38100" spcFirstLastPara="1" rIns="38100" wrap="square" tIns="38100">
              <a:noAutofit/>
            </a:bodyPr>
            <a:lstStyle/>
            <a:p>
              <a:pPr indent="0" lvl="0" marL="0" marR="0" rtl="0" algn="ctr">
                <a:lnSpc>
                  <a:spcPct val="90000"/>
                </a:lnSpc>
                <a:spcBef>
                  <a:spcPts val="0"/>
                </a:spcBef>
                <a:spcAft>
                  <a:spcPts val="0"/>
                </a:spcAft>
                <a:buNone/>
              </a:pPr>
              <a:r>
                <a:t/>
              </a:r>
              <a:endParaRPr sz="3000">
                <a:solidFill>
                  <a:schemeClr val="dk1"/>
                </a:solidFill>
                <a:latin typeface="Century Gothic"/>
                <a:ea typeface="Century Gothic"/>
                <a:cs typeface="Century Gothic"/>
                <a:sym typeface="Century Gothic"/>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9"/>
          <p:cNvSpPr txBox="1"/>
          <p:nvPr>
            <p:ph type="title"/>
          </p:nvPr>
        </p:nvSpPr>
        <p:spPr>
          <a:xfrm>
            <a:off x="1447800" y="101601"/>
            <a:ext cx="7239000" cy="1041399"/>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Clr>
                <a:srgbClr val="D7712C"/>
              </a:buClr>
              <a:buSzPts val="3200"/>
              <a:buFont typeface="Century Gothic"/>
              <a:buNone/>
            </a:pPr>
            <a:r>
              <a:rPr lang="en-US"/>
              <a:t>Intellectual Property Protection Principles</a:t>
            </a:r>
            <a:endParaRPr/>
          </a:p>
        </p:txBody>
      </p:sp>
      <p:sp>
        <p:nvSpPr>
          <p:cNvPr id="119" name="Google Shape;119;p9"/>
          <p:cNvSpPr txBox="1"/>
          <p:nvPr>
            <p:ph idx="1" type="body"/>
          </p:nvPr>
        </p:nvSpPr>
        <p:spPr>
          <a:xfrm>
            <a:off x="1379561" y="1644255"/>
            <a:ext cx="7239000" cy="4525963"/>
          </a:xfrm>
          <a:prstGeom prst="rect">
            <a:avLst/>
          </a:prstGeom>
          <a:noFill/>
          <a:ln>
            <a:noFill/>
          </a:ln>
        </p:spPr>
        <p:txBody>
          <a:bodyPr anchorCtr="0" anchor="t" bIns="45700" lIns="91425" spcFirstLastPara="1" rIns="91425" wrap="square" tIns="45700">
            <a:normAutofit/>
          </a:bodyPr>
          <a:lstStyle/>
          <a:p>
            <a:pPr indent="-169863" lvl="0" marL="169863" rtl="0" algn="l">
              <a:spcBef>
                <a:spcPts val="0"/>
              </a:spcBef>
              <a:spcAft>
                <a:spcPts val="0"/>
              </a:spcAft>
              <a:buSzPts val="1800"/>
              <a:buChar char="•"/>
            </a:pPr>
            <a:r>
              <a:rPr lang="en-US" sz="1800"/>
              <a:t>Recognizing, respecting, and protecting the intellectual property rights and contributions of all, including copyright laws governing the use and distribution of published materials</a:t>
            </a:r>
            <a:endParaRPr/>
          </a:p>
          <a:p>
            <a:pPr indent="-55562" lvl="0" marL="169863" rtl="0" algn="l">
              <a:spcBef>
                <a:spcPts val="360"/>
              </a:spcBef>
              <a:spcAft>
                <a:spcPts val="0"/>
              </a:spcAft>
              <a:buSzPts val="1800"/>
              <a:buNone/>
            </a:pPr>
            <a:r>
              <a:t/>
            </a:r>
            <a:endParaRPr sz="1800"/>
          </a:p>
          <a:p>
            <a:pPr indent="-169863" lvl="0" marL="169863" rtl="0" algn="l">
              <a:spcBef>
                <a:spcPts val="360"/>
              </a:spcBef>
              <a:spcAft>
                <a:spcPts val="0"/>
              </a:spcAft>
              <a:buSzPts val="1800"/>
              <a:buChar char="•"/>
            </a:pPr>
            <a:r>
              <a:rPr lang="en-US" sz="1800"/>
              <a:t>Prohibiting plagiarism, copying, or using in substantially similar form, materials prepared by others without proper acknowledgment or citation.</a:t>
            </a:r>
            <a:endParaRPr/>
          </a:p>
          <a:p>
            <a:pPr indent="0" lvl="0" marL="0" rtl="0" algn="l">
              <a:spcBef>
                <a:spcPts val="360"/>
              </a:spcBef>
              <a:spcAft>
                <a:spcPts val="0"/>
              </a:spcAft>
              <a:buSzPts val="1800"/>
              <a:buNone/>
            </a:pPr>
            <a:r>
              <a:t/>
            </a:r>
            <a:endParaRPr sz="1800"/>
          </a:p>
        </p:txBody>
      </p:sp>
      <p:pic>
        <p:nvPicPr>
          <p:cNvPr descr="C:\Users\skobec\AppData\Local\Microsoft\Windows\Temporary Internet Files\Content.IE5\B7L2ZQJ5\Copyright-Symbol-small[1].png" id="120" name="Google Shape;120;p9"/>
          <p:cNvPicPr preferRelativeResize="0"/>
          <p:nvPr/>
        </p:nvPicPr>
        <p:blipFill rotWithShape="1">
          <a:blip r:embed="rId3">
            <a:alphaModFix/>
          </a:blip>
          <a:srcRect b="0" l="0" r="0" t="0"/>
          <a:stretch/>
        </p:blipFill>
        <p:spPr>
          <a:xfrm>
            <a:off x="3478330" y="4088635"/>
            <a:ext cx="2281024" cy="2072473"/>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0"/>
          <p:cNvSpPr txBox="1"/>
          <p:nvPr>
            <p:ph idx="1" type="body"/>
          </p:nvPr>
        </p:nvSpPr>
        <p:spPr>
          <a:xfrm>
            <a:off x="1584278" y="2410641"/>
            <a:ext cx="7239000" cy="2065825"/>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2400"/>
              <a:buNone/>
            </a:pPr>
            <a:r>
              <a:rPr lang="en-US" u="sng">
                <a:solidFill>
                  <a:schemeClr val="hlink"/>
                </a:solidFill>
                <a:hlinkClick r:id="rId3"/>
              </a:rPr>
              <a:t>http://www.ismpp.org/code-of-ethics-a</a:t>
            </a:r>
            <a:endParaRPr/>
          </a:p>
          <a:p>
            <a:pPr indent="0" lvl="0" marL="0" rtl="0" algn="l">
              <a:spcBef>
                <a:spcPts val="480"/>
              </a:spcBef>
              <a:spcAft>
                <a:spcPts val="0"/>
              </a:spcAft>
              <a:buSzPts val="2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ISMPP EU 2014">
      <a:dk1>
        <a:srgbClr val="000000"/>
      </a:dk1>
      <a:lt1>
        <a:srgbClr val="FFFFFF"/>
      </a:lt1>
      <a:dk2>
        <a:srgbClr val="7030A0"/>
      </a:dk2>
      <a:lt2>
        <a:srgbClr val="00B0F0"/>
      </a:lt2>
      <a:accent1>
        <a:srgbClr val="92D050"/>
      </a:accent1>
      <a:accent2>
        <a:srgbClr val="0000CC"/>
      </a:accent2>
      <a:accent3>
        <a:srgbClr val="F79646"/>
      </a:accent3>
      <a:accent4>
        <a:srgbClr val="CC0099"/>
      </a:accent4>
      <a:accent5>
        <a:srgbClr val="7F7F7F"/>
      </a:accent5>
      <a:accent6>
        <a:srgbClr val="0070C0"/>
      </a:accent6>
      <a:hlink>
        <a:srgbClr val="00B0F0"/>
      </a:hlink>
      <a:folHlink>
        <a:srgbClr val="3F004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2014-11-06T19:11:59Z</dcterms:created>
  <dc:creator>Deanna Morgan</dc:creator>
</cp:coreProperties>
</file>