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4" r:id="rId3"/>
    <p:sldId id="271" r:id="rId4"/>
    <p:sldId id="265" r:id="rId5"/>
    <p:sldId id="266" r:id="rId6"/>
    <p:sldId id="272" r:id="rId7"/>
    <p:sldId id="259" r:id="rId8"/>
    <p:sldId id="270"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1/18/2022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1/18/2022</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1/18/2022</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1/18/2022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1/18/2022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1/18/2022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1/18/2022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1/18/2022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1/18/2022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sz="8000" dirty="0" smtClean="0"/>
              <a:t>Smart </a:t>
            </a:r>
            <a:r>
              <a:rPr lang="en-US" sz="8000" dirty="0" err="1" smtClean="0"/>
              <a:t>ChatBot</a:t>
            </a:r>
            <a:endParaRPr lang="en-US" sz="8000" dirty="0"/>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3" name="Picture 2" descr="C:\Users\rahul\Desktop\Capture2.PNG"/>
          <p:cNvPicPr/>
          <p:nvPr/>
        </p:nvPicPr>
        <p:blipFill>
          <a:blip r:embed="rId2">
            <a:extLst>
              <a:ext uri="{28A0092B-C50C-407E-A947-70E740481C1C}">
                <a14:useLocalDpi xmlns:a14="http://schemas.microsoft.com/office/drawing/2010/main" val="0"/>
              </a:ext>
            </a:extLst>
          </a:blip>
          <a:srcRect/>
          <a:stretch>
            <a:fillRect/>
          </a:stretch>
        </p:blipFill>
        <p:spPr bwMode="auto">
          <a:xfrm>
            <a:off x="4559657" y="562514"/>
            <a:ext cx="3124200" cy="6186015"/>
          </a:xfrm>
          <a:prstGeom prst="rect">
            <a:avLst/>
          </a:prstGeom>
          <a:noFill/>
          <a:ln>
            <a:noFill/>
          </a:ln>
        </p:spPr>
      </p:pic>
      <p:sp>
        <p:nvSpPr>
          <p:cNvPr id="4" name="TextBox 3"/>
          <p:cNvSpPr txBox="1"/>
          <p:nvPr/>
        </p:nvSpPr>
        <p:spPr>
          <a:xfrm>
            <a:off x="1378039" y="193183"/>
            <a:ext cx="9208395" cy="369332"/>
          </a:xfrm>
          <a:prstGeom prst="rect">
            <a:avLst/>
          </a:prstGeom>
          <a:noFill/>
        </p:spPr>
        <p:txBody>
          <a:bodyPr wrap="square" rtlCol="0">
            <a:spAutoFit/>
          </a:bodyPr>
          <a:lstStyle/>
          <a:p>
            <a:r>
              <a:rPr lang="en-IN" dirty="0" smtClean="0"/>
              <a:t>Conversation with </a:t>
            </a:r>
            <a:r>
              <a:rPr lang="en-IN" dirty="0" err="1" smtClean="0"/>
              <a:t>chatbot</a:t>
            </a:r>
            <a:endParaRPr lang="en-IN" dirty="0"/>
          </a:p>
        </p:txBody>
      </p:sp>
    </p:spTree>
    <p:extLst>
      <p:ext uri="{BB962C8B-B14F-4D97-AF65-F5344CB8AC3E}">
        <p14:creationId xmlns:p14="http://schemas.microsoft.com/office/powerpoint/2010/main" val="18079829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176530" y="553792"/>
            <a:ext cx="8461419" cy="2585323"/>
          </a:xfrm>
          <a:prstGeom prst="rect">
            <a:avLst/>
          </a:prstGeom>
          <a:noFill/>
        </p:spPr>
        <p:txBody>
          <a:bodyPr wrap="square" rtlCol="0">
            <a:spAutoFit/>
          </a:bodyPr>
          <a:lstStyle/>
          <a:p>
            <a:pPr lvl="0" algn="just"/>
            <a:r>
              <a:rPr lang="en-IN" b="1" dirty="0"/>
              <a:t>Conclusion: </a:t>
            </a:r>
            <a:endParaRPr lang="en-IN" dirty="0"/>
          </a:p>
          <a:p>
            <a:pPr algn="just"/>
            <a:r>
              <a:rPr lang="en-IN" dirty="0"/>
              <a:t>While developing the system a conscious effort has been made to create and develop this Smart </a:t>
            </a:r>
            <a:r>
              <a:rPr lang="en-IN" dirty="0" err="1"/>
              <a:t>Chatbot</a:t>
            </a:r>
            <a:r>
              <a:rPr lang="en-IN" dirty="0"/>
              <a:t> , making use of available tools, techniques and resources – that would generate a proper system for smooth working the Smart </a:t>
            </a:r>
            <a:r>
              <a:rPr lang="en-IN" dirty="0" err="1"/>
              <a:t>Chatbot</a:t>
            </a:r>
            <a:r>
              <a:rPr lang="en-IN" dirty="0"/>
              <a:t> API and it’s proper maintenance and database upgrades. The system will be acceptable to any user query and will uniquely provide a satisfactory solution his/her needs. For reliability, efficiency and cost cutting on customer services , the organisation shall adapt to this Smart </a:t>
            </a:r>
            <a:r>
              <a:rPr lang="en-IN" dirty="0" err="1"/>
              <a:t>Chatbot</a:t>
            </a:r>
            <a:r>
              <a:rPr lang="en-IN" dirty="0"/>
              <a:t> developed system.</a:t>
            </a:r>
          </a:p>
          <a:p>
            <a:endParaRPr lang="en-IN" dirty="0"/>
          </a:p>
        </p:txBody>
      </p:sp>
    </p:spTree>
    <p:extLst>
      <p:ext uri="{BB962C8B-B14F-4D97-AF65-F5344CB8AC3E}">
        <p14:creationId xmlns:p14="http://schemas.microsoft.com/office/powerpoint/2010/main" val="10890383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00514" y="579549"/>
            <a:ext cx="10419008" cy="1354217"/>
          </a:xfrm>
          <a:prstGeom prst="rect">
            <a:avLst/>
          </a:prstGeom>
          <a:noFill/>
        </p:spPr>
        <p:txBody>
          <a:bodyPr wrap="square" rtlCol="0">
            <a:spAutoFit/>
          </a:bodyPr>
          <a:lstStyle/>
          <a:p>
            <a:pPr algn="ctr"/>
            <a:r>
              <a:rPr lang="en-IN" sz="3200" dirty="0"/>
              <a:t>Ajay Kumar Garg Engineering College-MCA,                Ghaziabad</a:t>
            </a:r>
          </a:p>
          <a:p>
            <a:endParaRPr lang="en-IN" dirty="0"/>
          </a:p>
        </p:txBody>
      </p:sp>
      <p:pic>
        <p:nvPicPr>
          <p:cNvPr id="7" name="Picture 6" descr="C:\Users\rahul\Desktop\Captur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7873" y="1764539"/>
            <a:ext cx="1304290" cy="1152525"/>
          </a:xfrm>
          <a:prstGeom prst="rect">
            <a:avLst/>
          </a:prstGeom>
          <a:noFill/>
          <a:ln>
            <a:noFill/>
          </a:ln>
        </p:spPr>
      </p:pic>
      <p:sp>
        <p:nvSpPr>
          <p:cNvPr id="6" name="TextBox 5"/>
          <p:cNvSpPr txBox="1"/>
          <p:nvPr/>
        </p:nvSpPr>
        <p:spPr>
          <a:xfrm>
            <a:off x="2150772" y="3168203"/>
            <a:ext cx="8448541" cy="1631216"/>
          </a:xfrm>
          <a:prstGeom prst="rect">
            <a:avLst/>
          </a:prstGeom>
          <a:noFill/>
        </p:spPr>
        <p:txBody>
          <a:bodyPr wrap="square" rtlCol="0">
            <a:spAutoFit/>
          </a:bodyPr>
          <a:lstStyle/>
          <a:p>
            <a:r>
              <a:rPr lang="en-IN" sz="2000" b="1" dirty="0"/>
              <a:t>Under Guidance of                                     </a:t>
            </a:r>
            <a:r>
              <a:rPr lang="en-IN" sz="2000" b="1" dirty="0" smtClean="0"/>
              <a:t>             Submitted </a:t>
            </a:r>
            <a:r>
              <a:rPr lang="en-IN" sz="2000" b="1" dirty="0"/>
              <a:t>By</a:t>
            </a:r>
          </a:p>
          <a:p>
            <a:r>
              <a:rPr lang="en-IN" sz="2000" dirty="0"/>
              <a:t>&lt;</a:t>
            </a:r>
            <a:r>
              <a:rPr lang="en-IN" sz="2000" dirty="0" err="1"/>
              <a:t>Dheeraj</a:t>
            </a:r>
            <a:r>
              <a:rPr lang="en-IN" sz="2000" dirty="0"/>
              <a:t> Kumar Singh&gt;              </a:t>
            </a:r>
            <a:r>
              <a:rPr lang="en-IN" sz="2000" dirty="0" smtClean="0"/>
              <a:t>&lt;</a:t>
            </a:r>
            <a:r>
              <a:rPr lang="en-IN" sz="2000" dirty="0" err="1"/>
              <a:t>Rishabh</a:t>
            </a:r>
            <a:r>
              <a:rPr lang="en-IN" sz="2000" dirty="0"/>
              <a:t> </a:t>
            </a:r>
            <a:r>
              <a:rPr lang="en-IN" sz="2000" dirty="0" err="1"/>
              <a:t>Maheshwari</a:t>
            </a:r>
            <a:r>
              <a:rPr lang="en-IN" sz="2000" dirty="0"/>
              <a:t>&gt;&lt;2000270140044&gt;</a:t>
            </a:r>
          </a:p>
          <a:p>
            <a:r>
              <a:rPr lang="en-IN" sz="2000" dirty="0"/>
              <a:t>	</a:t>
            </a:r>
            <a:r>
              <a:rPr lang="en-IN" sz="2000" dirty="0" smtClean="0"/>
              <a:t>		</a:t>
            </a:r>
            <a:r>
              <a:rPr lang="en-IN" sz="2000" dirty="0"/>
              <a:t>	</a:t>
            </a:r>
            <a:r>
              <a:rPr lang="en-IN" sz="2000" dirty="0" smtClean="0"/>
              <a:t>&lt;</a:t>
            </a:r>
            <a:r>
              <a:rPr lang="en-IN" sz="2000" dirty="0" err="1"/>
              <a:t>Shivam</a:t>
            </a:r>
            <a:r>
              <a:rPr lang="en-IN" sz="2000" dirty="0"/>
              <a:t> Singh&gt;&lt;2000270140049&gt;</a:t>
            </a:r>
          </a:p>
          <a:p>
            <a:r>
              <a:rPr lang="en-IN" sz="2000" dirty="0" smtClean="0"/>
              <a:t>				&lt;</a:t>
            </a:r>
            <a:r>
              <a:rPr lang="en-IN" sz="2000" dirty="0"/>
              <a:t>Vicky Kumar&gt;&lt;2000270140060&gt;</a:t>
            </a:r>
          </a:p>
          <a:p>
            <a:endParaRPr lang="en-IN" sz="2000" dirty="0"/>
          </a:p>
        </p:txBody>
      </p:sp>
    </p:spTree>
    <p:extLst>
      <p:ext uri="{BB962C8B-B14F-4D97-AF65-F5344CB8AC3E}">
        <p14:creationId xmlns:p14="http://schemas.microsoft.com/office/powerpoint/2010/main" val="16009347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800663" y="422030"/>
            <a:ext cx="8060789" cy="4832092"/>
          </a:xfrm>
          <a:prstGeom prst="rect">
            <a:avLst/>
          </a:prstGeom>
          <a:noFill/>
        </p:spPr>
        <p:txBody>
          <a:bodyPr wrap="square" rtlCol="0">
            <a:spAutoFit/>
          </a:bodyPr>
          <a:lstStyle/>
          <a:p>
            <a:r>
              <a:rPr lang="en-IN" sz="2000" b="1" dirty="0" err="1" smtClean="0"/>
              <a:t>Chatbot</a:t>
            </a:r>
            <a:endParaRPr lang="en-IN" sz="2000" b="1" dirty="0" smtClean="0"/>
          </a:p>
          <a:p>
            <a:pPr algn="just"/>
            <a:endParaRPr lang="en-US" dirty="0" smtClean="0"/>
          </a:p>
          <a:p>
            <a:pPr algn="just"/>
            <a:r>
              <a:rPr lang="en-US" dirty="0" smtClean="0"/>
              <a:t>Smart </a:t>
            </a:r>
            <a:r>
              <a:rPr lang="en-US" dirty="0" err="1"/>
              <a:t>Chatbot</a:t>
            </a:r>
            <a:r>
              <a:rPr lang="en-US" dirty="0"/>
              <a:t> Software is a new technology that uses Machine Learning and Artificial Intelligence as it's base. It is a smart tool to be implemented in Customer Service for an Organization that takes input in form of text and can smartly recognize the query of a customer and provide a personal unique solution to their problems. It is also capable enough to recognize the frequently asked questions by the customers and store and display them on top of the screen for better and faster customer interaction and bot response providing unique solutions every time to maintain customer satisfaction as equivalent to a Human customer service interaction. The </a:t>
            </a:r>
            <a:r>
              <a:rPr lang="en-US" dirty="0" err="1"/>
              <a:t>chatbot</a:t>
            </a:r>
            <a:r>
              <a:rPr lang="en-US" dirty="0"/>
              <a:t> will allow users to feel confident and comfortable when using this service regardless of the user’s computer literacy due to the natural language used in messages. It also provides a very accessible and efficient service as all interactions will take place within the one chat conversation negating the need for the user to navigate through a site. </a:t>
            </a:r>
            <a:endParaRPr lang="en-US" dirty="0" smtClean="0"/>
          </a:p>
          <a:p>
            <a:pPr algn="just"/>
            <a:endParaRPr lang="en-US" dirty="0"/>
          </a:p>
          <a:p>
            <a:pPr algn="just"/>
            <a:endParaRPr lang="en-US" dirty="0" smtClean="0"/>
          </a:p>
        </p:txBody>
      </p:sp>
    </p:spTree>
    <p:extLst>
      <p:ext uri="{BB962C8B-B14F-4D97-AF65-F5344CB8AC3E}">
        <p14:creationId xmlns:p14="http://schemas.microsoft.com/office/powerpoint/2010/main" val="25778967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506828" y="502276"/>
            <a:ext cx="9968248" cy="5078313"/>
          </a:xfrm>
          <a:prstGeom prst="rect">
            <a:avLst/>
          </a:prstGeom>
          <a:noFill/>
        </p:spPr>
        <p:txBody>
          <a:bodyPr wrap="square" rtlCol="0">
            <a:spAutoFit/>
          </a:bodyPr>
          <a:lstStyle/>
          <a:p>
            <a:pPr algn="just"/>
            <a:r>
              <a:rPr lang="en-IN" b="1" u="sng" dirty="0"/>
              <a:t>Introduction:</a:t>
            </a:r>
            <a:r>
              <a:rPr lang="en-IN" dirty="0"/>
              <a:t> The computer is fast emerging as a daily need in walks of life. The Knowledge of computers and programming languages has become a basic skill needs to service in today’s information-based society. Every business institution and the corporate section, make use of computers for making their operation efficient and effective.</a:t>
            </a:r>
          </a:p>
          <a:p>
            <a:pPr algn="just"/>
            <a:endParaRPr lang="en-IN" dirty="0" smtClean="0"/>
          </a:p>
          <a:p>
            <a:pPr algn="just"/>
            <a:r>
              <a:rPr lang="en-IN" b="1" u="sng" dirty="0"/>
              <a:t>Purpose:</a:t>
            </a:r>
            <a:r>
              <a:rPr lang="en-IN" dirty="0"/>
              <a:t> This document will provide all of the requirements for the project Smart </a:t>
            </a:r>
            <a:r>
              <a:rPr lang="en-IN" dirty="0" err="1"/>
              <a:t>Chatbot</a:t>
            </a:r>
            <a:r>
              <a:rPr lang="en-IN" dirty="0"/>
              <a:t>. It will serve as a reference for developers and customers during the development of the final version of the system.</a:t>
            </a:r>
          </a:p>
          <a:p>
            <a:pPr algn="just"/>
            <a:endParaRPr lang="en-IN" dirty="0" smtClean="0"/>
          </a:p>
          <a:p>
            <a:pPr algn="just"/>
            <a:endParaRPr lang="en-IN" dirty="0"/>
          </a:p>
          <a:p>
            <a:pPr algn="just"/>
            <a:r>
              <a:rPr lang="en-IN" b="1" dirty="0"/>
              <a:t>Software Tools Specification:</a:t>
            </a:r>
            <a:endParaRPr lang="en-IN" dirty="0"/>
          </a:p>
          <a:p>
            <a:pPr algn="just"/>
            <a:r>
              <a:rPr lang="en-IN" b="1" dirty="0" smtClean="0"/>
              <a:t>Database:</a:t>
            </a:r>
            <a:endParaRPr lang="en-IN" dirty="0"/>
          </a:p>
          <a:p>
            <a:pPr algn="just"/>
            <a:r>
              <a:rPr lang="en-IN" b="1" dirty="0" smtClean="0"/>
              <a:t>MySQL</a:t>
            </a:r>
            <a:r>
              <a:rPr lang="en-IN" dirty="0"/>
              <a:t>:</a:t>
            </a:r>
          </a:p>
          <a:p>
            <a:pPr algn="just"/>
            <a:r>
              <a:rPr lang="en-IN" dirty="0"/>
              <a:t>MySQL is a relational database management system based on SQL(Structured Query Language).The application is used for a wide range of purposes, including data warehousing, e-commerce, and logging applications. It can be used to store anything from a single record of information.</a:t>
            </a:r>
          </a:p>
          <a:p>
            <a:pPr algn="just"/>
            <a:r>
              <a:rPr lang="en-IN" dirty="0"/>
              <a:t>MySQL is free and open-source software under the terms of the GNU General Public License, and is also available under a variety of proprietary </a:t>
            </a:r>
            <a:r>
              <a:rPr lang="en-IN" dirty="0" smtClean="0"/>
              <a:t>licenses</a:t>
            </a:r>
            <a:r>
              <a:rPr lang="en-IN" dirty="0"/>
              <a:t>.</a:t>
            </a:r>
            <a:endParaRPr lang="en-IN" dirty="0"/>
          </a:p>
        </p:txBody>
      </p:sp>
    </p:spTree>
    <p:extLst>
      <p:ext uri="{BB962C8B-B14F-4D97-AF65-F5344CB8AC3E}">
        <p14:creationId xmlns:p14="http://schemas.microsoft.com/office/powerpoint/2010/main" val="17871473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429555" y="321972"/>
            <a:ext cx="9517487" cy="2585323"/>
          </a:xfrm>
          <a:prstGeom prst="rect">
            <a:avLst/>
          </a:prstGeom>
          <a:noFill/>
        </p:spPr>
        <p:txBody>
          <a:bodyPr wrap="square" rtlCol="0">
            <a:spAutoFit/>
          </a:bodyPr>
          <a:lstStyle/>
          <a:p>
            <a:pPr algn="just"/>
            <a:r>
              <a:rPr lang="en-IN" b="1" dirty="0" smtClean="0"/>
              <a:t>Front </a:t>
            </a:r>
            <a:r>
              <a:rPr lang="en-IN" b="1" dirty="0"/>
              <a:t>End:</a:t>
            </a:r>
            <a:endParaRPr lang="en-IN" dirty="0"/>
          </a:p>
          <a:p>
            <a:pPr algn="just"/>
            <a:r>
              <a:rPr lang="en-IN" b="1" dirty="0" err="1" smtClean="0"/>
              <a:t>Tkinter</a:t>
            </a:r>
            <a:endParaRPr lang="en-IN" b="1" dirty="0" smtClean="0"/>
          </a:p>
          <a:p>
            <a:r>
              <a:rPr lang="en-US" dirty="0" err="1"/>
              <a:t>Tkinter</a:t>
            </a:r>
            <a:r>
              <a:rPr lang="en-US" dirty="0"/>
              <a:t> is the standard GUI library for Python. Python when combined with </a:t>
            </a:r>
            <a:r>
              <a:rPr lang="en-US" dirty="0" err="1"/>
              <a:t>Tkinter</a:t>
            </a:r>
            <a:r>
              <a:rPr lang="en-US" dirty="0"/>
              <a:t> provides a fast and easy way to create GUI applications. </a:t>
            </a:r>
            <a:r>
              <a:rPr lang="en-US" dirty="0" err="1"/>
              <a:t>Tkinter</a:t>
            </a:r>
            <a:r>
              <a:rPr lang="en-US" dirty="0"/>
              <a:t> provides a powerful object-oriented interface to the </a:t>
            </a:r>
            <a:r>
              <a:rPr lang="en-US" dirty="0" err="1"/>
              <a:t>Tk</a:t>
            </a:r>
            <a:r>
              <a:rPr lang="en-US" dirty="0"/>
              <a:t> GUI toolkit</a:t>
            </a:r>
            <a:r>
              <a:rPr lang="en-US" dirty="0" smtClean="0"/>
              <a:t>.</a:t>
            </a:r>
          </a:p>
          <a:p>
            <a:endParaRPr lang="en-US" dirty="0"/>
          </a:p>
          <a:p>
            <a:r>
              <a:rPr lang="en-US" dirty="0"/>
              <a:t/>
            </a:r>
            <a:br>
              <a:rPr lang="en-US" dirty="0"/>
            </a:br>
            <a:endParaRPr lang="en-IN" b="1" dirty="0"/>
          </a:p>
          <a:p>
            <a:pPr algn="just"/>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423" y="2307103"/>
            <a:ext cx="7110336" cy="3784208"/>
          </a:xfrm>
          <a:prstGeom prst="rect">
            <a:avLst/>
          </a:prstGeom>
        </p:spPr>
      </p:pic>
    </p:spTree>
    <p:extLst>
      <p:ext uri="{BB962C8B-B14F-4D97-AF65-F5344CB8AC3E}">
        <p14:creationId xmlns:p14="http://schemas.microsoft.com/office/powerpoint/2010/main" val="13196789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434905" y="731520"/>
            <a:ext cx="10213144" cy="2031325"/>
          </a:xfrm>
          <a:prstGeom prst="rect">
            <a:avLst/>
          </a:prstGeom>
          <a:noFill/>
        </p:spPr>
        <p:txBody>
          <a:bodyPr wrap="square" rtlCol="0">
            <a:spAutoFit/>
          </a:bodyPr>
          <a:lstStyle/>
          <a:p>
            <a:pPr algn="just"/>
            <a:r>
              <a:rPr lang="en-IN" b="1" dirty="0"/>
              <a:t>Back End:</a:t>
            </a:r>
            <a:endParaRPr lang="en-IN" dirty="0"/>
          </a:p>
          <a:p>
            <a:pPr algn="just"/>
            <a:r>
              <a:rPr lang="en-IN" b="1" dirty="0" smtClean="0"/>
              <a:t>Python</a:t>
            </a:r>
            <a:r>
              <a:rPr lang="en-IN" b="1" dirty="0"/>
              <a:t>: </a:t>
            </a:r>
            <a:endParaRPr lang="en-IN" dirty="0"/>
          </a:p>
          <a:p>
            <a:pPr algn="just"/>
            <a:r>
              <a:rPr lang="en-IN" dirty="0"/>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a:t>
            </a:r>
            <a:r>
              <a:rPr lang="en-IN" dirty="0" smtClean="0"/>
              <a:t>together</a:t>
            </a:r>
          </a:p>
          <a:p>
            <a:pPr algn="just"/>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372" y="2499935"/>
            <a:ext cx="7282059" cy="4097813"/>
          </a:xfrm>
          <a:prstGeom prst="rect">
            <a:avLst/>
          </a:prstGeom>
        </p:spPr>
      </p:pic>
    </p:spTree>
    <p:extLst>
      <p:ext uri="{BB962C8B-B14F-4D97-AF65-F5344CB8AC3E}">
        <p14:creationId xmlns:p14="http://schemas.microsoft.com/office/powerpoint/2010/main" val="458367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390" y="1237944"/>
            <a:ext cx="6049219" cy="4382112"/>
          </a:xfrm>
          <a:prstGeom prst="rect">
            <a:avLst/>
          </a:prstGeom>
        </p:spPr>
      </p:pic>
      <p:sp>
        <p:nvSpPr>
          <p:cNvPr id="3" name="TextBox 2"/>
          <p:cNvSpPr txBox="1"/>
          <p:nvPr/>
        </p:nvSpPr>
        <p:spPr>
          <a:xfrm>
            <a:off x="3071390" y="901521"/>
            <a:ext cx="5956700" cy="369332"/>
          </a:xfrm>
          <a:prstGeom prst="rect">
            <a:avLst/>
          </a:prstGeom>
          <a:noFill/>
        </p:spPr>
        <p:txBody>
          <a:bodyPr wrap="square" rtlCol="0">
            <a:spAutoFit/>
          </a:bodyPr>
          <a:lstStyle/>
          <a:p>
            <a:r>
              <a:rPr lang="en-IN" dirty="0" smtClean="0"/>
              <a:t>Class Diagram</a:t>
            </a:r>
            <a:endParaRPr lang="en-IN" dirty="0"/>
          </a:p>
        </p:txBody>
      </p:sp>
    </p:spTree>
    <p:extLst>
      <p:ext uri="{BB962C8B-B14F-4D97-AF65-F5344CB8AC3E}">
        <p14:creationId xmlns:p14="http://schemas.microsoft.com/office/powerpoint/2010/main" val="18154036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661375" y="437882"/>
            <a:ext cx="8989453" cy="369332"/>
          </a:xfrm>
          <a:prstGeom prst="rect">
            <a:avLst/>
          </a:prstGeom>
          <a:noFill/>
        </p:spPr>
        <p:txBody>
          <a:bodyPr wrap="square" rtlCol="0">
            <a:spAutoFit/>
          </a:bodyPr>
          <a:lstStyle/>
          <a:p>
            <a:r>
              <a:rPr lang="en-IN" dirty="0" smtClean="0"/>
              <a:t>Sequence Diagram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022" y="1204602"/>
            <a:ext cx="6315956" cy="4448796"/>
          </a:xfrm>
          <a:prstGeom prst="rect">
            <a:avLst/>
          </a:prstGeom>
        </p:spPr>
      </p:pic>
    </p:spTree>
    <p:extLst>
      <p:ext uri="{BB962C8B-B14F-4D97-AF65-F5344CB8AC3E}">
        <p14:creationId xmlns:p14="http://schemas.microsoft.com/office/powerpoint/2010/main" val="27962616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3" name="Picture 2" descr="C:\Users\rahul\Desktop\Capture1.PNG"/>
          <p:cNvPicPr/>
          <p:nvPr/>
        </p:nvPicPr>
        <p:blipFill>
          <a:blip r:embed="rId2">
            <a:extLst>
              <a:ext uri="{28A0092B-C50C-407E-A947-70E740481C1C}">
                <a14:useLocalDpi xmlns:a14="http://schemas.microsoft.com/office/drawing/2010/main" val="0"/>
              </a:ext>
            </a:extLst>
          </a:blip>
          <a:srcRect/>
          <a:stretch>
            <a:fillRect/>
          </a:stretch>
        </p:blipFill>
        <p:spPr bwMode="auto">
          <a:xfrm>
            <a:off x="4074822" y="772732"/>
            <a:ext cx="3433562" cy="5447764"/>
          </a:xfrm>
          <a:prstGeom prst="rect">
            <a:avLst/>
          </a:prstGeom>
          <a:noFill/>
          <a:ln>
            <a:noFill/>
          </a:ln>
        </p:spPr>
      </p:pic>
      <p:sp>
        <p:nvSpPr>
          <p:cNvPr id="4" name="TextBox 3"/>
          <p:cNvSpPr txBox="1"/>
          <p:nvPr/>
        </p:nvSpPr>
        <p:spPr>
          <a:xfrm>
            <a:off x="1262130" y="180304"/>
            <a:ext cx="9208394" cy="369332"/>
          </a:xfrm>
          <a:prstGeom prst="rect">
            <a:avLst/>
          </a:prstGeom>
          <a:noFill/>
        </p:spPr>
        <p:txBody>
          <a:bodyPr wrap="square" rtlCol="0">
            <a:spAutoFit/>
          </a:bodyPr>
          <a:lstStyle/>
          <a:p>
            <a:r>
              <a:rPr lang="en-IN" dirty="0" err="1" smtClean="0"/>
              <a:t>ChatBot</a:t>
            </a:r>
            <a:r>
              <a:rPr lang="en-IN" dirty="0" smtClean="0"/>
              <a:t> Window</a:t>
            </a:r>
            <a:endParaRPr lang="en-IN" dirty="0"/>
          </a:p>
        </p:txBody>
      </p:sp>
    </p:spTree>
    <p:extLst>
      <p:ext uri="{BB962C8B-B14F-4D97-AF65-F5344CB8AC3E}">
        <p14:creationId xmlns:p14="http://schemas.microsoft.com/office/powerpoint/2010/main" val="19451291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573</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Smart ChatBot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2022-01-18T16:20:30Z</dcterms:created>
  <dcterms:modified xsi:type="dcterms:W3CDTF">2022-01-18T17:33:08Z</dcterms:modified>
</cp:coreProperties>
</file>