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Lst>
  <p:sldSz cx="12192000" cy="6858000"/>
  <p:notesSz cx="6858000" cy="9144000"/>
  <p:embeddedFontLst>
    <p:embeddedFont>
      <p:font typeface="Nunito" pitchFamily="2" charset="0"/>
      <p:regular r:id="rId19"/>
      <p:bold r:id="rId20"/>
      <p:italic r:id="rId21"/>
      <p:bold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hc5NnLWIjlhqv0B3pU8DAcktKhC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C99D569-2ABC-4C92-8FAD-D8C376FCB278}">
  <a:tblStyle styleId="{9C99D569-2ABC-4C92-8FAD-D8C376FCB278}"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92" d="100"/>
          <a:sy n="92" d="100"/>
        </p:scale>
        <p:origin x="49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font" Target="fonts/font1.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bfbecd8d77_2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bfbecd8d77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g2bfbecd8d77_0_574"/>
          <p:cNvSpPr/>
          <p:nvPr/>
        </p:nvSpPr>
        <p:spPr>
          <a:xfrm>
            <a:off x="41" y="3766000"/>
            <a:ext cx="9827100" cy="30921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 name="Google Shape;11;g2bfbecd8d77_0_574"/>
          <p:cNvSpPr/>
          <p:nvPr/>
        </p:nvSpPr>
        <p:spPr>
          <a:xfrm flipH="1">
            <a:off x="4776900" y="2067600"/>
            <a:ext cx="7415100" cy="47904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 name="Google Shape;12;g2bfbecd8d77_0_574"/>
          <p:cNvSpPr/>
          <p:nvPr/>
        </p:nvSpPr>
        <p:spPr>
          <a:xfrm rot="10800000">
            <a:off x="6745206" y="-100"/>
            <a:ext cx="5446800" cy="27369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 name="Google Shape;13;g2bfbecd8d77_0_574"/>
          <p:cNvSpPr/>
          <p:nvPr/>
        </p:nvSpPr>
        <p:spPr>
          <a:xfrm>
            <a:off x="271033"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4" name="Google Shape;14;g2bfbecd8d77_0_574"/>
          <p:cNvGrpSpPr/>
          <p:nvPr/>
        </p:nvGrpSpPr>
        <p:grpSpPr>
          <a:xfrm>
            <a:off x="340259" y="790"/>
            <a:ext cx="3000409" cy="1392365"/>
            <a:chOff x="255200" y="592"/>
            <a:chExt cx="2250363" cy="1044300"/>
          </a:xfrm>
        </p:grpSpPr>
        <p:sp>
          <p:nvSpPr>
            <p:cNvPr id="15" name="Google Shape;15;g2bfbecd8d77_0_574"/>
            <p:cNvSpPr/>
            <p:nvPr/>
          </p:nvSpPr>
          <p:spPr>
            <a:xfrm>
              <a:off x="764063" y="592"/>
              <a:ext cx="1741500" cy="10443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 name="Google Shape;16;g2bfbecd8d77_0_574"/>
            <p:cNvSpPr/>
            <p:nvPr/>
          </p:nvSpPr>
          <p:spPr>
            <a:xfrm>
              <a:off x="509632" y="592"/>
              <a:ext cx="1741500" cy="10443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g2bfbecd8d77_0_574"/>
            <p:cNvSpPr/>
            <p:nvPr/>
          </p:nvSpPr>
          <p:spPr>
            <a:xfrm>
              <a:off x="255200" y="592"/>
              <a:ext cx="1741500" cy="10443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 name="Google Shape;18;g2bfbecd8d77_0_574"/>
          <p:cNvGrpSpPr/>
          <p:nvPr/>
        </p:nvGrpSpPr>
        <p:grpSpPr>
          <a:xfrm>
            <a:off x="1207163" y="790"/>
            <a:ext cx="3000409" cy="1392365"/>
            <a:chOff x="905395" y="592"/>
            <a:chExt cx="2250363" cy="1044300"/>
          </a:xfrm>
        </p:grpSpPr>
        <p:sp>
          <p:nvSpPr>
            <p:cNvPr id="19" name="Google Shape;19;g2bfbecd8d77_0_574"/>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 name="Google Shape;20;g2bfbecd8d77_0_574"/>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 name="Google Shape;21;g2bfbecd8d77_0_574"/>
            <p:cNvSpPr/>
            <p:nvPr/>
          </p:nvSpPr>
          <p:spPr>
            <a:xfrm>
              <a:off x="905395" y="592"/>
              <a:ext cx="1741500" cy="1044300"/>
            </a:xfrm>
            <a:prstGeom prst="parallelogram">
              <a:avLst>
                <a:gd name="adj" fmla="val 153193"/>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 name="Google Shape;22;g2bfbecd8d77_0_574"/>
          <p:cNvGrpSpPr/>
          <p:nvPr/>
        </p:nvGrpSpPr>
        <p:grpSpPr>
          <a:xfrm>
            <a:off x="9409957" y="6784"/>
            <a:ext cx="2468376" cy="1002839"/>
            <a:chOff x="6917201" y="0"/>
            <a:chExt cx="2227777" cy="863400"/>
          </a:xfrm>
        </p:grpSpPr>
        <p:sp>
          <p:nvSpPr>
            <p:cNvPr id="23" name="Google Shape;23;g2bfbecd8d77_0_574"/>
            <p:cNvSpPr/>
            <p:nvPr/>
          </p:nvSpPr>
          <p:spPr>
            <a:xfrm>
              <a:off x="7641677"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g2bfbecd8d77_0_574"/>
            <p:cNvSpPr/>
            <p:nvPr/>
          </p:nvSpPr>
          <p:spPr>
            <a:xfrm>
              <a:off x="7279439"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 name="Google Shape;25;g2bfbecd8d77_0_574"/>
            <p:cNvSpPr/>
            <p:nvPr/>
          </p:nvSpPr>
          <p:spPr>
            <a:xfrm>
              <a:off x="6917201"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6" name="Google Shape;26;g2bfbecd8d77_0_574"/>
          <p:cNvGrpSpPr/>
          <p:nvPr/>
        </p:nvGrpSpPr>
        <p:grpSpPr>
          <a:xfrm>
            <a:off x="8737606" y="5623802"/>
            <a:ext cx="3185498" cy="1234317"/>
            <a:chOff x="6917201" y="0"/>
            <a:chExt cx="2227777" cy="863400"/>
          </a:xfrm>
        </p:grpSpPr>
        <p:sp>
          <p:nvSpPr>
            <p:cNvPr id="27" name="Google Shape;27;g2bfbecd8d77_0_574"/>
            <p:cNvSpPr/>
            <p:nvPr/>
          </p:nvSpPr>
          <p:spPr>
            <a:xfrm>
              <a:off x="7641677" y="0"/>
              <a:ext cx="1503300" cy="863400"/>
            </a:xfrm>
            <a:prstGeom prst="parallelogram">
              <a:avLst>
                <a:gd name="adj" fmla="val 158024"/>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g2bfbecd8d77_0_574"/>
            <p:cNvSpPr/>
            <p:nvPr/>
          </p:nvSpPr>
          <p:spPr>
            <a:xfrm>
              <a:off x="7279439" y="0"/>
              <a:ext cx="1503300" cy="863400"/>
            </a:xfrm>
            <a:prstGeom prst="parallelogram">
              <a:avLst>
                <a:gd name="adj" fmla="val 158024"/>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 name="Google Shape;29;g2bfbecd8d77_0_574"/>
            <p:cNvSpPr/>
            <p:nvPr/>
          </p:nvSpPr>
          <p:spPr>
            <a:xfrm>
              <a:off x="6917201" y="0"/>
              <a:ext cx="1503300" cy="863400"/>
            </a:xfrm>
            <a:prstGeom prst="parallelogram">
              <a:avLst>
                <a:gd name="adj" fmla="val 158024"/>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0" name="Google Shape;30;g2bfbecd8d77_0_574"/>
          <p:cNvGrpSpPr/>
          <p:nvPr/>
        </p:nvGrpSpPr>
        <p:grpSpPr>
          <a:xfrm>
            <a:off x="265762" y="5407536"/>
            <a:ext cx="3727293" cy="1444382"/>
            <a:chOff x="6917201" y="0"/>
            <a:chExt cx="2227777" cy="863400"/>
          </a:xfrm>
        </p:grpSpPr>
        <p:sp>
          <p:nvSpPr>
            <p:cNvPr id="31" name="Google Shape;31;g2bfbecd8d77_0_574"/>
            <p:cNvSpPr/>
            <p:nvPr/>
          </p:nvSpPr>
          <p:spPr>
            <a:xfrm>
              <a:off x="7641677"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g2bfbecd8d77_0_574"/>
            <p:cNvSpPr/>
            <p:nvPr/>
          </p:nvSpPr>
          <p:spPr>
            <a:xfrm>
              <a:off x="7279439"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g2bfbecd8d77_0_574"/>
            <p:cNvSpPr/>
            <p:nvPr/>
          </p:nvSpPr>
          <p:spPr>
            <a:xfrm>
              <a:off x="6917201"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4" name="Google Shape;34;g2bfbecd8d77_0_574"/>
          <p:cNvSpPr txBox="1">
            <a:spLocks noGrp="1"/>
          </p:cNvSpPr>
          <p:nvPr>
            <p:ph type="ctrTitle"/>
          </p:nvPr>
        </p:nvSpPr>
        <p:spPr>
          <a:xfrm>
            <a:off x="2478271" y="2430444"/>
            <a:ext cx="7148400" cy="19308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a:endParaRPr/>
          </a:p>
        </p:txBody>
      </p:sp>
      <p:sp>
        <p:nvSpPr>
          <p:cNvPr id="35" name="Google Shape;35;g2bfbecd8d77_0_574"/>
          <p:cNvSpPr txBox="1">
            <a:spLocks noGrp="1"/>
          </p:cNvSpPr>
          <p:nvPr>
            <p:ph type="subTitle" idx="1"/>
          </p:nvPr>
        </p:nvSpPr>
        <p:spPr>
          <a:xfrm>
            <a:off x="2478267" y="4550878"/>
            <a:ext cx="7148400" cy="6969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Clr>
                <a:schemeClr val="lt1"/>
              </a:buClr>
              <a:buSzPts val="2100"/>
              <a:buNone/>
              <a:defRPr sz="2100">
                <a:solidFill>
                  <a:schemeClr val="lt1"/>
                </a:solidFill>
              </a:defRPr>
            </a:lvl1pPr>
            <a:lvl2pPr lvl="1" algn="ctr">
              <a:lnSpc>
                <a:spcPct val="100000"/>
              </a:lnSpc>
              <a:spcBef>
                <a:spcPts val="0"/>
              </a:spcBef>
              <a:spcAft>
                <a:spcPts val="0"/>
              </a:spcAft>
              <a:buClr>
                <a:schemeClr val="lt1"/>
              </a:buClr>
              <a:buSzPts val="2100"/>
              <a:buNone/>
              <a:defRPr sz="2100">
                <a:solidFill>
                  <a:schemeClr val="lt1"/>
                </a:solidFill>
              </a:defRPr>
            </a:lvl2pPr>
            <a:lvl3pPr lvl="2" algn="ctr">
              <a:lnSpc>
                <a:spcPct val="100000"/>
              </a:lnSpc>
              <a:spcBef>
                <a:spcPts val="0"/>
              </a:spcBef>
              <a:spcAft>
                <a:spcPts val="0"/>
              </a:spcAft>
              <a:buClr>
                <a:schemeClr val="lt1"/>
              </a:buClr>
              <a:buSzPts val="2100"/>
              <a:buNone/>
              <a:defRPr sz="2100">
                <a:solidFill>
                  <a:schemeClr val="lt1"/>
                </a:solidFill>
              </a:defRPr>
            </a:lvl3pPr>
            <a:lvl4pPr lvl="3" algn="ctr">
              <a:lnSpc>
                <a:spcPct val="100000"/>
              </a:lnSpc>
              <a:spcBef>
                <a:spcPts val="0"/>
              </a:spcBef>
              <a:spcAft>
                <a:spcPts val="0"/>
              </a:spcAft>
              <a:buClr>
                <a:schemeClr val="lt1"/>
              </a:buClr>
              <a:buSzPts val="2100"/>
              <a:buNone/>
              <a:defRPr sz="2100">
                <a:solidFill>
                  <a:schemeClr val="lt1"/>
                </a:solidFill>
              </a:defRPr>
            </a:lvl4pPr>
            <a:lvl5pPr lvl="4" algn="ctr">
              <a:lnSpc>
                <a:spcPct val="100000"/>
              </a:lnSpc>
              <a:spcBef>
                <a:spcPts val="0"/>
              </a:spcBef>
              <a:spcAft>
                <a:spcPts val="0"/>
              </a:spcAft>
              <a:buClr>
                <a:schemeClr val="lt1"/>
              </a:buClr>
              <a:buSzPts val="2100"/>
              <a:buNone/>
              <a:defRPr sz="2100">
                <a:solidFill>
                  <a:schemeClr val="lt1"/>
                </a:solidFill>
              </a:defRPr>
            </a:lvl5pPr>
            <a:lvl6pPr lvl="5" algn="ctr">
              <a:lnSpc>
                <a:spcPct val="100000"/>
              </a:lnSpc>
              <a:spcBef>
                <a:spcPts val="0"/>
              </a:spcBef>
              <a:spcAft>
                <a:spcPts val="0"/>
              </a:spcAft>
              <a:buClr>
                <a:schemeClr val="lt1"/>
              </a:buClr>
              <a:buSzPts val="2100"/>
              <a:buNone/>
              <a:defRPr sz="2100">
                <a:solidFill>
                  <a:schemeClr val="lt1"/>
                </a:solidFill>
              </a:defRPr>
            </a:lvl6pPr>
            <a:lvl7pPr lvl="6" algn="ctr">
              <a:lnSpc>
                <a:spcPct val="100000"/>
              </a:lnSpc>
              <a:spcBef>
                <a:spcPts val="0"/>
              </a:spcBef>
              <a:spcAft>
                <a:spcPts val="0"/>
              </a:spcAft>
              <a:buClr>
                <a:schemeClr val="lt1"/>
              </a:buClr>
              <a:buSzPts val="2100"/>
              <a:buNone/>
              <a:defRPr sz="2100">
                <a:solidFill>
                  <a:schemeClr val="lt1"/>
                </a:solidFill>
              </a:defRPr>
            </a:lvl7pPr>
            <a:lvl8pPr lvl="7" algn="ctr">
              <a:lnSpc>
                <a:spcPct val="100000"/>
              </a:lnSpc>
              <a:spcBef>
                <a:spcPts val="0"/>
              </a:spcBef>
              <a:spcAft>
                <a:spcPts val="0"/>
              </a:spcAft>
              <a:buClr>
                <a:schemeClr val="lt1"/>
              </a:buClr>
              <a:buSzPts val="2100"/>
              <a:buNone/>
              <a:defRPr sz="2100">
                <a:solidFill>
                  <a:schemeClr val="lt1"/>
                </a:solidFill>
              </a:defRPr>
            </a:lvl8pPr>
            <a:lvl9pPr lvl="8" algn="ctr">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36" name="Google Shape;36;g2bfbecd8d77_0_574"/>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g2bfbecd8d77_0_674"/>
          <p:cNvSpPr/>
          <p:nvPr/>
        </p:nvSpPr>
        <p:spPr>
          <a:xfrm flipH="1">
            <a:off x="7425600" y="3778767"/>
            <a:ext cx="4766400" cy="3079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11" name="Google Shape;111;g2bfbecd8d77_0_674"/>
          <p:cNvGrpSpPr/>
          <p:nvPr/>
        </p:nvGrpSpPr>
        <p:grpSpPr>
          <a:xfrm>
            <a:off x="7945629" y="5492768"/>
            <a:ext cx="3361269" cy="1365553"/>
            <a:chOff x="6917201" y="0"/>
            <a:chExt cx="2227777" cy="863400"/>
          </a:xfrm>
        </p:grpSpPr>
        <p:sp>
          <p:nvSpPr>
            <p:cNvPr id="112" name="Google Shape;112;g2bfbecd8d77_0_674"/>
            <p:cNvSpPr/>
            <p:nvPr/>
          </p:nvSpPr>
          <p:spPr>
            <a:xfrm>
              <a:off x="7641677"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 name="Google Shape;113;g2bfbecd8d77_0_674"/>
            <p:cNvSpPr/>
            <p:nvPr/>
          </p:nvSpPr>
          <p:spPr>
            <a:xfrm>
              <a:off x="7279439"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 name="Google Shape;114;g2bfbecd8d77_0_674"/>
            <p:cNvSpPr/>
            <p:nvPr/>
          </p:nvSpPr>
          <p:spPr>
            <a:xfrm>
              <a:off x="6917201"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15" name="Google Shape;115;g2bfbecd8d77_0_674"/>
          <p:cNvGrpSpPr/>
          <p:nvPr/>
        </p:nvGrpSpPr>
        <p:grpSpPr>
          <a:xfrm>
            <a:off x="265762" y="3"/>
            <a:ext cx="3727293" cy="1444382"/>
            <a:chOff x="6917201" y="0"/>
            <a:chExt cx="2227777" cy="863400"/>
          </a:xfrm>
        </p:grpSpPr>
        <p:sp>
          <p:nvSpPr>
            <p:cNvPr id="116" name="Google Shape;116;g2bfbecd8d77_0_674"/>
            <p:cNvSpPr/>
            <p:nvPr/>
          </p:nvSpPr>
          <p:spPr>
            <a:xfrm>
              <a:off x="7641677"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g2bfbecd8d77_0_674"/>
            <p:cNvSpPr/>
            <p:nvPr/>
          </p:nvSpPr>
          <p:spPr>
            <a:xfrm>
              <a:off x="7279439"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g2bfbecd8d77_0_674"/>
            <p:cNvSpPr/>
            <p:nvPr/>
          </p:nvSpPr>
          <p:spPr>
            <a:xfrm>
              <a:off x="6917201"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19" name="Google Shape;119;g2bfbecd8d77_0_674"/>
          <p:cNvSpPr txBox="1">
            <a:spLocks noGrp="1"/>
          </p:cNvSpPr>
          <p:nvPr>
            <p:ph type="title" hasCustomPrompt="1"/>
          </p:nvPr>
        </p:nvSpPr>
        <p:spPr>
          <a:xfrm>
            <a:off x="1847800" y="1845133"/>
            <a:ext cx="8496300" cy="1839600"/>
          </a:xfrm>
          <a:prstGeom prst="rect">
            <a:avLst/>
          </a:prstGeom>
        </p:spPr>
        <p:txBody>
          <a:bodyPr spcFirstLastPara="1" wrap="square" lIns="121900" tIns="121900" rIns="121900" bIns="121900" anchor="ctr" anchorCtr="0">
            <a:normAutofit/>
          </a:bodyPr>
          <a:lstStyle>
            <a:lvl1pPr lvl="0" algn="ctr">
              <a:spcBef>
                <a:spcPts val="0"/>
              </a:spcBef>
              <a:spcAft>
                <a:spcPts val="0"/>
              </a:spcAft>
              <a:buClr>
                <a:schemeClr val="dk2"/>
              </a:buClr>
              <a:buSzPts val="11500"/>
              <a:buNone/>
              <a:defRPr sz="11500">
                <a:solidFill>
                  <a:schemeClr val="dk2"/>
                </a:solidFill>
              </a:defRPr>
            </a:lvl1pPr>
            <a:lvl2pPr lvl="1" algn="ctr">
              <a:spcBef>
                <a:spcPts val="0"/>
              </a:spcBef>
              <a:spcAft>
                <a:spcPts val="0"/>
              </a:spcAft>
              <a:buClr>
                <a:schemeClr val="dk2"/>
              </a:buClr>
              <a:buSzPts val="11500"/>
              <a:buNone/>
              <a:defRPr sz="11500">
                <a:solidFill>
                  <a:schemeClr val="dk2"/>
                </a:solidFill>
              </a:defRPr>
            </a:lvl2pPr>
            <a:lvl3pPr lvl="2" algn="ctr">
              <a:spcBef>
                <a:spcPts val="0"/>
              </a:spcBef>
              <a:spcAft>
                <a:spcPts val="0"/>
              </a:spcAft>
              <a:buClr>
                <a:schemeClr val="dk2"/>
              </a:buClr>
              <a:buSzPts val="11500"/>
              <a:buNone/>
              <a:defRPr sz="11500">
                <a:solidFill>
                  <a:schemeClr val="dk2"/>
                </a:solidFill>
              </a:defRPr>
            </a:lvl3pPr>
            <a:lvl4pPr lvl="3" algn="ctr">
              <a:spcBef>
                <a:spcPts val="0"/>
              </a:spcBef>
              <a:spcAft>
                <a:spcPts val="0"/>
              </a:spcAft>
              <a:buClr>
                <a:schemeClr val="dk2"/>
              </a:buClr>
              <a:buSzPts val="11500"/>
              <a:buNone/>
              <a:defRPr sz="11500">
                <a:solidFill>
                  <a:schemeClr val="dk2"/>
                </a:solidFill>
              </a:defRPr>
            </a:lvl4pPr>
            <a:lvl5pPr lvl="4" algn="ctr">
              <a:spcBef>
                <a:spcPts val="0"/>
              </a:spcBef>
              <a:spcAft>
                <a:spcPts val="0"/>
              </a:spcAft>
              <a:buClr>
                <a:schemeClr val="dk2"/>
              </a:buClr>
              <a:buSzPts val="11500"/>
              <a:buNone/>
              <a:defRPr sz="11500">
                <a:solidFill>
                  <a:schemeClr val="dk2"/>
                </a:solidFill>
              </a:defRPr>
            </a:lvl5pPr>
            <a:lvl6pPr lvl="5" algn="ctr">
              <a:spcBef>
                <a:spcPts val="0"/>
              </a:spcBef>
              <a:spcAft>
                <a:spcPts val="0"/>
              </a:spcAft>
              <a:buClr>
                <a:schemeClr val="dk2"/>
              </a:buClr>
              <a:buSzPts val="11500"/>
              <a:buNone/>
              <a:defRPr sz="11500">
                <a:solidFill>
                  <a:schemeClr val="dk2"/>
                </a:solidFill>
              </a:defRPr>
            </a:lvl6pPr>
            <a:lvl7pPr lvl="6" algn="ctr">
              <a:spcBef>
                <a:spcPts val="0"/>
              </a:spcBef>
              <a:spcAft>
                <a:spcPts val="0"/>
              </a:spcAft>
              <a:buClr>
                <a:schemeClr val="dk2"/>
              </a:buClr>
              <a:buSzPts val="11500"/>
              <a:buNone/>
              <a:defRPr sz="11500">
                <a:solidFill>
                  <a:schemeClr val="dk2"/>
                </a:solidFill>
              </a:defRPr>
            </a:lvl7pPr>
            <a:lvl8pPr lvl="7" algn="ctr">
              <a:spcBef>
                <a:spcPts val="0"/>
              </a:spcBef>
              <a:spcAft>
                <a:spcPts val="0"/>
              </a:spcAft>
              <a:buClr>
                <a:schemeClr val="dk2"/>
              </a:buClr>
              <a:buSzPts val="11500"/>
              <a:buNone/>
              <a:defRPr sz="11500">
                <a:solidFill>
                  <a:schemeClr val="dk2"/>
                </a:solidFill>
              </a:defRPr>
            </a:lvl8pPr>
            <a:lvl9pPr lvl="8" algn="ctr">
              <a:spcBef>
                <a:spcPts val="0"/>
              </a:spcBef>
              <a:spcAft>
                <a:spcPts val="0"/>
              </a:spcAft>
              <a:buClr>
                <a:schemeClr val="dk2"/>
              </a:buClr>
              <a:buSzPts val="11500"/>
              <a:buNone/>
              <a:defRPr sz="11500">
                <a:solidFill>
                  <a:schemeClr val="dk2"/>
                </a:solidFill>
              </a:defRPr>
            </a:lvl9pPr>
          </a:lstStyle>
          <a:p>
            <a:r>
              <a:t>xx%</a:t>
            </a:r>
          </a:p>
        </p:txBody>
      </p:sp>
      <p:sp>
        <p:nvSpPr>
          <p:cNvPr id="120" name="Google Shape;120;g2bfbecd8d77_0_674"/>
          <p:cNvSpPr txBox="1">
            <a:spLocks noGrp="1"/>
          </p:cNvSpPr>
          <p:nvPr>
            <p:ph type="body" idx="1"/>
          </p:nvPr>
        </p:nvSpPr>
        <p:spPr>
          <a:xfrm>
            <a:off x="1847800" y="3818467"/>
            <a:ext cx="8496300" cy="854700"/>
          </a:xfrm>
          <a:prstGeom prst="rect">
            <a:avLst/>
          </a:prstGeom>
        </p:spPr>
        <p:txBody>
          <a:bodyPr spcFirstLastPara="1" wrap="square" lIns="121900" tIns="121900" rIns="121900" bIns="121900" anchor="t" anchorCtr="0">
            <a:normAutofit/>
          </a:bodyPr>
          <a:lstStyle>
            <a:lvl1pPr marL="457200" lvl="0" indent="-336550" algn="ctr">
              <a:spcBef>
                <a:spcPts val="0"/>
              </a:spcBef>
              <a:spcAft>
                <a:spcPts val="0"/>
              </a:spcAft>
              <a:buSzPts val="1700"/>
              <a:buChar char="●"/>
              <a:defRPr/>
            </a:lvl1pPr>
            <a:lvl2pPr marL="914400" lvl="1" indent="-323850" algn="ctr">
              <a:spcBef>
                <a:spcPts val="0"/>
              </a:spcBef>
              <a:spcAft>
                <a:spcPts val="0"/>
              </a:spcAft>
              <a:buSzPts val="1500"/>
              <a:buChar char="○"/>
              <a:defRPr/>
            </a:lvl2pPr>
            <a:lvl3pPr marL="1371600" lvl="2" indent="-323850" algn="ctr">
              <a:spcBef>
                <a:spcPts val="0"/>
              </a:spcBef>
              <a:spcAft>
                <a:spcPts val="0"/>
              </a:spcAft>
              <a:buSzPts val="1500"/>
              <a:buChar char="■"/>
              <a:defRPr/>
            </a:lvl3pPr>
            <a:lvl4pPr marL="1828800" lvl="3" indent="-323850" algn="ctr">
              <a:spcBef>
                <a:spcPts val="0"/>
              </a:spcBef>
              <a:spcAft>
                <a:spcPts val="0"/>
              </a:spcAft>
              <a:buSzPts val="1500"/>
              <a:buChar char="●"/>
              <a:defRPr/>
            </a:lvl4pPr>
            <a:lvl5pPr marL="2286000" lvl="4" indent="-323850" algn="ctr">
              <a:spcBef>
                <a:spcPts val="0"/>
              </a:spcBef>
              <a:spcAft>
                <a:spcPts val="0"/>
              </a:spcAft>
              <a:buSzPts val="1500"/>
              <a:buChar char="○"/>
              <a:defRPr/>
            </a:lvl5pPr>
            <a:lvl6pPr marL="2743200" lvl="5" indent="-323850" algn="ctr">
              <a:spcBef>
                <a:spcPts val="0"/>
              </a:spcBef>
              <a:spcAft>
                <a:spcPts val="0"/>
              </a:spcAft>
              <a:buSzPts val="1500"/>
              <a:buChar char="■"/>
              <a:defRPr/>
            </a:lvl6pPr>
            <a:lvl7pPr marL="3200400" lvl="6" indent="-323850" algn="ctr">
              <a:spcBef>
                <a:spcPts val="0"/>
              </a:spcBef>
              <a:spcAft>
                <a:spcPts val="0"/>
              </a:spcAft>
              <a:buSzPts val="1500"/>
              <a:buChar char="●"/>
              <a:defRPr/>
            </a:lvl7pPr>
            <a:lvl8pPr marL="3657600" lvl="7" indent="-323850" algn="ctr">
              <a:spcBef>
                <a:spcPts val="0"/>
              </a:spcBef>
              <a:spcAft>
                <a:spcPts val="0"/>
              </a:spcAft>
              <a:buSzPts val="1500"/>
              <a:buChar char="○"/>
              <a:defRPr/>
            </a:lvl8pPr>
            <a:lvl9pPr marL="4114800" lvl="8" indent="-323850" algn="ctr">
              <a:spcBef>
                <a:spcPts val="0"/>
              </a:spcBef>
              <a:spcAft>
                <a:spcPts val="0"/>
              </a:spcAft>
              <a:buSzPts val="1500"/>
              <a:buChar char="■"/>
              <a:defRPr/>
            </a:lvl9pPr>
          </a:lstStyle>
          <a:p>
            <a:endParaRPr/>
          </a:p>
        </p:txBody>
      </p:sp>
      <p:sp>
        <p:nvSpPr>
          <p:cNvPr id="121" name="Google Shape;121;g2bfbecd8d77_0_674"/>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g2bfbecd8d77_0_687"/>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4"/>
        <p:cNvGrpSpPr/>
        <p:nvPr/>
      </p:nvGrpSpPr>
      <p:grpSpPr>
        <a:xfrm>
          <a:off x="0" y="0"/>
          <a:ext cx="0" cy="0"/>
          <a:chOff x="0" y="0"/>
          <a:chExt cx="0" cy="0"/>
        </a:xfrm>
      </p:grpSpPr>
      <p:sp>
        <p:nvSpPr>
          <p:cNvPr id="125" name="Google Shape;125;g2bfbecd8d77_0_68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26" name="Google Shape;126;g2bfbecd8d77_0_689"/>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600"/>
              </a:spcBef>
              <a:spcAft>
                <a:spcPts val="0"/>
              </a:spcAft>
              <a:buClr>
                <a:schemeClr val="dk1"/>
              </a:buClr>
              <a:buSzPts val="1800"/>
              <a:buChar char="○"/>
              <a:defRPr/>
            </a:lvl2pPr>
            <a:lvl3pPr marL="1371600" lvl="2" indent="-342900" algn="l" rtl="0">
              <a:lnSpc>
                <a:spcPct val="90000"/>
              </a:lnSpc>
              <a:spcBef>
                <a:spcPts val="1600"/>
              </a:spcBef>
              <a:spcAft>
                <a:spcPts val="0"/>
              </a:spcAft>
              <a:buClr>
                <a:schemeClr val="dk1"/>
              </a:buClr>
              <a:buSzPts val="1800"/>
              <a:buChar char="■"/>
              <a:defRPr/>
            </a:lvl3pPr>
            <a:lvl4pPr marL="1828800" lvl="3" indent="-342900" algn="l" rtl="0">
              <a:lnSpc>
                <a:spcPct val="90000"/>
              </a:lnSpc>
              <a:spcBef>
                <a:spcPts val="1600"/>
              </a:spcBef>
              <a:spcAft>
                <a:spcPts val="0"/>
              </a:spcAft>
              <a:buClr>
                <a:schemeClr val="dk1"/>
              </a:buClr>
              <a:buSzPts val="1800"/>
              <a:buChar char="●"/>
              <a:defRPr/>
            </a:lvl4pPr>
            <a:lvl5pPr marL="2286000" lvl="4" indent="-342900" algn="l" rtl="0">
              <a:lnSpc>
                <a:spcPct val="90000"/>
              </a:lnSpc>
              <a:spcBef>
                <a:spcPts val="1600"/>
              </a:spcBef>
              <a:spcAft>
                <a:spcPts val="0"/>
              </a:spcAft>
              <a:buClr>
                <a:schemeClr val="dk1"/>
              </a:buClr>
              <a:buSzPts val="1800"/>
              <a:buChar char="○"/>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
        <p:nvSpPr>
          <p:cNvPr id="127" name="Google Shape;127;g2bfbecd8d77_0_68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8" name="Google Shape;128;g2bfbecd8d77_0_68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9" name="Google Shape;129;g2bfbecd8d77_0_68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g2bfbecd8d77_0_602"/>
          <p:cNvSpPr/>
          <p:nvPr/>
        </p:nvSpPr>
        <p:spPr>
          <a:xfrm flipH="1">
            <a:off x="6342900" y="3079200"/>
            <a:ext cx="5849100" cy="37788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9" name="Google Shape;39;g2bfbecd8d77_0_602"/>
          <p:cNvGrpSpPr/>
          <p:nvPr/>
        </p:nvGrpSpPr>
        <p:grpSpPr>
          <a:xfrm>
            <a:off x="7458691" y="5281486"/>
            <a:ext cx="3880118" cy="1576482"/>
            <a:chOff x="6917201" y="0"/>
            <a:chExt cx="2227777" cy="863400"/>
          </a:xfrm>
        </p:grpSpPr>
        <p:sp>
          <p:nvSpPr>
            <p:cNvPr id="40" name="Google Shape;40;g2bfbecd8d77_0_602"/>
            <p:cNvSpPr/>
            <p:nvPr/>
          </p:nvSpPr>
          <p:spPr>
            <a:xfrm>
              <a:off x="7641677"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g2bfbecd8d77_0_602"/>
            <p:cNvSpPr/>
            <p:nvPr/>
          </p:nvSpPr>
          <p:spPr>
            <a:xfrm>
              <a:off x="7279439"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 name="Google Shape;42;g2bfbecd8d77_0_602"/>
            <p:cNvSpPr/>
            <p:nvPr/>
          </p:nvSpPr>
          <p:spPr>
            <a:xfrm>
              <a:off x="6917201"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43" name="Google Shape;43;g2bfbecd8d77_0_602"/>
          <p:cNvGrpSpPr/>
          <p:nvPr/>
        </p:nvGrpSpPr>
        <p:grpSpPr>
          <a:xfrm>
            <a:off x="265762" y="3"/>
            <a:ext cx="3727293" cy="1444382"/>
            <a:chOff x="6917201" y="0"/>
            <a:chExt cx="2227777" cy="863400"/>
          </a:xfrm>
        </p:grpSpPr>
        <p:sp>
          <p:nvSpPr>
            <p:cNvPr id="44" name="Google Shape;44;g2bfbecd8d77_0_602"/>
            <p:cNvSpPr/>
            <p:nvPr/>
          </p:nvSpPr>
          <p:spPr>
            <a:xfrm>
              <a:off x="7641677"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5" name="Google Shape;45;g2bfbecd8d77_0_602"/>
            <p:cNvSpPr/>
            <p:nvPr/>
          </p:nvSpPr>
          <p:spPr>
            <a:xfrm>
              <a:off x="7279439"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6" name="Google Shape;46;g2bfbecd8d77_0_602"/>
            <p:cNvSpPr/>
            <p:nvPr/>
          </p:nvSpPr>
          <p:spPr>
            <a:xfrm>
              <a:off x="6917201"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7" name="Google Shape;47;g2bfbecd8d77_0_602"/>
          <p:cNvSpPr txBox="1">
            <a:spLocks noGrp="1"/>
          </p:cNvSpPr>
          <p:nvPr>
            <p:ph type="title"/>
          </p:nvPr>
        </p:nvSpPr>
        <p:spPr>
          <a:xfrm>
            <a:off x="2518245" y="2328133"/>
            <a:ext cx="7170000" cy="2194800"/>
          </a:xfrm>
          <a:prstGeom prst="rect">
            <a:avLst/>
          </a:prstGeom>
        </p:spPr>
        <p:txBody>
          <a:bodyPr spcFirstLastPara="1" wrap="square" lIns="121900" tIns="121900" rIns="121900" bIns="121900" anchor="ctr" anchorCtr="0">
            <a:normAutofit/>
          </a:bodyPr>
          <a:lstStyle>
            <a:lvl1pPr lvl="0" algn="ctr">
              <a:spcBef>
                <a:spcPts val="0"/>
              </a:spcBef>
              <a:spcAft>
                <a:spcPts val="0"/>
              </a:spcAft>
              <a:buClr>
                <a:schemeClr val="dk2"/>
              </a:buClr>
              <a:buSzPts val="4300"/>
              <a:buNone/>
              <a:defRPr sz="4300">
                <a:solidFill>
                  <a:schemeClr val="dk2"/>
                </a:solidFill>
              </a:defRPr>
            </a:lvl1pPr>
            <a:lvl2pPr lvl="1" algn="ctr">
              <a:spcBef>
                <a:spcPts val="0"/>
              </a:spcBef>
              <a:spcAft>
                <a:spcPts val="0"/>
              </a:spcAft>
              <a:buClr>
                <a:schemeClr val="dk2"/>
              </a:buClr>
              <a:buSzPts val="4300"/>
              <a:buNone/>
              <a:defRPr sz="4300">
                <a:solidFill>
                  <a:schemeClr val="dk2"/>
                </a:solidFill>
              </a:defRPr>
            </a:lvl2pPr>
            <a:lvl3pPr lvl="2" algn="ctr">
              <a:spcBef>
                <a:spcPts val="0"/>
              </a:spcBef>
              <a:spcAft>
                <a:spcPts val="0"/>
              </a:spcAft>
              <a:buClr>
                <a:schemeClr val="dk2"/>
              </a:buClr>
              <a:buSzPts val="4300"/>
              <a:buNone/>
              <a:defRPr sz="4300">
                <a:solidFill>
                  <a:schemeClr val="dk2"/>
                </a:solidFill>
              </a:defRPr>
            </a:lvl3pPr>
            <a:lvl4pPr lvl="3" algn="ctr">
              <a:spcBef>
                <a:spcPts val="0"/>
              </a:spcBef>
              <a:spcAft>
                <a:spcPts val="0"/>
              </a:spcAft>
              <a:buClr>
                <a:schemeClr val="dk2"/>
              </a:buClr>
              <a:buSzPts val="4300"/>
              <a:buNone/>
              <a:defRPr sz="4300">
                <a:solidFill>
                  <a:schemeClr val="dk2"/>
                </a:solidFill>
              </a:defRPr>
            </a:lvl4pPr>
            <a:lvl5pPr lvl="4" algn="ctr">
              <a:spcBef>
                <a:spcPts val="0"/>
              </a:spcBef>
              <a:spcAft>
                <a:spcPts val="0"/>
              </a:spcAft>
              <a:buClr>
                <a:schemeClr val="dk2"/>
              </a:buClr>
              <a:buSzPts val="4300"/>
              <a:buNone/>
              <a:defRPr sz="4300">
                <a:solidFill>
                  <a:schemeClr val="dk2"/>
                </a:solidFill>
              </a:defRPr>
            </a:lvl5pPr>
            <a:lvl6pPr lvl="5" algn="ctr">
              <a:spcBef>
                <a:spcPts val="0"/>
              </a:spcBef>
              <a:spcAft>
                <a:spcPts val="0"/>
              </a:spcAft>
              <a:buClr>
                <a:schemeClr val="dk2"/>
              </a:buClr>
              <a:buSzPts val="4300"/>
              <a:buNone/>
              <a:defRPr sz="4300">
                <a:solidFill>
                  <a:schemeClr val="dk2"/>
                </a:solidFill>
              </a:defRPr>
            </a:lvl6pPr>
            <a:lvl7pPr lvl="6" algn="ctr">
              <a:spcBef>
                <a:spcPts val="0"/>
              </a:spcBef>
              <a:spcAft>
                <a:spcPts val="0"/>
              </a:spcAft>
              <a:buClr>
                <a:schemeClr val="dk2"/>
              </a:buClr>
              <a:buSzPts val="4300"/>
              <a:buNone/>
              <a:defRPr sz="4300">
                <a:solidFill>
                  <a:schemeClr val="dk2"/>
                </a:solidFill>
              </a:defRPr>
            </a:lvl7pPr>
            <a:lvl8pPr lvl="7" algn="ctr">
              <a:spcBef>
                <a:spcPts val="0"/>
              </a:spcBef>
              <a:spcAft>
                <a:spcPts val="0"/>
              </a:spcAft>
              <a:buClr>
                <a:schemeClr val="dk2"/>
              </a:buClr>
              <a:buSzPts val="4300"/>
              <a:buNone/>
              <a:defRPr sz="4300">
                <a:solidFill>
                  <a:schemeClr val="dk2"/>
                </a:solidFill>
              </a:defRPr>
            </a:lvl8pPr>
            <a:lvl9pPr lvl="8" algn="ctr">
              <a:spcBef>
                <a:spcPts val="0"/>
              </a:spcBef>
              <a:spcAft>
                <a:spcPts val="0"/>
              </a:spcAft>
              <a:buClr>
                <a:schemeClr val="dk2"/>
              </a:buClr>
              <a:buSzPts val="4300"/>
              <a:buNone/>
              <a:defRPr sz="4300">
                <a:solidFill>
                  <a:schemeClr val="dk2"/>
                </a:solidFill>
              </a:defRPr>
            </a:lvl9pPr>
          </a:lstStyle>
          <a:p>
            <a:endParaRPr/>
          </a:p>
        </p:txBody>
      </p:sp>
      <p:sp>
        <p:nvSpPr>
          <p:cNvPr id="48" name="Google Shape;48;g2bfbecd8d77_0_602"/>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g2bfbecd8d77_0_614"/>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1" name="Google Shape;51;g2bfbecd8d77_0_614"/>
          <p:cNvSpPr/>
          <p:nvPr/>
        </p:nvSpPr>
        <p:spPr>
          <a:xfrm>
            <a:off x="41" y="3766000"/>
            <a:ext cx="9827100" cy="30921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2" name="Google Shape;52;g2bfbecd8d77_0_614"/>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3" name="Google Shape;53;g2bfbecd8d77_0_614"/>
          <p:cNvSpPr txBox="1">
            <a:spLocks noGrp="1"/>
          </p:cNvSpPr>
          <p:nvPr>
            <p:ph type="title"/>
          </p:nvPr>
        </p:nvSpPr>
        <p:spPr>
          <a:xfrm>
            <a:off x="1092200" y="1127467"/>
            <a:ext cx="10007700" cy="12729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54" name="Google Shape;54;g2bfbecd8d77_0_614"/>
          <p:cNvSpPr txBox="1">
            <a:spLocks noGrp="1"/>
          </p:cNvSpPr>
          <p:nvPr>
            <p:ph type="body" idx="1"/>
          </p:nvPr>
        </p:nvSpPr>
        <p:spPr>
          <a:xfrm>
            <a:off x="1092200" y="2654300"/>
            <a:ext cx="10007700" cy="32640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55" name="Google Shape;55;g2bfbecd8d77_0_614"/>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g2bfbecd8d77_0_621"/>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 name="Google Shape;58;g2bfbecd8d77_0_621"/>
          <p:cNvSpPr/>
          <p:nvPr/>
        </p:nvSpPr>
        <p:spPr>
          <a:xfrm>
            <a:off x="41" y="3766000"/>
            <a:ext cx="9827100" cy="30921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9" name="Google Shape;59;g2bfbecd8d77_0_621"/>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 name="Google Shape;60;g2bfbecd8d77_0_621"/>
          <p:cNvSpPr txBox="1">
            <a:spLocks noGrp="1"/>
          </p:cNvSpPr>
          <p:nvPr>
            <p:ph type="title"/>
          </p:nvPr>
        </p:nvSpPr>
        <p:spPr>
          <a:xfrm>
            <a:off x="1092200" y="1127467"/>
            <a:ext cx="10007700" cy="12729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61" name="Google Shape;61;g2bfbecd8d77_0_621"/>
          <p:cNvSpPr txBox="1">
            <a:spLocks noGrp="1"/>
          </p:cNvSpPr>
          <p:nvPr>
            <p:ph type="body" idx="1"/>
          </p:nvPr>
        </p:nvSpPr>
        <p:spPr>
          <a:xfrm>
            <a:off x="1092200" y="2654300"/>
            <a:ext cx="4914900" cy="32640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62" name="Google Shape;62;g2bfbecd8d77_0_621"/>
          <p:cNvSpPr txBox="1">
            <a:spLocks noGrp="1"/>
          </p:cNvSpPr>
          <p:nvPr>
            <p:ph type="body" idx="2"/>
          </p:nvPr>
        </p:nvSpPr>
        <p:spPr>
          <a:xfrm>
            <a:off x="6184900" y="2654300"/>
            <a:ext cx="4914900" cy="32640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63" name="Google Shape;63;g2bfbecd8d77_0_621"/>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g2bfbecd8d77_0_629"/>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6" name="Google Shape;66;g2bfbecd8d77_0_629"/>
          <p:cNvSpPr/>
          <p:nvPr/>
        </p:nvSpPr>
        <p:spPr>
          <a:xfrm>
            <a:off x="41" y="3766000"/>
            <a:ext cx="9827100" cy="30921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7" name="Google Shape;67;g2bfbecd8d77_0_629"/>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8" name="Google Shape;68;g2bfbecd8d77_0_629"/>
          <p:cNvSpPr txBox="1">
            <a:spLocks noGrp="1"/>
          </p:cNvSpPr>
          <p:nvPr>
            <p:ph type="title"/>
          </p:nvPr>
        </p:nvSpPr>
        <p:spPr>
          <a:xfrm>
            <a:off x="1092200" y="1127467"/>
            <a:ext cx="10007700" cy="12729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69" name="Google Shape;69;g2bfbecd8d77_0_629"/>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g2bfbecd8d77_0_635"/>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2" name="Google Shape;72;g2bfbecd8d77_0_635"/>
          <p:cNvSpPr/>
          <p:nvPr/>
        </p:nvSpPr>
        <p:spPr>
          <a:xfrm>
            <a:off x="41" y="3766000"/>
            <a:ext cx="9827100" cy="30921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 name="Google Shape;73;g2bfbecd8d77_0_635"/>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4" name="Google Shape;74;g2bfbecd8d77_0_635"/>
          <p:cNvSpPr txBox="1">
            <a:spLocks noGrp="1"/>
          </p:cNvSpPr>
          <p:nvPr>
            <p:ph type="title"/>
          </p:nvPr>
        </p:nvSpPr>
        <p:spPr>
          <a:xfrm>
            <a:off x="1092200" y="1127467"/>
            <a:ext cx="4945500" cy="18441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75" name="Google Shape;75;g2bfbecd8d77_0_635"/>
          <p:cNvSpPr txBox="1">
            <a:spLocks noGrp="1"/>
          </p:cNvSpPr>
          <p:nvPr>
            <p:ph type="body" idx="1"/>
          </p:nvPr>
        </p:nvSpPr>
        <p:spPr>
          <a:xfrm>
            <a:off x="1107600" y="3092067"/>
            <a:ext cx="4945500" cy="28263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76" name="Google Shape;76;g2bfbecd8d77_0_635"/>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g2bfbecd8d77_0_642"/>
          <p:cNvSpPr/>
          <p:nvPr/>
        </p:nvSpPr>
        <p:spPr>
          <a:xfrm>
            <a:off x="0" y="3764192"/>
            <a:ext cx="9825600" cy="30891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g2bfbecd8d77_0_642"/>
          <p:cNvSpPr/>
          <p:nvPr/>
        </p:nvSpPr>
        <p:spPr>
          <a:xfrm flipH="1">
            <a:off x="4777714" y="2072150"/>
            <a:ext cx="7413900" cy="47859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80" name="Google Shape;80;g2bfbecd8d77_0_642"/>
          <p:cNvGrpSpPr/>
          <p:nvPr/>
        </p:nvGrpSpPr>
        <p:grpSpPr>
          <a:xfrm>
            <a:off x="341189" y="-11"/>
            <a:ext cx="3001758" cy="1391229"/>
            <a:chOff x="3961956" y="4383950"/>
            <a:chExt cx="1160548" cy="548700"/>
          </a:xfrm>
        </p:grpSpPr>
        <p:sp>
          <p:nvSpPr>
            <p:cNvPr id="81" name="Google Shape;81;g2bfbecd8d77_0_642"/>
            <p:cNvSpPr/>
            <p:nvPr/>
          </p:nvSpPr>
          <p:spPr>
            <a:xfrm>
              <a:off x="4224904" y="4383950"/>
              <a:ext cx="897600" cy="5487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 name="Google Shape;82;g2bfbecd8d77_0_642"/>
            <p:cNvSpPr/>
            <p:nvPr/>
          </p:nvSpPr>
          <p:spPr>
            <a:xfrm>
              <a:off x="4093430" y="4383950"/>
              <a:ext cx="897600" cy="5487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 name="Google Shape;83;g2bfbecd8d77_0_642"/>
            <p:cNvSpPr/>
            <p:nvPr/>
          </p:nvSpPr>
          <p:spPr>
            <a:xfrm>
              <a:off x="3961956" y="4383950"/>
              <a:ext cx="897600" cy="5487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4" name="Google Shape;84;g2bfbecd8d77_0_642"/>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85" name="Google Shape;85;g2bfbecd8d77_0_642"/>
          <p:cNvGrpSpPr/>
          <p:nvPr/>
        </p:nvGrpSpPr>
        <p:grpSpPr>
          <a:xfrm>
            <a:off x="46579" y="6029501"/>
            <a:ext cx="2124408" cy="822734"/>
            <a:chOff x="6917201" y="0"/>
            <a:chExt cx="2227777" cy="863400"/>
          </a:xfrm>
        </p:grpSpPr>
        <p:sp>
          <p:nvSpPr>
            <p:cNvPr id="86" name="Google Shape;86;g2bfbecd8d77_0_642"/>
            <p:cNvSpPr/>
            <p:nvPr/>
          </p:nvSpPr>
          <p:spPr>
            <a:xfrm>
              <a:off x="7641677" y="0"/>
              <a:ext cx="1503300" cy="863400"/>
            </a:xfrm>
            <a:prstGeom prst="parallelogram">
              <a:avLst>
                <a:gd name="adj" fmla="val 158024"/>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g2bfbecd8d77_0_642"/>
            <p:cNvSpPr/>
            <p:nvPr/>
          </p:nvSpPr>
          <p:spPr>
            <a:xfrm>
              <a:off x="7279439" y="0"/>
              <a:ext cx="1503300" cy="863400"/>
            </a:xfrm>
            <a:prstGeom prst="parallelogram">
              <a:avLst>
                <a:gd name="adj" fmla="val 158024"/>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 name="Google Shape;88;g2bfbecd8d77_0_642"/>
            <p:cNvSpPr/>
            <p:nvPr/>
          </p:nvSpPr>
          <p:spPr>
            <a:xfrm>
              <a:off x="6917201" y="0"/>
              <a:ext cx="1503300" cy="863400"/>
            </a:xfrm>
            <a:prstGeom prst="parallelogram">
              <a:avLst>
                <a:gd name="adj" fmla="val 158024"/>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89" name="Google Shape;89;g2bfbecd8d77_0_642"/>
          <p:cNvGrpSpPr/>
          <p:nvPr/>
        </p:nvGrpSpPr>
        <p:grpSpPr>
          <a:xfrm>
            <a:off x="7848470" y="1657"/>
            <a:ext cx="4343273" cy="1681990"/>
            <a:chOff x="6917201" y="0"/>
            <a:chExt cx="2227777" cy="863400"/>
          </a:xfrm>
        </p:grpSpPr>
        <p:sp>
          <p:nvSpPr>
            <p:cNvPr id="90" name="Google Shape;90;g2bfbecd8d77_0_642"/>
            <p:cNvSpPr/>
            <p:nvPr/>
          </p:nvSpPr>
          <p:spPr>
            <a:xfrm>
              <a:off x="7641677"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1" name="Google Shape;91;g2bfbecd8d77_0_642"/>
            <p:cNvSpPr/>
            <p:nvPr/>
          </p:nvSpPr>
          <p:spPr>
            <a:xfrm>
              <a:off x="7279439"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2" name="Google Shape;92;g2bfbecd8d77_0_642"/>
            <p:cNvSpPr/>
            <p:nvPr/>
          </p:nvSpPr>
          <p:spPr>
            <a:xfrm>
              <a:off x="6917201"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3" name="Google Shape;93;g2bfbecd8d77_0_642"/>
          <p:cNvSpPr txBox="1">
            <a:spLocks noGrp="1"/>
          </p:cNvSpPr>
          <p:nvPr>
            <p:ph type="title"/>
          </p:nvPr>
        </p:nvSpPr>
        <p:spPr>
          <a:xfrm>
            <a:off x="1858572" y="1734861"/>
            <a:ext cx="8489100" cy="33855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300"/>
              <a:buNone/>
              <a:defRPr sz="4300"/>
            </a:lvl1pPr>
            <a:lvl2pPr lvl="1" algn="ctr">
              <a:spcBef>
                <a:spcPts val="0"/>
              </a:spcBef>
              <a:spcAft>
                <a:spcPts val="0"/>
              </a:spcAft>
              <a:buSzPts val="4300"/>
              <a:buNone/>
              <a:defRPr sz="4300"/>
            </a:lvl2pPr>
            <a:lvl3pPr lvl="2" algn="ctr">
              <a:spcBef>
                <a:spcPts val="0"/>
              </a:spcBef>
              <a:spcAft>
                <a:spcPts val="0"/>
              </a:spcAft>
              <a:buSzPts val="4300"/>
              <a:buNone/>
              <a:defRPr sz="4300"/>
            </a:lvl3pPr>
            <a:lvl4pPr lvl="3" algn="ctr">
              <a:spcBef>
                <a:spcPts val="0"/>
              </a:spcBef>
              <a:spcAft>
                <a:spcPts val="0"/>
              </a:spcAft>
              <a:buSzPts val="4300"/>
              <a:buNone/>
              <a:defRPr sz="4300"/>
            </a:lvl4pPr>
            <a:lvl5pPr lvl="4" algn="ctr">
              <a:spcBef>
                <a:spcPts val="0"/>
              </a:spcBef>
              <a:spcAft>
                <a:spcPts val="0"/>
              </a:spcAft>
              <a:buSzPts val="4300"/>
              <a:buNone/>
              <a:defRPr sz="4300"/>
            </a:lvl5pPr>
            <a:lvl6pPr lvl="5" algn="ctr">
              <a:spcBef>
                <a:spcPts val="0"/>
              </a:spcBef>
              <a:spcAft>
                <a:spcPts val="0"/>
              </a:spcAft>
              <a:buSzPts val="4300"/>
              <a:buNone/>
              <a:defRPr sz="4300"/>
            </a:lvl6pPr>
            <a:lvl7pPr lvl="6" algn="ctr">
              <a:spcBef>
                <a:spcPts val="0"/>
              </a:spcBef>
              <a:spcAft>
                <a:spcPts val="0"/>
              </a:spcAft>
              <a:buSzPts val="4300"/>
              <a:buNone/>
              <a:defRPr sz="4300"/>
            </a:lvl7pPr>
            <a:lvl8pPr lvl="7" algn="ctr">
              <a:spcBef>
                <a:spcPts val="0"/>
              </a:spcBef>
              <a:spcAft>
                <a:spcPts val="0"/>
              </a:spcAft>
              <a:buSzPts val="4300"/>
              <a:buNone/>
              <a:defRPr sz="4300"/>
            </a:lvl8pPr>
            <a:lvl9pPr lvl="8" algn="ctr">
              <a:spcBef>
                <a:spcPts val="0"/>
              </a:spcBef>
              <a:spcAft>
                <a:spcPts val="0"/>
              </a:spcAft>
              <a:buSzPts val="4300"/>
              <a:buNone/>
              <a:defRPr sz="4300"/>
            </a:lvl9pPr>
          </a:lstStyle>
          <a:p>
            <a:endParaRPr/>
          </a:p>
        </p:txBody>
      </p:sp>
      <p:sp>
        <p:nvSpPr>
          <p:cNvPr id="94" name="Google Shape;94;g2bfbecd8d77_0_642"/>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g2bfbecd8d77_0_660"/>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7" name="Google Shape;97;g2bfbecd8d77_0_660"/>
          <p:cNvSpPr/>
          <p:nvPr/>
        </p:nvSpPr>
        <p:spPr>
          <a:xfrm>
            <a:off x="41" y="3766000"/>
            <a:ext cx="9827100" cy="30921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 name="Google Shape;98;g2bfbecd8d77_0_660"/>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9" name="Google Shape;99;g2bfbecd8d77_0_660"/>
          <p:cNvSpPr txBox="1">
            <a:spLocks noGrp="1"/>
          </p:cNvSpPr>
          <p:nvPr>
            <p:ph type="title"/>
          </p:nvPr>
        </p:nvSpPr>
        <p:spPr>
          <a:xfrm>
            <a:off x="1092200" y="1127467"/>
            <a:ext cx="8565600" cy="9399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00" name="Google Shape;100;g2bfbecd8d77_0_660"/>
          <p:cNvSpPr txBox="1">
            <a:spLocks noGrp="1"/>
          </p:cNvSpPr>
          <p:nvPr>
            <p:ph type="subTitle" idx="1"/>
          </p:nvPr>
        </p:nvSpPr>
        <p:spPr>
          <a:xfrm>
            <a:off x="1092200" y="2067600"/>
            <a:ext cx="7813200" cy="5247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01" name="Google Shape;101;g2bfbecd8d77_0_660"/>
          <p:cNvSpPr txBox="1">
            <a:spLocks noGrp="1"/>
          </p:cNvSpPr>
          <p:nvPr>
            <p:ph type="body" idx="2"/>
          </p:nvPr>
        </p:nvSpPr>
        <p:spPr>
          <a:xfrm>
            <a:off x="1092200" y="3289400"/>
            <a:ext cx="7813200" cy="27939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102" name="Google Shape;102;g2bfbecd8d77_0_660"/>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g2bfbecd8d77_0_668"/>
          <p:cNvSpPr/>
          <p:nvPr/>
        </p:nvSpPr>
        <p:spPr>
          <a:xfrm>
            <a:off x="41" y="3766000"/>
            <a:ext cx="9827100" cy="30921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5" name="Google Shape;105;g2bfbecd8d77_0_668"/>
          <p:cNvSpPr/>
          <p:nvPr/>
        </p:nvSpPr>
        <p:spPr>
          <a:xfrm flipH="1">
            <a:off x="4776900" y="2067600"/>
            <a:ext cx="7415100" cy="47904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g2bfbecd8d77_0_668"/>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7" name="Google Shape;107;g2bfbecd8d77_0_668"/>
          <p:cNvSpPr txBox="1">
            <a:spLocks noGrp="1"/>
          </p:cNvSpPr>
          <p:nvPr>
            <p:ph type="body" idx="1"/>
          </p:nvPr>
        </p:nvSpPr>
        <p:spPr>
          <a:xfrm>
            <a:off x="437367" y="5551333"/>
            <a:ext cx="9886800" cy="806700"/>
          </a:xfrm>
          <a:prstGeom prst="rect">
            <a:avLst/>
          </a:prstGeom>
        </p:spPr>
        <p:txBody>
          <a:bodyPr spcFirstLastPara="1" wrap="square" lIns="121900" tIns="121900" rIns="121900" bIns="121900" anchor="b" anchorCtr="0">
            <a:normAutofit/>
          </a:bodyPr>
          <a:lstStyle>
            <a:lvl1pPr marL="457200" lvl="0" indent="-228600">
              <a:lnSpc>
                <a:spcPct val="100000"/>
              </a:lnSpc>
              <a:spcBef>
                <a:spcPts val="0"/>
              </a:spcBef>
              <a:spcAft>
                <a:spcPts val="0"/>
              </a:spcAft>
              <a:buSzPts val="1700"/>
              <a:buNone/>
              <a:defRPr/>
            </a:lvl1pPr>
          </a:lstStyle>
          <a:p>
            <a:endParaRPr/>
          </a:p>
        </p:txBody>
      </p:sp>
      <p:sp>
        <p:nvSpPr>
          <p:cNvPr id="108" name="Google Shape;108;g2bfbecd8d77_0_668"/>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g2bfbecd8d77_0_57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1pPr>
            <a:lvl2pPr lvl="1">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2pPr>
            <a:lvl3pPr lvl="2">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3pPr>
            <a:lvl4pPr lvl="3">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4pPr>
            <a:lvl5pPr lvl="4">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5pPr>
            <a:lvl6pPr lvl="5">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6pPr>
            <a:lvl7pPr lvl="6">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7pPr>
            <a:lvl8pPr lvl="7">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8pPr>
            <a:lvl9pPr lvl="8">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9pPr>
          </a:lstStyle>
          <a:p>
            <a:endParaRPr/>
          </a:p>
        </p:txBody>
      </p:sp>
      <p:sp>
        <p:nvSpPr>
          <p:cNvPr id="7" name="Google Shape;7;g2bfbecd8d77_0_570"/>
          <p:cNvSpPr txBox="1">
            <a:spLocks noGrp="1"/>
          </p:cNvSpPr>
          <p:nvPr>
            <p:ph type="body" idx="1"/>
          </p:nvPr>
        </p:nvSpPr>
        <p:spPr>
          <a:xfrm>
            <a:off x="415600" y="1536633"/>
            <a:ext cx="11360700" cy="4521600"/>
          </a:xfrm>
          <a:prstGeom prst="rect">
            <a:avLst/>
          </a:prstGeom>
          <a:noFill/>
          <a:ln>
            <a:noFill/>
          </a:ln>
        </p:spPr>
        <p:txBody>
          <a:bodyPr spcFirstLastPara="1" wrap="square" lIns="121900" tIns="121900" rIns="121900" bIns="121900" anchor="t" anchorCtr="0">
            <a:normAutofit/>
          </a:bodyPr>
          <a:lstStyle>
            <a:lvl1pPr marL="457200" lvl="0" indent="-336550">
              <a:lnSpc>
                <a:spcPct val="115000"/>
              </a:lnSpc>
              <a:spcBef>
                <a:spcPts val="0"/>
              </a:spcBef>
              <a:spcAft>
                <a:spcPts val="0"/>
              </a:spcAft>
              <a:buClr>
                <a:schemeClr val="dk2"/>
              </a:buClr>
              <a:buSzPts val="1700"/>
              <a:buFont typeface="Calibri"/>
              <a:buChar char="●"/>
              <a:defRPr sz="1700">
                <a:solidFill>
                  <a:schemeClr val="dk2"/>
                </a:solidFill>
                <a:latin typeface="Calibri"/>
                <a:ea typeface="Calibri"/>
                <a:cs typeface="Calibri"/>
                <a:sym typeface="Calibri"/>
              </a:defRPr>
            </a:lvl1pPr>
            <a:lvl2pPr marL="914400" lvl="1" indent="-32385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2pPr>
            <a:lvl3pPr marL="1371600" lvl="2" indent="-32385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3pPr>
            <a:lvl4pPr marL="1828800" lvl="3" indent="-32385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4pPr>
            <a:lvl5pPr marL="2286000" lvl="4" indent="-32385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5pPr>
            <a:lvl6pPr marL="2743200" lvl="5" indent="-32385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6pPr>
            <a:lvl7pPr marL="3200400" lvl="6" indent="-32385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7pPr>
            <a:lvl8pPr marL="3657600" lvl="7" indent="-32385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8pPr>
            <a:lvl9pPr marL="4114800" lvl="8" indent="-32385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9pPr>
          </a:lstStyle>
          <a:p>
            <a:endParaRPr/>
          </a:p>
        </p:txBody>
      </p:sp>
      <p:sp>
        <p:nvSpPr>
          <p:cNvPr id="8" name="Google Shape;8;g2bfbecd8d77_0_570"/>
          <p:cNvSpPr txBox="1">
            <a:spLocks noGrp="1"/>
          </p:cNvSpPr>
          <p:nvPr>
            <p:ph type="sldNum" idx="12"/>
          </p:nvPr>
        </p:nvSpPr>
        <p:spPr>
          <a:xfrm>
            <a:off x="11187645" y="6058224"/>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latin typeface="Nunito"/>
                <a:ea typeface="Nunito"/>
                <a:cs typeface="Nunito"/>
                <a:sym typeface="Nunito"/>
              </a:defRPr>
            </a:lvl1pPr>
            <a:lvl2pPr lvl="1" algn="r">
              <a:buNone/>
              <a:defRPr sz="1300">
                <a:solidFill>
                  <a:schemeClr val="dk2"/>
                </a:solidFill>
                <a:latin typeface="Nunito"/>
                <a:ea typeface="Nunito"/>
                <a:cs typeface="Nunito"/>
                <a:sym typeface="Nunito"/>
              </a:defRPr>
            </a:lvl2pPr>
            <a:lvl3pPr lvl="2" algn="r">
              <a:buNone/>
              <a:defRPr sz="1300">
                <a:solidFill>
                  <a:schemeClr val="dk2"/>
                </a:solidFill>
                <a:latin typeface="Nunito"/>
                <a:ea typeface="Nunito"/>
                <a:cs typeface="Nunito"/>
                <a:sym typeface="Nunito"/>
              </a:defRPr>
            </a:lvl3pPr>
            <a:lvl4pPr lvl="3" algn="r">
              <a:buNone/>
              <a:defRPr sz="1300">
                <a:solidFill>
                  <a:schemeClr val="dk2"/>
                </a:solidFill>
                <a:latin typeface="Nunito"/>
                <a:ea typeface="Nunito"/>
                <a:cs typeface="Nunito"/>
                <a:sym typeface="Nunito"/>
              </a:defRPr>
            </a:lvl4pPr>
            <a:lvl5pPr lvl="4" algn="r">
              <a:buNone/>
              <a:defRPr sz="1300">
                <a:solidFill>
                  <a:schemeClr val="dk2"/>
                </a:solidFill>
                <a:latin typeface="Nunito"/>
                <a:ea typeface="Nunito"/>
                <a:cs typeface="Nunito"/>
                <a:sym typeface="Nunito"/>
              </a:defRPr>
            </a:lvl5pPr>
            <a:lvl6pPr lvl="5" algn="r">
              <a:buNone/>
              <a:defRPr sz="1300">
                <a:solidFill>
                  <a:schemeClr val="dk2"/>
                </a:solidFill>
                <a:latin typeface="Nunito"/>
                <a:ea typeface="Nunito"/>
                <a:cs typeface="Nunito"/>
                <a:sym typeface="Nunito"/>
              </a:defRPr>
            </a:lvl6pPr>
            <a:lvl7pPr lvl="6" algn="r">
              <a:buNone/>
              <a:defRPr sz="1300">
                <a:solidFill>
                  <a:schemeClr val="dk2"/>
                </a:solidFill>
                <a:latin typeface="Nunito"/>
                <a:ea typeface="Nunito"/>
                <a:cs typeface="Nunito"/>
                <a:sym typeface="Nunito"/>
              </a:defRPr>
            </a:lvl7pPr>
            <a:lvl8pPr lvl="7" algn="r">
              <a:buNone/>
              <a:defRPr sz="1300">
                <a:solidFill>
                  <a:schemeClr val="dk2"/>
                </a:solidFill>
                <a:latin typeface="Nunito"/>
                <a:ea typeface="Nunito"/>
                <a:cs typeface="Nunito"/>
                <a:sym typeface="Nunito"/>
              </a:defRPr>
            </a:lvl8pPr>
            <a:lvl9pPr lvl="8" algn="r">
              <a:buNone/>
              <a:defRPr sz="13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bing.com/search?q=java&amp;qs=n&amp;form=QBRE&amp;sp=-1&amp;pq=java&amp;sc=10-4&amp;sk=&amp;cvid=A55AE7B98DE4499B950FAFEE3635DACB&amp;ghsh=0&amp;ghacc=0&amp;ghp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
          <p:cNvSpPr txBox="1">
            <a:spLocks noGrp="1"/>
          </p:cNvSpPr>
          <p:nvPr>
            <p:ph type="ctrTitle"/>
          </p:nvPr>
        </p:nvSpPr>
        <p:spPr>
          <a:xfrm>
            <a:off x="1162825" y="2044350"/>
            <a:ext cx="9583800" cy="23169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86274"/>
              <a:buFont typeface="Calibri"/>
              <a:buNone/>
            </a:pPr>
            <a:br>
              <a:rPr lang="en-US" b="1" dirty="0"/>
            </a:br>
            <a:r>
              <a:rPr lang="en-US" b="1" dirty="0"/>
              <a:t>                       </a:t>
            </a:r>
            <a:br>
              <a:rPr lang="en-US" b="1" dirty="0"/>
            </a:br>
            <a:br>
              <a:rPr lang="en-US" b="1" dirty="0"/>
            </a:br>
            <a:br>
              <a:rPr lang="en-US" b="1" dirty="0"/>
            </a:br>
            <a:br>
              <a:rPr lang="en-US" b="1" dirty="0"/>
            </a:br>
            <a:br>
              <a:rPr lang="en-US" b="1" dirty="0"/>
            </a:br>
            <a:br>
              <a:rPr lang="en-US" b="1" dirty="0"/>
            </a:br>
            <a:r>
              <a:rPr lang="en-US" b="1" dirty="0"/>
              <a:t>                            </a:t>
            </a:r>
            <a:endParaRPr b="1" dirty="0"/>
          </a:p>
          <a:p>
            <a:pPr marL="0" lvl="0" indent="0" algn="l" rtl="0">
              <a:lnSpc>
                <a:spcPct val="90000"/>
              </a:lnSpc>
              <a:spcBef>
                <a:spcPts val="0"/>
              </a:spcBef>
              <a:spcAft>
                <a:spcPts val="0"/>
              </a:spcAft>
              <a:buClr>
                <a:schemeClr val="dk1"/>
              </a:buClr>
              <a:buSzPct val="127742"/>
              <a:buFont typeface="Calibri"/>
              <a:buNone/>
            </a:pPr>
            <a:endParaRPr sz="3444" b="1" dirty="0"/>
          </a:p>
          <a:p>
            <a:pPr marL="0" lvl="0" indent="0" algn="l" rtl="0">
              <a:lnSpc>
                <a:spcPct val="90000"/>
              </a:lnSpc>
              <a:spcBef>
                <a:spcPts val="0"/>
              </a:spcBef>
              <a:spcAft>
                <a:spcPts val="0"/>
              </a:spcAft>
              <a:buClr>
                <a:schemeClr val="dk1"/>
              </a:buClr>
              <a:buSzPct val="127742"/>
              <a:buFont typeface="Calibri"/>
              <a:buNone/>
            </a:pPr>
            <a:r>
              <a:rPr lang="en-US" sz="3444" b="1" dirty="0"/>
              <a:t>                            </a:t>
            </a:r>
            <a:endParaRPr sz="3444" b="1" dirty="0"/>
          </a:p>
          <a:p>
            <a:pPr marL="0" lvl="0" indent="0" algn="l" rtl="0">
              <a:lnSpc>
                <a:spcPct val="90000"/>
              </a:lnSpc>
              <a:spcBef>
                <a:spcPts val="0"/>
              </a:spcBef>
              <a:spcAft>
                <a:spcPts val="0"/>
              </a:spcAft>
              <a:buClr>
                <a:schemeClr val="dk1"/>
              </a:buClr>
              <a:buSzPct val="127742"/>
              <a:buFont typeface="Calibri"/>
              <a:buNone/>
            </a:pPr>
            <a:endParaRPr sz="3444" b="1" dirty="0"/>
          </a:p>
          <a:p>
            <a:pPr marL="0" lvl="0" indent="0" algn="l" rtl="0">
              <a:lnSpc>
                <a:spcPct val="90000"/>
              </a:lnSpc>
              <a:spcBef>
                <a:spcPts val="0"/>
              </a:spcBef>
              <a:spcAft>
                <a:spcPts val="0"/>
              </a:spcAft>
              <a:buClr>
                <a:schemeClr val="dk1"/>
              </a:buClr>
              <a:buSzPct val="127742"/>
              <a:buFont typeface="Calibri"/>
              <a:buNone/>
            </a:pPr>
            <a:r>
              <a:rPr lang="en-US" sz="3444" b="1" dirty="0"/>
              <a:t>                            </a:t>
            </a:r>
            <a:r>
              <a:rPr lang="en-US" sz="3555" b="1" u="sng" dirty="0">
                <a:solidFill>
                  <a:srgbClr val="1155CC"/>
                </a:solidFill>
              </a:rPr>
              <a:t>MAJOR PROJECT</a:t>
            </a:r>
            <a:r>
              <a:rPr lang="en-US" sz="3444" b="1" u="sng" dirty="0">
                <a:solidFill>
                  <a:schemeClr val="accent5"/>
                </a:solidFill>
              </a:rPr>
              <a:t> </a:t>
            </a:r>
            <a:endParaRPr sz="3444" b="1" u="sng" dirty="0">
              <a:solidFill>
                <a:schemeClr val="accent5"/>
              </a:solidFill>
            </a:endParaRPr>
          </a:p>
          <a:p>
            <a:pPr marL="0" lvl="0" indent="0" algn="l" rtl="0">
              <a:lnSpc>
                <a:spcPct val="90000"/>
              </a:lnSpc>
              <a:spcBef>
                <a:spcPts val="0"/>
              </a:spcBef>
              <a:spcAft>
                <a:spcPts val="0"/>
              </a:spcAft>
              <a:buClr>
                <a:schemeClr val="dk1"/>
              </a:buClr>
              <a:buSzPct val="127742"/>
              <a:buFont typeface="Calibri"/>
              <a:buNone/>
            </a:pPr>
            <a:r>
              <a:rPr lang="en-US" sz="3444" b="1" dirty="0">
                <a:solidFill>
                  <a:schemeClr val="accent5"/>
                </a:solidFill>
              </a:rPr>
              <a:t>                             </a:t>
            </a:r>
            <a:r>
              <a:rPr lang="en-US" sz="2700" b="1" dirty="0">
                <a:solidFill>
                  <a:srgbClr val="0C0C0C"/>
                </a:solidFill>
              </a:rPr>
              <a:t>Department of AIML</a:t>
            </a:r>
            <a:endParaRPr sz="2700" b="1" dirty="0">
              <a:solidFill>
                <a:srgbClr val="0C0C0C"/>
              </a:solidFill>
            </a:endParaRPr>
          </a:p>
          <a:p>
            <a:pPr marL="0" lvl="0" indent="0" algn="l" rtl="0">
              <a:lnSpc>
                <a:spcPct val="90000"/>
              </a:lnSpc>
              <a:spcBef>
                <a:spcPts val="0"/>
              </a:spcBef>
              <a:spcAft>
                <a:spcPts val="0"/>
              </a:spcAft>
              <a:buClr>
                <a:schemeClr val="dk1"/>
              </a:buClr>
              <a:buSzPct val="137500"/>
              <a:buFont typeface="Calibri"/>
              <a:buNone/>
            </a:pPr>
            <a:r>
              <a:rPr lang="en-US" sz="3200" b="1" dirty="0">
                <a:solidFill>
                  <a:srgbClr val="0C0C0C"/>
                </a:solidFill>
              </a:rPr>
              <a:t>   </a:t>
            </a:r>
            <a:r>
              <a:rPr lang="en-US" sz="3316" b="1" dirty="0">
                <a:solidFill>
                  <a:srgbClr val="0C0C0C"/>
                </a:solidFill>
              </a:rPr>
              <a:t> </a:t>
            </a:r>
            <a:r>
              <a:rPr lang="en-US" sz="3316" b="1" dirty="0">
                <a:solidFill>
                  <a:srgbClr val="0C0C0C"/>
                </a:solidFill>
                <a:latin typeface="Times New Roman"/>
                <a:ea typeface="Times New Roman"/>
                <a:cs typeface="Times New Roman"/>
                <a:sym typeface="Times New Roman"/>
              </a:rPr>
              <a:t>Healthcare Predictive Analytics for Diseases Diagnosis</a:t>
            </a:r>
            <a:endParaRPr sz="3316" b="1" dirty="0">
              <a:solidFill>
                <a:srgbClr val="0C0C0C"/>
              </a:solidFill>
            </a:endParaRPr>
          </a:p>
          <a:p>
            <a:pPr marL="0" lvl="0" indent="0" algn="l" rtl="0">
              <a:lnSpc>
                <a:spcPct val="90000"/>
              </a:lnSpc>
              <a:spcBef>
                <a:spcPts val="0"/>
              </a:spcBef>
              <a:spcAft>
                <a:spcPts val="0"/>
              </a:spcAft>
              <a:buClr>
                <a:schemeClr val="dk1"/>
              </a:buClr>
              <a:buSzPct val="137500"/>
              <a:buFont typeface="Calibri"/>
              <a:buNone/>
            </a:pPr>
            <a:r>
              <a:rPr lang="en-US" b="1" dirty="0"/>
              <a:t>                                                           </a:t>
            </a:r>
            <a:br>
              <a:rPr lang="en-US" b="1" dirty="0"/>
            </a:br>
            <a:r>
              <a:rPr lang="en-US" b="1" dirty="0"/>
              <a:t> </a:t>
            </a:r>
            <a:br>
              <a:rPr lang="en-US" b="1" dirty="0"/>
            </a:br>
            <a:br>
              <a:rPr lang="en-US" b="1" dirty="0"/>
            </a:br>
            <a:br>
              <a:rPr lang="en-US" b="1" dirty="0"/>
            </a:br>
            <a:r>
              <a:rPr lang="en-US" b="1" i="1" dirty="0"/>
              <a:t>  </a:t>
            </a:r>
            <a:br>
              <a:rPr lang="en-US" sz="3600" b="1" i="1" dirty="0"/>
            </a:br>
            <a:r>
              <a:rPr lang="en-US" sz="3200" b="1" dirty="0"/>
              <a:t> </a:t>
            </a:r>
            <a:endParaRPr sz="3200" b="1" dirty="0"/>
          </a:p>
          <a:p>
            <a:pPr marL="0" lvl="0" indent="0" algn="l" rtl="0">
              <a:lnSpc>
                <a:spcPct val="90000"/>
              </a:lnSpc>
              <a:spcBef>
                <a:spcPts val="0"/>
              </a:spcBef>
              <a:spcAft>
                <a:spcPts val="0"/>
              </a:spcAft>
              <a:buClr>
                <a:schemeClr val="dk1"/>
              </a:buClr>
              <a:buSzPct val="86274"/>
              <a:buFont typeface="Calibri"/>
              <a:buNone/>
            </a:pPr>
            <a:br>
              <a:rPr lang="en-US" dirty="0"/>
            </a:br>
            <a:br>
              <a:rPr lang="en-US" b="1" dirty="0"/>
            </a:br>
            <a:br>
              <a:rPr lang="en-US" b="1" dirty="0"/>
            </a:br>
            <a:br>
              <a:rPr lang="en-US" b="1" dirty="0"/>
            </a:br>
            <a:endParaRPr b="1" dirty="0"/>
          </a:p>
        </p:txBody>
      </p:sp>
      <p:sp>
        <p:nvSpPr>
          <p:cNvPr id="135" name="Google Shape;135;p1"/>
          <p:cNvSpPr txBox="1">
            <a:spLocks noGrp="1"/>
          </p:cNvSpPr>
          <p:nvPr>
            <p:ph type="subTitle" idx="1"/>
          </p:nvPr>
        </p:nvSpPr>
        <p:spPr>
          <a:xfrm>
            <a:off x="1445375" y="4361250"/>
            <a:ext cx="9982775" cy="2171525"/>
          </a:xfrm>
          <a:prstGeom prst="rect">
            <a:avLst/>
          </a:prstGeom>
          <a:noFill/>
          <a:ln>
            <a:noFill/>
          </a:ln>
        </p:spPr>
        <p:txBody>
          <a:bodyPr spcFirstLastPara="1" wrap="square" lIns="91425" tIns="45700" rIns="91425" bIns="45700" anchor="t" anchorCtr="0">
            <a:normAutofit fontScale="47500" lnSpcReduction="20000"/>
          </a:bodyPr>
          <a:lstStyle/>
          <a:p>
            <a:pPr marL="0" lvl="0" indent="0" algn="l" rtl="0">
              <a:lnSpc>
                <a:spcPct val="90000"/>
              </a:lnSpc>
              <a:spcBef>
                <a:spcPts val="0"/>
              </a:spcBef>
              <a:spcAft>
                <a:spcPts val="0"/>
              </a:spcAft>
              <a:buClr>
                <a:schemeClr val="dk1"/>
              </a:buClr>
              <a:buSzPct val="94792"/>
              <a:buNone/>
            </a:pPr>
            <a:r>
              <a:rPr lang="en-US" sz="4400" b="1" i="1" dirty="0">
                <a:solidFill>
                  <a:srgbClr val="000000"/>
                </a:solidFill>
              </a:rPr>
              <a:t>Project Guide :-</a:t>
            </a:r>
            <a:endParaRPr sz="4400" b="1" i="1" dirty="0">
              <a:solidFill>
                <a:srgbClr val="000000"/>
              </a:solidFill>
            </a:endParaRPr>
          </a:p>
          <a:p>
            <a:pPr marL="0" lvl="0" indent="0" algn="l" rtl="0">
              <a:lnSpc>
                <a:spcPct val="90000"/>
              </a:lnSpc>
              <a:spcBef>
                <a:spcPts val="0"/>
              </a:spcBef>
              <a:spcAft>
                <a:spcPts val="0"/>
              </a:spcAft>
              <a:buClr>
                <a:schemeClr val="dk1"/>
              </a:buClr>
              <a:buSzPct val="116433"/>
              <a:buNone/>
            </a:pPr>
            <a:r>
              <a:rPr lang="en-US" sz="3091" b="1" dirty="0">
                <a:solidFill>
                  <a:srgbClr val="000000"/>
                </a:solidFill>
              </a:rPr>
              <a:t> </a:t>
            </a:r>
            <a:r>
              <a:rPr lang="en-US" sz="3300" b="1" dirty="0">
                <a:solidFill>
                  <a:srgbClr val="000000"/>
                </a:solidFill>
              </a:rPr>
              <a:t>Prof. Dr. Hasib Shaikh </a:t>
            </a:r>
          </a:p>
          <a:p>
            <a:pPr marL="0" lvl="0" indent="0" algn="l" rtl="0">
              <a:lnSpc>
                <a:spcPct val="90000"/>
              </a:lnSpc>
              <a:spcBef>
                <a:spcPts val="0"/>
              </a:spcBef>
              <a:spcAft>
                <a:spcPts val="0"/>
              </a:spcAft>
              <a:buClr>
                <a:schemeClr val="dk1"/>
              </a:buClr>
              <a:buSzPct val="116433"/>
              <a:buNone/>
            </a:pPr>
            <a:endParaRPr sz="3300" b="1" dirty="0">
              <a:solidFill>
                <a:srgbClr val="000000"/>
              </a:solidFill>
            </a:endParaRPr>
          </a:p>
          <a:p>
            <a:pPr marL="0" lvl="0" indent="0" algn="l" rtl="0">
              <a:lnSpc>
                <a:spcPct val="90000"/>
              </a:lnSpc>
              <a:spcBef>
                <a:spcPts val="0"/>
              </a:spcBef>
              <a:spcAft>
                <a:spcPts val="0"/>
              </a:spcAft>
              <a:buClr>
                <a:schemeClr val="dk1"/>
              </a:buClr>
              <a:buSzPct val="116433"/>
              <a:buNone/>
            </a:pPr>
            <a:r>
              <a:rPr lang="en-US" sz="4400" b="1" i="1" dirty="0">
                <a:solidFill>
                  <a:srgbClr val="000000"/>
                </a:solidFill>
              </a:rPr>
              <a:t>                                                                                                                    Group Members:-</a:t>
            </a:r>
          </a:p>
          <a:p>
            <a:pPr marL="0" lvl="0" indent="0" algn="l" rtl="0">
              <a:lnSpc>
                <a:spcPct val="90000"/>
              </a:lnSpc>
              <a:spcBef>
                <a:spcPts val="0"/>
              </a:spcBef>
              <a:spcAft>
                <a:spcPts val="0"/>
              </a:spcAft>
              <a:buClr>
                <a:schemeClr val="dk1"/>
              </a:buClr>
              <a:buSzPct val="116433"/>
              <a:buNone/>
            </a:pPr>
            <a:endParaRPr lang="en-US" sz="2900" b="1" i="1" dirty="0">
              <a:solidFill>
                <a:srgbClr val="000000"/>
              </a:solidFill>
            </a:endParaRPr>
          </a:p>
          <a:p>
            <a:pPr marL="0" lvl="0" indent="0" algn="l" rtl="0">
              <a:lnSpc>
                <a:spcPct val="90000"/>
              </a:lnSpc>
              <a:spcBef>
                <a:spcPts val="0"/>
              </a:spcBef>
              <a:spcAft>
                <a:spcPts val="0"/>
              </a:spcAft>
              <a:buClr>
                <a:schemeClr val="dk1"/>
              </a:buClr>
              <a:buSzPct val="116433"/>
              <a:buNone/>
            </a:pPr>
            <a:r>
              <a:rPr lang="en-US" sz="2900" b="1" dirty="0">
                <a:solidFill>
                  <a:srgbClr val="000000"/>
                </a:solidFill>
              </a:rPr>
              <a:t>                                                                                                                                                                                    Ms. </a:t>
            </a:r>
            <a:r>
              <a:rPr lang="en-US" sz="2900" b="1" dirty="0" err="1">
                <a:solidFill>
                  <a:srgbClr val="000000"/>
                </a:solidFill>
              </a:rPr>
              <a:t>Arhama</a:t>
            </a:r>
            <a:r>
              <a:rPr lang="en-US" sz="2900" b="1" dirty="0">
                <a:solidFill>
                  <a:srgbClr val="000000"/>
                </a:solidFill>
              </a:rPr>
              <a:t> Ansari     -- 03 </a:t>
            </a:r>
          </a:p>
          <a:p>
            <a:pPr marL="0" lvl="0" indent="0" algn="l" rtl="0">
              <a:lnSpc>
                <a:spcPct val="90000"/>
              </a:lnSpc>
              <a:spcBef>
                <a:spcPts val="0"/>
              </a:spcBef>
              <a:spcAft>
                <a:spcPts val="0"/>
              </a:spcAft>
              <a:buClr>
                <a:schemeClr val="dk1"/>
              </a:buClr>
              <a:buSzPct val="116433"/>
              <a:buNone/>
            </a:pPr>
            <a:r>
              <a:rPr lang="en-US" sz="2900" b="1" dirty="0">
                <a:solidFill>
                  <a:srgbClr val="000000"/>
                </a:solidFill>
              </a:rPr>
              <a:t>                                                                                                                                                                                    Mr. </a:t>
            </a:r>
            <a:r>
              <a:rPr lang="en-US" sz="2900" b="1" dirty="0" err="1">
                <a:solidFill>
                  <a:srgbClr val="000000"/>
                </a:solidFill>
              </a:rPr>
              <a:t>Shreyash</a:t>
            </a:r>
            <a:r>
              <a:rPr lang="en-US" sz="2900" b="1" dirty="0">
                <a:solidFill>
                  <a:srgbClr val="000000"/>
                </a:solidFill>
              </a:rPr>
              <a:t> </a:t>
            </a:r>
            <a:r>
              <a:rPr lang="en-US" sz="2900" b="1" dirty="0" err="1">
                <a:solidFill>
                  <a:srgbClr val="000000"/>
                </a:solidFill>
              </a:rPr>
              <a:t>Narvekar</a:t>
            </a:r>
            <a:r>
              <a:rPr lang="en-US" sz="2900" b="1" dirty="0">
                <a:solidFill>
                  <a:srgbClr val="000000"/>
                </a:solidFill>
              </a:rPr>
              <a:t>   -- 71 </a:t>
            </a:r>
          </a:p>
          <a:p>
            <a:pPr marL="0" indent="0" algn="l">
              <a:lnSpc>
                <a:spcPct val="90000"/>
              </a:lnSpc>
              <a:buClr>
                <a:schemeClr val="dk1"/>
              </a:buClr>
              <a:buSzPct val="116433"/>
            </a:pPr>
            <a:r>
              <a:rPr lang="en-US" sz="2900" b="1" dirty="0">
                <a:solidFill>
                  <a:srgbClr val="000000"/>
                </a:solidFill>
              </a:rPr>
              <a:t>                                                                                                                                                                                    Mr. Brijesh pal      – 73</a:t>
            </a:r>
          </a:p>
          <a:p>
            <a:pPr marL="0" indent="0" algn="l">
              <a:lnSpc>
                <a:spcPct val="90000"/>
              </a:lnSpc>
              <a:buClr>
                <a:schemeClr val="dk1"/>
              </a:buClr>
              <a:buSzPct val="116433"/>
            </a:pPr>
            <a:r>
              <a:rPr lang="en-US" sz="2900" b="1" dirty="0">
                <a:solidFill>
                  <a:srgbClr val="000000"/>
                </a:solidFill>
              </a:rPr>
              <a:t>                                                                                                                                                                                    Mr. Shivam Kumar Yadav – 134</a:t>
            </a:r>
          </a:p>
          <a:p>
            <a:pPr marL="0" lvl="0" indent="0" algn="l" rtl="0">
              <a:lnSpc>
                <a:spcPct val="90000"/>
              </a:lnSpc>
              <a:spcBef>
                <a:spcPts val="0"/>
              </a:spcBef>
              <a:spcAft>
                <a:spcPts val="0"/>
              </a:spcAft>
              <a:buClr>
                <a:schemeClr val="dk1"/>
              </a:buClr>
              <a:buSzPct val="116433"/>
              <a:buNone/>
            </a:pPr>
            <a:endParaRPr sz="2200" dirty="0">
              <a:solidFill>
                <a:srgbClr val="000000"/>
              </a:solidFill>
            </a:endParaRPr>
          </a:p>
          <a:p>
            <a:pPr marL="0" lvl="0" indent="0" algn="l" rtl="0">
              <a:lnSpc>
                <a:spcPct val="90000"/>
              </a:lnSpc>
              <a:spcBef>
                <a:spcPts val="0"/>
              </a:spcBef>
              <a:spcAft>
                <a:spcPts val="0"/>
              </a:spcAft>
              <a:buClr>
                <a:schemeClr val="dk1"/>
              </a:buClr>
              <a:buSzPct val="126805"/>
              <a:buNone/>
            </a:pPr>
            <a:r>
              <a:rPr lang="en-US" sz="2208" b="1" dirty="0">
                <a:solidFill>
                  <a:srgbClr val="000000"/>
                </a:solidFill>
              </a:rPr>
              <a:t>                                                          </a:t>
            </a:r>
            <a:endParaRPr sz="2208" b="1" dirty="0">
              <a:solidFill>
                <a:srgbClr val="000000"/>
              </a:solidFill>
            </a:endParaRPr>
          </a:p>
          <a:p>
            <a:pPr marL="0" lvl="0" indent="0" algn="l" rtl="0">
              <a:lnSpc>
                <a:spcPct val="90000"/>
              </a:lnSpc>
              <a:spcBef>
                <a:spcPts val="0"/>
              </a:spcBef>
              <a:spcAft>
                <a:spcPts val="0"/>
              </a:spcAft>
              <a:buClr>
                <a:schemeClr val="dk1"/>
              </a:buClr>
              <a:buSzPct val="126805"/>
              <a:buFont typeface="Arial"/>
              <a:buNone/>
            </a:pPr>
            <a:r>
              <a:rPr lang="en-US" sz="2208" b="1" dirty="0">
                <a:solidFill>
                  <a:srgbClr val="000000"/>
                </a:solidFill>
              </a:rPr>
              <a:t>                                                                                                 </a:t>
            </a:r>
            <a:r>
              <a:rPr lang="en-US" sz="2443" b="1" dirty="0">
                <a:solidFill>
                  <a:srgbClr val="000000"/>
                </a:solidFill>
              </a:rPr>
              <a:t> </a:t>
            </a:r>
            <a:endParaRPr sz="2400" b="1" dirty="0">
              <a:solidFill>
                <a:srgbClr val="000000"/>
              </a:solidFill>
            </a:endParaRPr>
          </a:p>
          <a:p>
            <a:pPr marL="0" lvl="0" indent="0" algn="l" rtl="0">
              <a:lnSpc>
                <a:spcPct val="90000"/>
              </a:lnSpc>
              <a:spcBef>
                <a:spcPts val="0"/>
              </a:spcBef>
              <a:spcAft>
                <a:spcPts val="0"/>
              </a:spcAft>
              <a:buClr>
                <a:schemeClr val="dk1"/>
              </a:buClr>
              <a:buSzPct val="104528"/>
              <a:buFont typeface="Arial"/>
              <a:buNone/>
            </a:pPr>
            <a:r>
              <a:rPr lang="en-US" sz="2400" b="1" dirty="0">
                <a:solidFill>
                  <a:srgbClr val="000000"/>
                </a:solidFill>
              </a:rPr>
              <a:t>                                                                                 </a:t>
            </a:r>
            <a:endParaRPr sz="2400" b="1" dirty="0">
              <a:solidFill>
                <a:srgbClr val="000000"/>
              </a:solidFill>
            </a:endParaRPr>
          </a:p>
          <a:p>
            <a:pPr marL="0" lvl="0" indent="0" algn="l" rtl="0">
              <a:lnSpc>
                <a:spcPct val="90000"/>
              </a:lnSpc>
              <a:spcBef>
                <a:spcPts val="0"/>
              </a:spcBef>
              <a:spcAft>
                <a:spcPts val="0"/>
              </a:spcAft>
              <a:buClr>
                <a:schemeClr val="dk1"/>
              </a:buClr>
              <a:buSzPct val="100000"/>
              <a:buNone/>
            </a:pPr>
            <a:endParaRPr sz="3600" b="1" dirty="0"/>
          </a:p>
        </p:txBody>
      </p:sp>
      <p:pic>
        <p:nvPicPr>
          <p:cNvPr id="136" name="Google Shape;136;p1" descr="A picture containing logo&#10;&#10;Description automatically generated"/>
          <p:cNvPicPr preferRelativeResize="0"/>
          <p:nvPr/>
        </p:nvPicPr>
        <p:blipFill rotWithShape="1">
          <a:blip r:embed="rId3">
            <a:alphaModFix/>
          </a:blip>
          <a:srcRect/>
          <a:stretch/>
        </p:blipFill>
        <p:spPr>
          <a:xfrm>
            <a:off x="2768487" y="1145425"/>
            <a:ext cx="6655024" cy="898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0"/>
          <p:cNvSpPr txBox="1">
            <a:spLocks noGrp="1"/>
          </p:cNvSpPr>
          <p:nvPr>
            <p:ph type="title"/>
          </p:nvPr>
        </p:nvSpPr>
        <p:spPr>
          <a:xfrm>
            <a:off x="1092200" y="803250"/>
            <a:ext cx="10007700" cy="1000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solidFill>
                  <a:srgbClr val="0C0C0C"/>
                </a:solidFill>
              </a:rPr>
              <a:t>Project Modules</a:t>
            </a:r>
            <a:endParaRPr b="1">
              <a:solidFill>
                <a:srgbClr val="0C0C0C"/>
              </a:solidFill>
            </a:endParaRPr>
          </a:p>
        </p:txBody>
      </p:sp>
      <p:sp>
        <p:nvSpPr>
          <p:cNvPr id="191" name="Google Shape;191;p10"/>
          <p:cNvSpPr txBox="1">
            <a:spLocks noGrp="1"/>
          </p:cNvSpPr>
          <p:nvPr>
            <p:ph type="body" idx="1"/>
          </p:nvPr>
        </p:nvSpPr>
        <p:spPr>
          <a:xfrm>
            <a:off x="1092150" y="2267625"/>
            <a:ext cx="10007700" cy="4175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2800"/>
              <a:buNone/>
            </a:pPr>
            <a:r>
              <a:rPr lang="en-US" b="1"/>
              <a:t> 1.Hardware Requirements:</a:t>
            </a:r>
            <a:endParaRPr b="1"/>
          </a:p>
          <a:p>
            <a:pPr marL="457200" lvl="0" indent="-336550" algn="l" rtl="0">
              <a:lnSpc>
                <a:spcPct val="90000"/>
              </a:lnSpc>
              <a:spcBef>
                <a:spcPts val="1000"/>
              </a:spcBef>
              <a:spcAft>
                <a:spcPts val="0"/>
              </a:spcAft>
              <a:buSzPts val="1700"/>
              <a:buChar char="●"/>
            </a:pPr>
            <a:r>
              <a:rPr lang="en-US" b="1"/>
              <a:t> Processor: intel core i3,i5</a:t>
            </a:r>
            <a:endParaRPr b="1"/>
          </a:p>
          <a:p>
            <a:pPr marL="457200" lvl="0" indent="-336550" algn="l" rtl="0">
              <a:lnSpc>
                <a:spcPct val="90000"/>
              </a:lnSpc>
              <a:spcBef>
                <a:spcPts val="0"/>
              </a:spcBef>
              <a:spcAft>
                <a:spcPts val="0"/>
              </a:spcAft>
              <a:buSzPts val="1700"/>
              <a:buChar char="●"/>
            </a:pPr>
            <a:r>
              <a:rPr lang="en-US" b="1"/>
              <a:t> RAM:4GB</a:t>
            </a:r>
            <a:endParaRPr b="1"/>
          </a:p>
          <a:p>
            <a:pPr marL="457200" lvl="0" indent="-336550" algn="l" rtl="0">
              <a:lnSpc>
                <a:spcPct val="90000"/>
              </a:lnSpc>
              <a:spcBef>
                <a:spcPts val="0"/>
              </a:spcBef>
              <a:spcAft>
                <a:spcPts val="0"/>
              </a:spcAft>
              <a:buSzPts val="1700"/>
              <a:buChar char="●"/>
            </a:pPr>
            <a:r>
              <a:rPr lang="en-US" b="1"/>
              <a:t> Hard Disk: Minimum 500 GB</a:t>
            </a:r>
            <a:endParaRPr b="1"/>
          </a:p>
          <a:p>
            <a:pPr marL="0" lvl="0" indent="0" algn="l" rtl="0">
              <a:lnSpc>
                <a:spcPct val="90000"/>
              </a:lnSpc>
              <a:spcBef>
                <a:spcPts val="1000"/>
              </a:spcBef>
              <a:spcAft>
                <a:spcPts val="0"/>
              </a:spcAft>
              <a:buClr>
                <a:schemeClr val="dk1"/>
              </a:buClr>
              <a:buSzPts val="2800"/>
              <a:buNone/>
            </a:pPr>
            <a:r>
              <a:rPr lang="en-US" b="1"/>
              <a:t>2.Software Requirements:</a:t>
            </a:r>
            <a:endParaRPr b="1"/>
          </a:p>
          <a:p>
            <a:pPr marL="457200" lvl="0" indent="-336550" algn="l" rtl="0">
              <a:lnSpc>
                <a:spcPct val="90000"/>
              </a:lnSpc>
              <a:spcBef>
                <a:spcPts val="1000"/>
              </a:spcBef>
              <a:spcAft>
                <a:spcPts val="0"/>
              </a:spcAft>
              <a:buSzPts val="1700"/>
              <a:buChar char="●"/>
            </a:pPr>
            <a:r>
              <a:rPr lang="en-US" b="1"/>
              <a:t>Operating system: windows 7/8/10/11</a:t>
            </a:r>
            <a:endParaRPr b="1"/>
          </a:p>
          <a:p>
            <a:pPr marL="457200" lvl="0" indent="-336550" algn="l" rtl="0">
              <a:lnSpc>
                <a:spcPct val="90000"/>
              </a:lnSpc>
              <a:spcBef>
                <a:spcPts val="0"/>
              </a:spcBef>
              <a:spcAft>
                <a:spcPts val="0"/>
              </a:spcAft>
              <a:buSzPts val="1700"/>
              <a:buChar char="●"/>
            </a:pPr>
            <a:r>
              <a:rPr lang="en-US" b="1"/>
              <a:t>Programming language: python 3.8.3</a:t>
            </a:r>
            <a:endParaRPr b="1"/>
          </a:p>
          <a:p>
            <a:pPr marL="457200" lvl="0" indent="-336550" algn="l" rtl="0">
              <a:lnSpc>
                <a:spcPct val="90000"/>
              </a:lnSpc>
              <a:spcBef>
                <a:spcPts val="0"/>
              </a:spcBef>
              <a:spcAft>
                <a:spcPts val="0"/>
              </a:spcAft>
              <a:buSzPts val="1700"/>
              <a:buChar char="●"/>
            </a:pPr>
            <a:r>
              <a:rPr lang="en-US" b="1"/>
              <a:t>Python Libraries: Numpy,Pandas,Matplotlib,etc</a:t>
            </a:r>
            <a:endParaRPr b="1"/>
          </a:p>
          <a:p>
            <a:pPr marL="457200" lvl="0" indent="-336550" algn="l" rtl="0">
              <a:lnSpc>
                <a:spcPct val="90000"/>
              </a:lnSpc>
              <a:spcBef>
                <a:spcPts val="0"/>
              </a:spcBef>
              <a:spcAft>
                <a:spcPts val="0"/>
              </a:spcAft>
              <a:buSzPts val="1700"/>
              <a:buChar char="●"/>
            </a:pPr>
            <a:r>
              <a:rPr lang="en-US" b="1"/>
              <a:t>Machine Learning-Related Tools: scikit-learn,scipy,streamlit,etc.</a:t>
            </a:r>
            <a:endParaRPr b="1"/>
          </a:p>
          <a:p>
            <a:pPr marL="457200" lvl="0" indent="-336550" algn="l" rtl="0">
              <a:lnSpc>
                <a:spcPct val="90000"/>
              </a:lnSpc>
              <a:spcBef>
                <a:spcPts val="0"/>
              </a:spcBef>
              <a:spcAft>
                <a:spcPts val="0"/>
              </a:spcAft>
              <a:buSzPts val="1700"/>
              <a:buChar char="●"/>
            </a:pPr>
            <a:r>
              <a:rPr lang="en-US" b="1"/>
              <a:t>Web framework: flask</a:t>
            </a:r>
            <a:endParaRPr b="1"/>
          </a:p>
          <a:p>
            <a:pPr marL="457200" lvl="0" indent="-336550" algn="l" rtl="0">
              <a:lnSpc>
                <a:spcPct val="90000"/>
              </a:lnSpc>
              <a:spcBef>
                <a:spcPts val="0"/>
              </a:spcBef>
              <a:spcAft>
                <a:spcPts val="0"/>
              </a:spcAft>
              <a:buSzPts val="1700"/>
              <a:buChar char="●"/>
            </a:pPr>
            <a:r>
              <a:rPr lang="en-US" b="1"/>
              <a:t>Deep learning algorithm: convolutional neural network (CNN)</a:t>
            </a:r>
            <a:endParaRPr b="1"/>
          </a:p>
          <a:p>
            <a:pPr marL="457200" lvl="0" indent="-336550" algn="l" rtl="0">
              <a:lnSpc>
                <a:spcPct val="90000"/>
              </a:lnSpc>
              <a:spcBef>
                <a:spcPts val="0"/>
              </a:spcBef>
              <a:spcAft>
                <a:spcPts val="0"/>
              </a:spcAft>
              <a:buSzPts val="1700"/>
              <a:buChar char="●"/>
            </a:pPr>
            <a:r>
              <a:rPr lang="en-US" b="1"/>
              <a:t>Browser: Google Chrome | API</a:t>
            </a:r>
            <a:endParaRPr b="1"/>
          </a:p>
          <a:p>
            <a:pPr marL="0" lvl="0" indent="0" algn="l" rtl="0">
              <a:lnSpc>
                <a:spcPct val="90000"/>
              </a:lnSpc>
              <a:spcBef>
                <a:spcPts val="1000"/>
              </a:spcBef>
              <a:spcAft>
                <a:spcPts val="1600"/>
              </a:spcAft>
              <a:buClr>
                <a:schemeClr val="dk1"/>
              </a:buClr>
              <a:buSzPts val="2800"/>
              <a:buNone/>
            </a:pPr>
            <a:r>
              <a:rPr lang="en-US" b="1"/>
              <a:t>   </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1"/>
          <p:cNvSpPr txBox="1">
            <a:spLocks noGrp="1"/>
          </p:cNvSpPr>
          <p:nvPr>
            <p:ph type="title"/>
          </p:nvPr>
        </p:nvSpPr>
        <p:spPr>
          <a:xfrm>
            <a:off x="838200" y="266775"/>
            <a:ext cx="10515600" cy="710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solidFill>
                  <a:srgbClr val="0C0C0C"/>
                </a:solidFill>
              </a:rPr>
              <a:t>Partial Implementation</a:t>
            </a:r>
            <a:endParaRPr b="1">
              <a:solidFill>
                <a:srgbClr val="0C0C0C"/>
              </a:solidFill>
            </a:endParaRPr>
          </a:p>
        </p:txBody>
      </p:sp>
      <p:pic>
        <p:nvPicPr>
          <p:cNvPr id="197" name="Google Shape;197;p11"/>
          <p:cNvPicPr preferRelativeResize="0"/>
          <p:nvPr/>
        </p:nvPicPr>
        <p:blipFill>
          <a:blip r:embed="rId3">
            <a:alphaModFix/>
          </a:blip>
          <a:stretch>
            <a:fillRect/>
          </a:stretch>
        </p:blipFill>
        <p:spPr>
          <a:xfrm>
            <a:off x="191375" y="968862"/>
            <a:ext cx="5063550" cy="5967826"/>
          </a:xfrm>
          <a:prstGeom prst="rect">
            <a:avLst/>
          </a:prstGeom>
          <a:noFill/>
          <a:ln>
            <a:noFill/>
          </a:ln>
        </p:spPr>
      </p:pic>
      <p:pic>
        <p:nvPicPr>
          <p:cNvPr id="198" name="Google Shape;198;p11"/>
          <p:cNvPicPr preferRelativeResize="0"/>
          <p:nvPr/>
        </p:nvPicPr>
        <p:blipFill>
          <a:blip r:embed="rId4">
            <a:alphaModFix/>
          </a:blip>
          <a:stretch>
            <a:fillRect/>
          </a:stretch>
        </p:blipFill>
        <p:spPr>
          <a:xfrm>
            <a:off x="5418427" y="2272688"/>
            <a:ext cx="6664672" cy="336016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12"/>
          <p:cNvPicPr preferRelativeResize="0"/>
          <p:nvPr/>
        </p:nvPicPr>
        <p:blipFill>
          <a:blip r:embed="rId3">
            <a:alphaModFix/>
          </a:blip>
          <a:stretch>
            <a:fillRect/>
          </a:stretch>
        </p:blipFill>
        <p:spPr>
          <a:xfrm>
            <a:off x="408875" y="253875"/>
            <a:ext cx="6038976" cy="6493925"/>
          </a:xfrm>
          <a:prstGeom prst="rect">
            <a:avLst/>
          </a:prstGeom>
          <a:noFill/>
          <a:ln>
            <a:noFill/>
          </a:ln>
        </p:spPr>
      </p:pic>
      <p:pic>
        <p:nvPicPr>
          <p:cNvPr id="204" name="Google Shape;204;p12"/>
          <p:cNvPicPr preferRelativeResize="0"/>
          <p:nvPr/>
        </p:nvPicPr>
        <p:blipFill>
          <a:blip r:embed="rId4">
            <a:alphaModFix/>
          </a:blip>
          <a:stretch>
            <a:fillRect/>
          </a:stretch>
        </p:blipFill>
        <p:spPr>
          <a:xfrm>
            <a:off x="6447852" y="2091988"/>
            <a:ext cx="5620749" cy="267403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Google Shape;209;p13"/>
          <p:cNvPicPr preferRelativeResize="0"/>
          <p:nvPr/>
        </p:nvPicPr>
        <p:blipFill>
          <a:blip r:embed="rId3">
            <a:alphaModFix/>
          </a:blip>
          <a:stretch>
            <a:fillRect/>
          </a:stretch>
        </p:blipFill>
        <p:spPr>
          <a:xfrm>
            <a:off x="137900" y="471400"/>
            <a:ext cx="5795076" cy="6247426"/>
          </a:xfrm>
          <a:prstGeom prst="rect">
            <a:avLst/>
          </a:prstGeom>
          <a:noFill/>
          <a:ln>
            <a:noFill/>
          </a:ln>
        </p:spPr>
      </p:pic>
      <p:pic>
        <p:nvPicPr>
          <p:cNvPr id="210" name="Google Shape;210;p13"/>
          <p:cNvPicPr preferRelativeResize="0"/>
          <p:nvPr/>
        </p:nvPicPr>
        <p:blipFill>
          <a:blip r:embed="rId4">
            <a:alphaModFix/>
          </a:blip>
          <a:stretch>
            <a:fillRect/>
          </a:stretch>
        </p:blipFill>
        <p:spPr>
          <a:xfrm>
            <a:off x="6056375" y="1681250"/>
            <a:ext cx="5954223" cy="38277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p14"/>
          <p:cNvPicPr preferRelativeResize="0"/>
          <p:nvPr/>
        </p:nvPicPr>
        <p:blipFill>
          <a:blip r:embed="rId3">
            <a:alphaModFix/>
          </a:blip>
          <a:stretch>
            <a:fillRect/>
          </a:stretch>
        </p:blipFill>
        <p:spPr>
          <a:xfrm>
            <a:off x="224900" y="629250"/>
            <a:ext cx="5671974" cy="5915574"/>
          </a:xfrm>
          <a:prstGeom prst="rect">
            <a:avLst/>
          </a:prstGeom>
          <a:noFill/>
          <a:ln>
            <a:noFill/>
          </a:ln>
        </p:spPr>
      </p:pic>
      <p:pic>
        <p:nvPicPr>
          <p:cNvPr id="216" name="Google Shape;216;p14"/>
          <p:cNvPicPr preferRelativeResize="0"/>
          <p:nvPr/>
        </p:nvPicPr>
        <p:blipFill>
          <a:blip r:embed="rId4">
            <a:alphaModFix/>
          </a:blip>
          <a:stretch>
            <a:fillRect/>
          </a:stretch>
        </p:blipFill>
        <p:spPr>
          <a:xfrm>
            <a:off x="5896875" y="1731175"/>
            <a:ext cx="6142727" cy="3813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5"/>
          <p:cNvSpPr txBox="1">
            <a:spLocks noGrp="1"/>
          </p:cNvSpPr>
          <p:nvPr>
            <p:ph type="title"/>
          </p:nvPr>
        </p:nvSpPr>
        <p:spPr>
          <a:xfrm>
            <a:off x="1092200" y="962726"/>
            <a:ext cx="10007700" cy="942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solidFill>
                  <a:srgbClr val="0C0C0C"/>
                </a:solidFill>
              </a:rPr>
              <a:t>Conclusion</a:t>
            </a:r>
            <a:endParaRPr b="1">
              <a:solidFill>
                <a:srgbClr val="0C0C0C"/>
              </a:solidFill>
            </a:endParaRPr>
          </a:p>
        </p:txBody>
      </p:sp>
      <p:sp>
        <p:nvSpPr>
          <p:cNvPr id="222" name="Google Shape;222;p15"/>
          <p:cNvSpPr txBox="1">
            <a:spLocks noGrp="1"/>
          </p:cNvSpPr>
          <p:nvPr>
            <p:ph type="body" idx="1"/>
          </p:nvPr>
        </p:nvSpPr>
        <p:spPr>
          <a:xfrm>
            <a:off x="1206300" y="2195150"/>
            <a:ext cx="9163500" cy="3723000"/>
          </a:xfrm>
          <a:prstGeom prst="rect">
            <a:avLst/>
          </a:prstGeom>
          <a:noFill/>
          <a:ln>
            <a:noFill/>
          </a:ln>
        </p:spPr>
        <p:txBody>
          <a:bodyPr spcFirstLastPara="1" wrap="square" lIns="91425" tIns="45700" rIns="91425" bIns="45700" anchor="t" anchorCtr="0">
            <a:normAutofit/>
          </a:bodyPr>
          <a:lstStyle/>
          <a:p>
            <a:pPr marL="457200" lvl="0" indent="-368300" algn="just" rtl="0">
              <a:lnSpc>
                <a:spcPct val="90000"/>
              </a:lnSpc>
              <a:spcBef>
                <a:spcPts val="0"/>
              </a:spcBef>
              <a:spcAft>
                <a:spcPts val="0"/>
              </a:spcAft>
              <a:buSzPts val="2200"/>
              <a:buChar char="●"/>
            </a:pPr>
            <a:r>
              <a:rPr lang="en-US" sz="2200"/>
              <a:t>It also confirms that machine learning tools and techniques are decisive in health care province and exclusively used in the diagnosis and predictions of various types of </a:t>
            </a:r>
            <a:r>
              <a:rPr lang="en-US" sz="2200">
                <a:solidFill>
                  <a:srgbClr val="0D0D0D"/>
                </a:solidFill>
                <a:highlight>
                  <a:srgbClr val="FFFFFF"/>
                </a:highlight>
                <a:latin typeface="Roboto"/>
                <a:ea typeface="Roboto"/>
                <a:cs typeface="Roboto"/>
                <a:sym typeface="Roboto"/>
              </a:rPr>
              <a:t>disease.</a:t>
            </a:r>
            <a:endParaRPr sz="2200">
              <a:solidFill>
                <a:srgbClr val="0D0D0D"/>
              </a:solidFill>
              <a:highlight>
                <a:srgbClr val="FFFFFF"/>
              </a:highlight>
              <a:latin typeface="Roboto"/>
              <a:ea typeface="Roboto"/>
              <a:cs typeface="Roboto"/>
              <a:sym typeface="Roboto"/>
            </a:endParaRPr>
          </a:p>
          <a:p>
            <a:pPr marL="457200" lvl="0" indent="-355600" algn="just" rtl="0">
              <a:lnSpc>
                <a:spcPct val="90000"/>
              </a:lnSpc>
              <a:spcBef>
                <a:spcPts val="0"/>
              </a:spcBef>
              <a:spcAft>
                <a:spcPts val="0"/>
              </a:spcAft>
              <a:buSzPts val="2000"/>
              <a:buChar char="●"/>
            </a:pPr>
            <a:r>
              <a:rPr lang="en-US" sz="2200"/>
              <a:t>Machine Learning and predictive analytics techniques could revolutionize the entire healthcare industry by providing accurate insights and predictions related to symptoms, diagnoses, procedures and medications.</a:t>
            </a:r>
            <a:r>
              <a:rPr lang="en-US" sz="2100"/>
              <a:t> </a:t>
            </a:r>
            <a:endParaRPr sz="2100"/>
          </a:p>
          <a:p>
            <a:pPr marL="457200" lvl="0" indent="-361950" algn="just" rtl="0">
              <a:lnSpc>
                <a:spcPct val="90000"/>
              </a:lnSpc>
              <a:spcBef>
                <a:spcPts val="0"/>
              </a:spcBef>
              <a:spcAft>
                <a:spcPts val="0"/>
              </a:spcAft>
              <a:buSzPts val="2100"/>
              <a:buChar char="●"/>
            </a:pPr>
            <a:r>
              <a:rPr lang="en-US" sz="2100"/>
              <a:t>There are a lot of open problems and future challenges in dealing with massive amounts of heterogeneous, distributed, diverse, highly dynamic data sets and increasingly large amounts of unstructured and non-standardized information with respect to varied types of disease.</a:t>
            </a:r>
            <a:endParaRPr sz="21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7"/>
          <p:cNvSpPr txBox="1">
            <a:spLocks noGrp="1"/>
          </p:cNvSpPr>
          <p:nvPr>
            <p:ph type="body" idx="4294967295"/>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0" algn="l" rtl="0">
              <a:lnSpc>
                <a:spcPct val="90000"/>
              </a:lnSpc>
              <a:spcBef>
                <a:spcPts val="1000"/>
              </a:spcBef>
              <a:spcAft>
                <a:spcPts val="1600"/>
              </a:spcAft>
              <a:buNone/>
            </a:pPr>
            <a:br>
              <a:rPr lang="en-US" b="0" i="0" u="sng">
                <a:solidFill>
                  <a:srgbClr val="600090"/>
                </a:solidFill>
                <a:latin typeface="Roboto"/>
                <a:ea typeface="Roboto"/>
                <a:cs typeface="Roboto"/>
                <a:sym typeface="Roboto"/>
                <a:hlinkClick r:id="rId3">
                  <a:extLst>
                    <a:ext uri="{A12FA001-AC4F-418D-AE19-62706E023703}">
                      <ahyp:hlinkClr xmlns:ahyp="http://schemas.microsoft.com/office/drawing/2018/hyperlinkcolor" val="tx"/>
                    </a:ext>
                  </a:extLst>
                </a:hlinkClick>
              </a:rPr>
            </a:br>
            <a:endParaRPr u="sng">
              <a:solidFill>
                <a:srgbClr val="006621"/>
              </a:solidFill>
              <a:latin typeface="Roboto"/>
              <a:ea typeface="Roboto"/>
              <a:cs typeface="Roboto"/>
              <a:sym typeface="Roboto"/>
            </a:endParaRPr>
          </a:p>
        </p:txBody>
      </p:sp>
      <p:sp>
        <p:nvSpPr>
          <p:cNvPr id="234" name="Google Shape;234;p17"/>
          <p:cNvSpPr txBox="1">
            <a:spLocks noGrp="1"/>
          </p:cNvSpPr>
          <p:nvPr>
            <p:ph type="title"/>
          </p:nvPr>
        </p:nvSpPr>
        <p:spPr>
          <a:xfrm>
            <a:off x="2518245" y="2328133"/>
            <a:ext cx="7170000" cy="2194800"/>
          </a:xfrm>
          <a:prstGeom prst="rect">
            <a:avLst/>
          </a:prstGeom>
        </p:spPr>
        <p:txBody>
          <a:bodyPr spcFirstLastPara="1" wrap="square" lIns="121900" tIns="121900" rIns="121900" bIns="121900" anchor="ctr" anchorCtr="0">
            <a:normAutofit/>
          </a:bodyPr>
          <a:lstStyle/>
          <a:p>
            <a:pPr marL="0" lvl="0" indent="0" algn="ctr" rtl="0">
              <a:spcBef>
                <a:spcPts val="0"/>
              </a:spcBef>
              <a:spcAft>
                <a:spcPts val="0"/>
              </a:spcAft>
              <a:buNone/>
            </a:pPr>
            <a:r>
              <a:rPr lang="en-US" sz="4700" b="1"/>
              <a:t>THANK YOU</a:t>
            </a:r>
            <a:endParaRPr sz="47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
          <p:cNvSpPr txBox="1">
            <a:spLocks noGrp="1"/>
          </p:cNvSpPr>
          <p:nvPr>
            <p:ph type="title"/>
          </p:nvPr>
        </p:nvSpPr>
        <p:spPr>
          <a:xfrm>
            <a:off x="1092200" y="353775"/>
            <a:ext cx="10007700" cy="1479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solidFill>
                  <a:srgbClr val="BF9000"/>
                </a:solidFill>
              </a:rPr>
              <a:t>CONTENTS</a:t>
            </a:r>
            <a:endParaRPr b="1">
              <a:solidFill>
                <a:srgbClr val="BF9000"/>
              </a:solidFill>
            </a:endParaRPr>
          </a:p>
        </p:txBody>
      </p:sp>
      <p:sp>
        <p:nvSpPr>
          <p:cNvPr id="142" name="Google Shape;142;p2"/>
          <p:cNvSpPr txBox="1">
            <a:spLocks noGrp="1"/>
          </p:cNvSpPr>
          <p:nvPr>
            <p:ph type="body" idx="1"/>
          </p:nvPr>
        </p:nvSpPr>
        <p:spPr>
          <a:xfrm>
            <a:off x="1177325" y="2369126"/>
            <a:ext cx="9922500" cy="3549323"/>
          </a:xfrm>
          <a:prstGeom prst="rect">
            <a:avLst/>
          </a:prstGeom>
          <a:noFill/>
          <a:ln>
            <a:noFill/>
          </a:ln>
        </p:spPr>
        <p:txBody>
          <a:bodyPr spcFirstLastPara="1" wrap="square" lIns="91425" tIns="45700" rIns="91425" bIns="45700" anchor="t" anchorCtr="0">
            <a:noAutofit/>
          </a:bodyPr>
          <a:lstStyle/>
          <a:p>
            <a:pPr marL="457200" lvl="0" indent="-406400" algn="l" rtl="0">
              <a:lnSpc>
                <a:spcPct val="70000"/>
              </a:lnSpc>
              <a:spcBef>
                <a:spcPts val="0"/>
              </a:spcBef>
              <a:spcAft>
                <a:spcPts val="0"/>
              </a:spcAft>
              <a:buSzPts val="2800"/>
              <a:buChar char="❖"/>
            </a:pPr>
            <a:r>
              <a:rPr lang="en-US" sz="1800" b="1" dirty="0"/>
              <a:t>  Abstract</a:t>
            </a:r>
            <a:endParaRPr sz="1800" b="1" dirty="0"/>
          </a:p>
          <a:p>
            <a:pPr marL="228600" lvl="0" indent="-234950" algn="l" rtl="0">
              <a:lnSpc>
                <a:spcPct val="70000"/>
              </a:lnSpc>
              <a:spcBef>
                <a:spcPts val="1000"/>
              </a:spcBef>
              <a:spcAft>
                <a:spcPts val="0"/>
              </a:spcAft>
              <a:buClr>
                <a:srgbClr val="000000"/>
              </a:buClr>
              <a:buSzPts val="2900"/>
              <a:buChar char="❖"/>
            </a:pPr>
            <a:r>
              <a:rPr lang="en-US" sz="1800" b="1" dirty="0"/>
              <a:t>     Problem statement and objectives</a:t>
            </a:r>
            <a:endParaRPr sz="1800" b="1" dirty="0"/>
          </a:p>
          <a:p>
            <a:pPr marL="228600" lvl="0" indent="-234950" algn="l" rtl="0">
              <a:lnSpc>
                <a:spcPct val="70000"/>
              </a:lnSpc>
              <a:spcBef>
                <a:spcPts val="1000"/>
              </a:spcBef>
              <a:spcAft>
                <a:spcPts val="0"/>
              </a:spcAft>
              <a:buClr>
                <a:srgbClr val="000000"/>
              </a:buClr>
              <a:buSzPts val="2900"/>
              <a:buChar char="❖"/>
            </a:pPr>
            <a:r>
              <a:rPr lang="en-US" sz="1800" b="1" dirty="0"/>
              <a:t>     Literature survey</a:t>
            </a:r>
            <a:endParaRPr sz="1800" b="1" dirty="0"/>
          </a:p>
          <a:p>
            <a:pPr marL="228600" lvl="0" indent="-234950" algn="l" rtl="0">
              <a:lnSpc>
                <a:spcPct val="70000"/>
              </a:lnSpc>
              <a:spcBef>
                <a:spcPts val="1000"/>
              </a:spcBef>
              <a:spcAft>
                <a:spcPts val="0"/>
              </a:spcAft>
              <a:buClr>
                <a:srgbClr val="000000"/>
              </a:buClr>
              <a:buSzPts val="2900"/>
              <a:buChar char="❖"/>
            </a:pPr>
            <a:r>
              <a:rPr lang="en-US" sz="1800" b="1" dirty="0"/>
              <a:t>     Proposed system</a:t>
            </a:r>
            <a:endParaRPr sz="1800" b="1" dirty="0"/>
          </a:p>
          <a:p>
            <a:pPr marL="228600" lvl="0" indent="-234950" algn="l" rtl="0">
              <a:lnSpc>
                <a:spcPct val="70000"/>
              </a:lnSpc>
              <a:spcBef>
                <a:spcPts val="1000"/>
              </a:spcBef>
              <a:spcAft>
                <a:spcPts val="0"/>
              </a:spcAft>
              <a:buClr>
                <a:srgbClr val="000000"/>
              </a:buClr>
              <a:buSzPts val="2900"/>
              <a:buChar char="❖"/>
            </a:pPr>
            <a:r>
              <a:rPr lang="en-US" sz="1800" b="1" dirty="0"/>
              <a:t>     System Architecture </a:t>
            </a:r>
            <a:endParaRPr sz="1800" b="1" dirty="0"/>
          </a:p>
          <a:p>
            <a:pPr marL="228600" lvl="0" indent="-234950" algn="l" rtl="0">
              <a:lnSpc>
                <a:spcPct val="70000"/>
              </a:lnSpc>
              <a:spcBef>
                <a:spcPts val="1000"/>
              </a:spcBef>
              <a:spcAft>
                <a:spcPts val="0"/>
              </a:spcAft>
              <a:buClr>
                <a:srgbClr val="000000"/>
              </a:buClr>
              <a:buSzPts val="2900"/>
              <a:buChar char="❖"/>
            </a:pPr>
            <a:r>
              <a:rPr lang="en-US" sz="1800" b="1" dirty="0"/>
              <a:t>     Project Modules</a:t>
            </a:r>
            <a:endParaRPr sz="1800" b="1" dirty="0"/>
          </a:p>
          <a:p>
            <a:pPr marL="228600" lvl="0" indent="-234950" algn="l" rtl="0">
              <a:lnSpc>
                <a:spcPct val="70000"/>
              </a:lnSpc>
              <a:spcBef>
                <a:spcPts val="1000"/>
              </a:spcBef>
              <a:spcAft>
                <a:spcPts val="0"/>
              </a:spcAft>
              <a:buClr>
                <a:srgbClr val="000000"/>
              </a:buClr>
              <a:buSzPts val="2900"/>
              <a:buChar char="❖"/>
            </a:pPr>
            <a:r>
              <a:rPr lang="en-US" sz="1800" b="1" dirty="0"/>
              <a:t>     Partial implementation</a:t>
            </a:r>
            <a:endParaRPr sz="1800" b="1" dirty="0"/>
          </a:p>
          <a:p>
            <a:pPr marL="228600" lvl="0" indent="-234950" algn="l" rtl="0">
              <a:lnSpc>
                <a:spcPct val="70000"/>
              </a:lnSpc>
              <a:spcBef>
                <a:spcPts val="1000"/>
              </a:spcBef>
              <a:spcAft>
                <a:spcPts val="0"/>
              </a:spcAft>
              <a:buClr>
                <a:srgbClr val="000000"/>
              </a:buClr>
              <a:buSzPts val="2900"/>
              <a:buChar char="❖"/>
            </a:pPr>
            <a:r>
              <a:rPr lang="en-US" sz="1800" b="1" dirty="0"/>
              <a:t>     Conclusion </a:t>
            </a:r>
            <a:endParaRPr sz="1800" b="1" dirty="0"/>
          </a:p>
        </p:txBody>
      </p:sp>
      <p:cxnSp>
        <p:nvCxnSpPr>
          <p:cNvPr id="143" name="Google Shape;143;p2"/>
          <p:cNvCxnSpPr/>
          <p:nvPr/>
        </p:nvCxnSpPr>
        <p:spPr>
          <a:xfrm>
            <a:off x="0" y="1384300"/>
            <a:ext cx="12192000" cy="50800"/>
          </a:xfrm>
          <a:prstGeom prst="straightConnector1">
            <a:avLst/>
          </a:prstGeom>
          <a:noFill/>
          <a:ln w="9525" cap="flat" cmpd="sng">
            <a:solidFill>
              <a:srgbClr val="0C0C0C"/>
            </a:solidFill>
            <a:prstDash val="solid"/>
            <a:miter lim="800000"/>
            <a:headEnd type="none" w="sm" len="sm"/>
            <a:tailEnd type="none" w="sm" len="sm"/>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
          <p:cNvSpPr txBox="1">
            <a:spLocks noGrp="1"/>
          </p:cNvSpPr>
          <p:nvPr>
            <p:ph type="title"/>
          </p:nvPr>
        </p:nvSpPr>
        <p:spPr>
          <a:xfrm>
            <a:off x="1092200" y="875726"/>
            <a:ext cx="10007700" cy="1000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solidFill>
                  <a:srgbClr val="000000"/>
                </a:solidFill>
              </a:rPr>
              <a:t>Abstract </a:t>
            </a:r>
            <a:endParaRPr b="1" dirty="0">
              <a:solidFill>
                <a:srgbClr val="000000"/>
              </a:solidFill>
            </a:endParaRPr>
          </a:p>
        </p:txBody>
      </p:sp>
      <p:sp>
        <p:nvSpPr>
          <p:cNvPr id="149" name="Google Shape;149;p3"/>
          <p:cNvSpPr txBox="1">
            <a:spLocks noGrp="1"/>
          </p:cNvSpPr>
          <p:nvPr>
            <p:ph type="body" idx="1"/>
          </p:nvPr>
        </p:nvSpPr>
        <p:spPr>
          <a:xfrm>
            <a:off x="1032325" y="2079150"/>
            <a:ext cx="9192600" cy="3972900"/>
          </a:xfrm>
          <a:prstGeom prst="rect">
            <a:avLst/>
          </a:prstGeom>
          <a:noFill/>
          <a:ln>
            <a:noFill/>
          </a:ln>
        </p:spPr>
        <p:txBody>
          <a:bodyPr spcFirstLastPara="1" wrap="square" lIns="91425" tIns="45700" rIns="91425" bIns="45700" anchor="t" anchorCtr="0">
            <a:normAutofit/>
          </a:bodyPr>
          <a:lstStyle/>
          <a:p>
            <a:pPr marL="457200" lvl="0" indent="-336550" algn="just" rtl="0">
              <a:lnSpc>
                <a:spcPct val="90000"/>
              </a:lnSpc>
              <a:spcBef>
                <a:spcPts val="0"/>
              </a:spcBef>
              <a:spcAft>
                <a:spcPts val="0"/>
              </a:spcAft>
              <a:buClr>
                <a:srgbClr val="0D0D0D"/>
              </a:buClr>
              <a:buSzPts val="1700"/>
              <a:buFont typeface="Roboto"/>
              <a:buChar char="●"/>
            </a:pPr>
            <a:r>
              <a:rPr lang="en-US" sz="1800" dirty="0">
                <a:solidFill>
                  <a:srgbClr val="0D0D0D"/>
                </a:solidFill>
                <a:highlight>
                  <a:srgbClr val="FFFFFF"/>
                </a:highlight>
                <a:latin typeface="Roboto"/>
                <a:ea typeface="Roboto"/>
                <a:cs typeface="Roboto"/>
                <a:sym typeface="Roboto"/>
              </a:rPr>
              <a:t>Healthcare predictive analytics has become an indispensable tool in modern medicine, offering a proactive approach to disease detection and management</a:t>
            </a:r>
            <a:r>
              <a:rPr lang="en-US" sz="1900" dirty="0">
                <a:solidFill>
                  <a:srgbClr val="0D0D0D"/>
                </a:solidFill>
                <a:highlight>
                  <a:srgbClr val="FFFFFF"/>
                </a:highlight>
                <a:latin typeface="Roboto"/>
                <a:ea typeface="Roboto"/>
                <a:cs typeface="Roboto"/>
                <a:sym typeface="Roboto"/>
              </a:rPr>
              <a:t>.</a:t>
            </a:r>
            <a:endParaRPr sz="2000" dirty="0"/>
          </a:p>
          <a:p>
            <a:pPr marL="457200" lvl="0" indent="-342900" algn="just" rtl="0">
              <a:lnSpc>
                <a:spcPct val="90000"/>
              </a:lnSpc>
              <a:spcBef>
                <a:spcPts val="0"/>
              </a:spcBef>
              <a:spcAft>
                <a:spcPts val="0"/>
              </a:spcAft>
              <a:buClr>
                <a:srgbClr val="0D0D0D"/>
              </a:buClr>
              <a:buSzPts val="1800"/>
              <a:buFont typeface="Roboto"/>
              <a:buChar char="●"/>
            </a:pPr>
            <a:r>
              <a:rPr lang="en-US" sz="1800" dirty="0">
                <a:solidFill>
                  <a:srgbClr val="0D0D0D"/>
                </a:solidFill>
                <a:highlight>
                  <a:srgbClr val="FFFFFF"/>
                </a:highlight>
                <a:latin typeface="Roboto"/>
                <a:ea typeface="Roboto"/>
                <a:cs typeface="Roboto"/>
                <a:sym typeface="Roboto"/>
              </a:rPr>
              <a:t>This abstract provides an overview of the Web application of predictive analytics in disease prediction, diagnosis, and treatment.</a:t>
            </a:r>
            <a:endParaRPr sz="1800" dirty="0">
              <a:solidFill>
                <a:srgbClr val="0D0D0D"/>
              </a:solidFill>
              <a:highlight>
                <a:srgbClr val="FFFFFF"/>
              </a:highlight>
              <a:latin typeface="Roboto"/>
              <a:ea typeface="Roboto"/>
              <a:cs typeface="Roboto"/>
              <a:sym typeface="Roboto"/>
            </a:endParaRPr>
          </a:p>
          <a:p>
            <a:pPr marL="457200" lvl="0" indent="-342900" algn="just" rtl="0">
              <a:lnSpc>
                <a:spcPct val="90000"/>
              </a:lnSpc>
              <a:spcBef>
                <a:spcPts val="0"/>
              </a:spcBef>
              <a:spcAft>
                <a:spcPts val="0"/>
              </a:spcAft>
              <a:buClr>
                <a:srgbClr val="0D0D0D"/>
              </a:buClr>
              <a:buSzPts val="1800"/>
              <a:buFont typeface="Roboto"/>
              <a:buChar char="●"/>
            </a:pPr>
            <a:r>
              <a:rPr lang="en-US" sz="1800" dirty="0">
                <a:solidFill>
                  <a:srgbClr val="0D0D0D"/>
                </a:solidFill>
                <a:highlight>
                  <a:srgbClr val="FFFFFF"/>
                </a:highlight>
                <a:latin typeface="Roboto"/>
                <a:ea typeface="Roboto"/>
                <a:cs typeface="Roboto"/>
                <a:sym typeface="Roboto"/>
              </a:rPr>
              <a:t>This abstract provides an overview of the role of predictive analytics in healthcare, focusing on its application in disease prediction, diagnosis, and personalized treatment strategies.</a:t>
            </a:r>
            <a:endParaRPr sz="1800" dirty="0">
              <a:solidFill>
                <a:srgbClr val="0D0D0D"/>
              </a:solidFill>
              <a:highlight>
                <a:srgbClr val="FFFFFF"/>
              </a:highlight>
              <a:latin typeface="Roboto"/>
              <a:ea typeface="Roboto"/>
              <a:cs typeface="Roboto"/>
              <a:sym typeface="Roboto"/>
            </a:endParaRPr>
          </a:p>
          <a:p>
            <a:pPr marL="457200" lvl="0" indent="-342900" algn="just" rtl="0">
              <a:lnSpc>
                <a:spcPct val="90000"/>
              </a:lnSpc>
              <a:spcBef>
                <a:spcPts val="0"/>
              </a:spcBef>
              <a:spcAft>
                <a:spcPts val="0"/>
              </a:spcAft>
              <a:buClr>
                <a:srgbClr val="0D0D0D"/>
              </a:buClr>
              <a:buSzPts val="1800"/>
              <a:buFont typeface="Roboto"/>
              <a:buChar char="●"/>
            </a:pPr>
            <a:r>
              <a:rPr lang="en-US" sz="1800" dirty="0">
                <a:solidFill>
                  <a:srgbClr val="0D0D0D"/>
                </a:solidFill>
                <a:highlight>
                  <a:srgbClr val="FFFFFF"/>
                </a:highlight>
                <a:latin typeface="Roboto"/>
                <a:ea typeface="Roboto"/>
                <a:cs typeface="Roboto"/>
                <a:sym typeface="Roboto"/>
              </a:rPr>
              <a:t>Healthcare predictive analytics has emerged as a promising approach for improving disease diagnosis and patient outcomes. </a:t>
            </a:r>
            <a:endParaRPr sz="1800" dirty="0">
              <a:solidFill>
                <a:srgbClr val="0D0D0D"/>
              </a:solidFill>
              <a:highlight>
                <a:srgbClr val="FFFFFF"/>
              </a:highlight>
              <a:latin typeface="Roboto"/>
              <a:ea typeface="Roboto"/>
              <a:cs typeface="Roboto"/>
              <a:sym typeface="Roboto"/>
            </a:endParaRPr>
          </a:p>
          <a:p>
            <a:pPr marL="457200" lvl="0" indent="-342900" algn="just" rtl="0">
              <a:lnSpc>
                <a:spcPct val="90000"/>
              </a:lnSpc>
              <a:spcBef>
                <a:spcPts val="0"/>
              </a:spcBef>
              <a:spcAft>
                <a:spcPts val="0"/>
              </a:spcAft>
              <a:buClr>
                <a:srgbClr val="0D0D0D"/>
              </a:buClr>
              <a:buSzPts val="1800"/>
              <a:buFont typeface="Roboto"/>
              <a:buChar char="●"/>
            </a:pPr>
            <a:r>
              <a:rPr lang="en-US" sz="1800" dirty="0">
                <a:solidFill>
                  <a:srgbClr val="0D0D0D"/>
                </a:solidFill>
                <a:highlight>
                  <a:srgbClr val="FFFFFF"/>
                </a:highlight>
                <a:latin typeface="Roboto"/>
                <a:ea typeface="Roboto"/>
                <a:cs typeface="Roboto"/>
                <a:sym typeface="Roboto"/>
              </a:rPr>
              <a:t>Healthcare predictive analytics for disease diagnosis has emerged as a transformative approach in modern medicine, facilitating early detection, accurate prognosis, and personalized treatment strategies</a:t>
            </a:r>
            <a:endParaRPr sz="2400" dirty="0">
              <a:solidFill>
                <a:srgbClr val="0D0D0D"/>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title"/>
          </p:nvPr>
        </p:nvSpPr>
        <p:spPr>
          <a:xfrm>
            <a:off x="1092200" y="904725"/>
            <a:ext cx="10007700" cy="1232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b="1">
                <a:solidFill>
                  <a:srgbClr val="0C0C0C"/>
                </a:solidFill>
              </a:rPr>
              <a:t>Problem statement and Objectives</a:t>
            </a:r>
            <a:r>
              <a:rPr lang="en-US" sz="3200" b="1"/>
              <a:t> </a:t>
            </a:r>
            <a:endParaRPr sz="3200" b="1"/>
          </a:p>
        </p:txBody>
      </p:sp>
      <p:sp>
        <p:nvSpPr>
          <p:cNvPr id="155" name="Google Shape;155;p4"/>
          <p:cNvSpPr txBox="1">
            <a:spLocks noGrp="1"/>
          </p:cNvSpPr>
          <p:nvPr>
            <p:ph type="body" idx="1"/>
          </p:nvPr>
        </p:nvSpPr>
        <p:spPr>
          <a:xfrm>
            <a:off x="1092200" y="2137125"/>
            <a:ext cx="10007700" cy="3781200"/>
          </a:xfrm>
          <a:prstGeom prst="rect">
            <a:avLst/>
          </a:prstGeom>
          <a:noFill/>
          <a:ln>
            <a:noFill/>
          </a:ln>
        </p:spPr>
        <p:txBody>
          <a:bodyPr spcFirstLastPara="1" wrap="square" lIns="91425" tIns="45700" rIns="91425" bIns="45700" anchor="t" anchorCtr="0">
            <a:normAutofit/>
          </a:bodyPr>
          <a:lstStyle/>
          <a:p>
            <a:pPr marL="457200" lvl="0" indent="-374650" algn="just" rtl="0">
              <a:lnSpc>
                <a:spcPct val="90000"/>
              </a:lnSpc>
              <a:spcBef>
                <a:spcPts val="1000"/>
              </a:spcBef>
              <a:spcAft>
                <a:spcPts val="0"/>
              </a:spcAft>
              <a:buClr>
                <a:srgbClr val="0D0D0D"/>
              </a:buClr>
              <a:buSzPts val="2300"/>
              <a:buFont typeface="Roboto"/>
              <a:buChar char="●"/>
            </a:pPr>
            <a:r>
              <a:rPr lang="en-US" sz="1800">
                <a:solidFill>
                  <a:srgbClr val="0D0D0D"/>
                </a:solidFill>
                <a:highlight>
                  <a:srgbClr val="FFFFFF"/>
                </a:highlight>
                <a:latin typeface="Roboto"/>
                <a:ea typeface="Roboto"/>
                <a:cs typeface="Roboto"/>
                <a:sym typeface="Roboto"/>
              </a:rPr>
              <a:t>Despite advancements in healthcare technology, timely and accurate disease diagnosis remains a challenge.</a:t>
            </a:r>
            <a:endParaRPr sz="1800">
              <a:solidFill>
                <a:srgbClr val="0D0D0D"/>
              </a:solidFill>
              <a:highlight>
                <a:srgbClr val="FFFFFF"/>
              </a:highlight>
              <a:latin typeface="Roboto"/>
              <a:ea typeface="Roboto"/>
              <a:cs typeface="Roboto"/>
              <a:sym typeface="Roboto"/>
            </a:endParaRPr>
          </a:p>
          <a:p>
            <a:pPr marL="457200" lvl="0" indent="-374650" algn="just" rtl="0">
              <a:lnSpc>
                <a:spcPct val="90000"/>
              </a:lnSpc>
              <a:spcBef>
                <a:spcPts val="0"/>
              </a:spcBef>
              <a:spcAft>
                <a:spcPts val="0"/>
              </a:spcAft>
              <a:buClr>
                <a:srgbClr val="0D0D0D"/>
              </a:buClr>
              <a:buSzPts val="2300"/>
              <a:buFont typeface="Roboto"/>
              <a:buChar char="●"/>
            </a:pPr>
            <a:r>
              <a:rPr lang="en-US" sz="1800">
                <a:solidFill>
                  <a:srgbClr val="0D0D0D"/>
                </a:solidFill>
                <a:highlight>
                  <a:srgbClr val="FFFFFF"/>
                </a:highlight>
                <a:latin typeface="Roboto"/>
                <a:ea typeface="Roboto"/>
                <a:cs typeface="Roboto"/>
                <a:sym typeface="Roboto"/>
              </a:rPr>
              <a:t>Design and implement machine learning algorithms that can accurately predict the likelihood of various diseases based on diverse patient data inputs, including electronic health records, medical imaging, genetic information, and lifestyle factors.</a:t>
            </a:r>
            <a:endParaRPr sz="1800">
              <a:solidFill>
                <a:srgbClr val="0D0D0D"/>
              </a:solidFill>
              <a:highlight>
                <a:srgbClr val="FFFFFF"/>
              </a:highlight>
              <a:latin typeface="Roboto"/>
              <a:ea typeface="Roboto"/>
              <a:cs typeface="Roboto"/>
              <a:sym typeface="Roboto"/>
            </a:endParaRPr>
          </a:p>
          <a:p>
            <a:pPr marL="457200" lvl="0" indent="-381000" algn="just" rtl="0">
              <a:lnSpc>
                <a:spcPct val="90000"/>
              </a:lnSpc>
              <a:spcBef>
                <a:spcPts val="0"/>
              </a:spcBef>
              <a:spcAft>
                <a:spcPts val="0"/>
              </a:spcAft>
              <a:buClr>
                <a:srgbClr val="0D0D0D"/>
              </a:buClr>
              <a:buSzPts val="2400"/>
              <a:buFont typeface="Roboto"/>
              <a:buChar char="●"/>
            </a:pPr>
            <a:r>
              <a:rPr lang="en-US" sz="1800">
                <a:solidFill>
                  <a:srgbClr val="0D0D0D"/>
                </a:solidFill>
                <a:highlight>
                  <a:srgbClr val="FFFFFF"/>
                </a:highlight>
                <a:latin typeface="Roboto"/>
                <a:ea typeface="Roboto"/>
                <a:cs typeface="Roboto"/>
                <a:sym typeface="Roboto"/>
              </a:rPr>
              <a:t>The objective is to enhance the accuracy and precision of disease diagnosis through the integration of predictive analytics tools into clinical workflows.</a:t>
            </a:r>
            <a:endParaRPr sz="1800">
              <a:solidFill>
                <a:srgbClr val="0D0D0D"/>
              </a:solidFill>
              <a:highlight>
                <a:srgbClr val="FFFFFF"/>
              </a:highlight>
              <a:latin typeface="Roboto"/>
              <a:ea typeface="Roboto"/>
              <a:cs typeface="Roboto"/>
              <a:sym typeface="Roboto"/>
            </a:endParaRPr>
          </a:p>
          <a:p>
            <a:pPr marL="457200" lvl="0" indent="-381000" algn="just" rtl="0">
              <a:lnSpc>
                <a:spcPct val="90000"/>
              </a:lnSpc>
              <a:spcBef>
                <a:spcPts val="0"/>
              </a:spcBef>
              <a:spcAft>
                <a:spcPts val="0"/>
              </a:spcAft>
              <a:buClr>
                <a:srgbClr val="0D0D0D"/>
              </a:buClr>
              <a:buSzPts val="2400"/>
              <a:buFont typeface="Roboto"/>
              <a:buChar char="●"/>
            </a:pPr>
            <a:r>
              <a:rPr lang="en-US" sz="1800">
                <a:solidFill>
                  <a:srgbClr val="0D0D0D"/>
                </a:solidFill>
                <a:highlight>
                  <a:srgbClr val="FFFFFF"/>
                </a:highlight>
                <a:latin typeface="Roboto"/>
                <a:ea typeface="Roboto"/>
                <a:cs typeface="Roboto"/>
                <a:sym typeface="Roboto"/>
              </a:rPr>
              <a:t>Healthcare providers often face difficulties in identifying high-risk individuals or predicting disease progression using traditional diagnostic methods.</a:t>
            </a:r>
            <a:endParaRPr sz="1800">
              <a:solidFill>
                <a:srgbClr val="0D0D0D"/>
              </a:solidFill>
              <a:highlight>
                <a:srgbClr val="FFFFFF"/>
              </a:highlight>
              <a:latin typeface="Roboto"/>
              <a:ea typeface="Roboto"/>
              <a:cs typeface="Roboto"/>
              <a:sym typeface="Roboto"/>
            </a:endParaRPr>
          </a:p>
          <a:p>
            <a:pPr marL="457200" lvl="0" indent="-381000" algn="just" rtl="0">
              <a:lnSpc>
                <a:spcPct val="90000"/>
              </a:lnSpc>
              <a:spcBef>
                <a:spcPts val="0"/>
              </a:spcBef>
              <a:spcAft>
                <a:spcPts val="0"/>
              </a:spcAft>
              <a:buClr>
                <a:srgbClr val="0D0D0D"/>
              </a:buClr>
              <a:buSzPts val="2400"/>
              <a:buFont typeface="Roboto"/>
              <a:buChar char="●"/>
            </a:pPr>
            <a:r>
              <a:rPr lang="en-US" sz="1800">
                <a:solidFill>
                  <a:srgbClr val="0D0D0D"/>
                </a:solidFill>
                <a:highlight>
                  <a:srgbClr val="FFFFFF"/>
                </a:highlight>
                <a:latin typeface="Roboto"/>
                <a:ea typeface="Roboto"/>
                <a:cs typeface="Roboto"/>
                <a:sym typeface="Roboto"/>
              </a:rPr>
              <a:t>Many diseases are diagnosed at advanced stages, leading to poorer outcomes and increased healthcare costs.</a:t>
            </a:r>
            <a:endParaRPr sz="2400">
              <a:solidFill>
                <a:srgbClr val="0D0D0D"/>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6"/>
          <p:cNvSpPr txBox="1">
            <a:spLocks noGrp="1"/>
          </p:cNvSpPr>
          <p:nvPr>
            <p:ph type="title"/>
          </p:nvPr>
        </p:nvSpPr>
        <p:spPr>
          <a:xfrm>
            <a:off x="1092200" y="1035225"/>
            <a:ext cx="10007700" cy="1131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b="1">
                <a:solidFill>
                  <a:srgbClr val="000000"/>
                </a:solidFill>
              </a:rPr>
              <a:t>Literature survey</a:t>
            </a:r>
            <a:endParaRPr sz="3600" b="1">
              <a:solidFill>
                <a:srgbClr val="000000"/>
              </a:solidFill>
            </a:endParaRPr>
          </a:p>
        </p:txBody>
      </p:sp>
      <p:sp>
        <p:nvSpPr>
          <p:cNvPr id="161" name="Google Shape;161;p6"/>
          <p:cNvSpPr txBox="1">
            <a:spLocks noGrp="1"/>
          </p:cNvSpPr>
          <p:nvPr>
            <p:ph type="body" idx="1"/>
          </p:nvPr>
        </p:nvSpPr>
        <p:spPr>
          <a:xfrm>
            <a:off x="1092200" y="2311125"/>
            <a:ext cx="10007700" cy="3607200"/>
          </a:xfrm>
          <a:prstGeom prst="rect">
            <a:avLst/>
          </a:prstGeom>
          <a:noFill/>
          <a:ln>
            <a:noFill/>
          </a:ln>
        </p:spPr>
        <p:txBody>
          <a:bodyPr spcFirstLastPara="1" wrap="square" lIns="91425" tIns="45700" rIns="91425" bIns="45700" anchor="t" anchorCtr="0">
            <a:normAutofit/>
          </a:bodyPr>
          <a:lstStyle/>
          <a:p>
            <a:pPr marL="457200" lvl="0" indent="-381000" algn="just" rtl="0">
              <a:lnSpc>
                <a:spcPct val="90000"/>
              </a:lnSpc>
              <a:spcBef>
                <a:spcPts val="1000"/>
              </a:spcBef>
              <a:spcAft>
                <a:spcPts val="0"/>
              </a:spcAft>
              <a:buClr>
                <a:srgbClr val="0D0D0D"/>
              </a:buClr>
              <a:buSzPts val="2400"/>
              <a:buFont typeface="Roboto"/>
              <a:buChar char="●"/>
            </a:pPr>
            <a:r>
              <a:rPr lang="en-US" sz="1800">
                <a:solidFill>
                  <a:srgbClr val="0D0D0D"/>
                </a:solidFill>
                <a:highlight>
                  <a:srgbClr val="FFFFFF"/>
                </a:highlight>
                <a:latin typeface="Roboto"/>
                <a:ea typeface="Roboto"/>
                <a:cs typeface="Roboto"/>
                <a:sym typeface="Roboto"/>
              </a:rPr>
              <a:t>The objective of this literature survey is to explore existing research and literature related to healthcare predictive analytics for disease diagnosis.</a:t>
            </a:r>
            <a:endParaRPr sz="1800">
              <a:solidFill>
                <a:srgbClr val="0D0D0D"/>
              </a:solidFill>
              <a:highlight>
                <a:srgbClr val="FFFFFF"/>
              </a:highlight>
              <a:latin typeface="Roboto"/>
              <a:ea typeface="Roboto"/>
              <a:cs typeface="Roboto"/>
              <a:sym typeface="Roboto"/>
            </a:endParaRPr>
          </a:p>
          <a:p>
            <a:pPr marL="457200" lvl="0" indent="-381000" algn="just" rtl="0">
              <a:lnSpc>
                <a:spcPct val="90000"/>
              </a:lnSpc>
              <a:spcBef>
                <a:spcPts val="0"/>
              </a:spcBef>
              <a:spcAft>
                <a:spcPts val="0"/>
              </a:spcAft>
              <a:buClr>
                <a:srgbClr val="0D0D0D"/>
              </a:buClr>
              <a:buSzPts val="2400"/>
              <a:buFont typeface="Roboto"/>
              <a:buChar char="●"/>
            </a:pPr>
            <a:r>
              <a:rPr lang="en-US" sz="1800">
                <a:solidFill>
                  <a:srgbClr val="0D0D0D"/>
                </a:solidFill>
                <a:highlight>
                  <a:srgbClr val="FFFFFF"/>
                </a:highlight>
                <a:latin typeface="Roboto"/>
                <a:ea typeface="Roboto"/>
                <a:cs typeface="Roboto"/>
                <a:sym typeface="Roboto"/>
              </a:rPr>
              <a:t>By addressing these objectives, predictive analytics has the potential to revolutionize disease diagnosis and improve patient outcomes in healthcare.</a:t>
            </a:r>
            <a:endParaRPr sz="1800">
              <a:solidFill>
                <a:srgbClr val="0D0D0D"/>
              </a:solidFill>
              <a:highlight>
                <a:srgbClr val="FFFFFF"/>
              </a:highlight>
              <a:latin typeface="Roboto"/>
              <a:ea typeface="Roboto"/>
              <a:cs typeface="Roboto"/>
              <a:sym typeface="Roboto"/>
            </a:endParaRPr>
          </a:p>
          <a:p>
            <a:pPr marL="457200" lvl="0" indent="-381000" algn="just" rtl="0">
              <a:lnSpc>
                <a:spcPct val="90000"/>
              </a:lnSpc>
              <a:spcBef>
                <a:spcPts val="0"/>
              </a:spcBef>
              <a:spcAft>
                <a:spcPts val="0"/>
              </a:spcAft>
              <a:buClr>
                <a:srgbClr val="0D0D0D"/>
              </a:buClr>
              <a:buSzPts val="2400"/>
              <a:buFont typeface="Roboto"/>
              <a:buChar char="●"/>
            </a:pPr>
            <a:r>
              <a:rPr lang="en-US" sz="1800">
                <a:solidFill>
                  <a:srgbClr val="0D0D0D"/>
                </a:solidFill>
                <a:highlight>
                  <a:srgbClr val="FFFFFF"/>
                </a:highlight>
                <a:latin typeface="Roboto"/>
                <a:ea typeface="Roboto"/>
                <a:cs typeface="Roboto"/>
                <a:sym typeface="Roboto"/>
              </a:rPr>
              <a:t>Several studies have proposed frameworks and guidelines for ethical implementation of predictive analytics in healthcare. </a:t>
            </a:r>
            <a:endParaRPr sz="1800">
              <a:solidFill>
                <a:srgbClr val="0D0D0D"/>
              </a:solidFill>
              <a:highlight>
                <a:srgbClr val="FFFFFF"/>
              </a:highlight>
              <a:latin typeface="Roboto"/>
              <a:ea typeface="Roboto"/>
              <a:cs typeface="Roboto"/>
              <a:sym typeface="Roboto"/>
            </a:endParaRPr>
          </a:p>
          <a:p>
            <a:pPr marL="457200" lvl="0" indent="-381000" algn="just" rtl="0">
              <a:lnSpc>
                <a:spcPct val="90000"/>
              </a:lnSpc>
              <a:spcBef>
                <a:spcPts val="0"/>
              </a:spcBef>
              <a:spcAft>
                <a:spcPts val="0"/>
              </a:spcAft>
              <a:buClr>
                <a:srgbClr val="0D0D0D"/>
              </a:buClr>
              <a:buSzPts val="2400"/>
              <a:buFont typeface="Roboto"/>
              <a:buChar char="●"/>
            </a:pPr>
            <a:r>
              <a:rPr lang="en-US" sz="1800">
                <a:solidFill>
                  <a:srgbClr val="0D0D0D"/>
                </a:solidFill>
                <a:highlight>
                  <a:srgbClr val="FFFFFF"/>
                </a:highlight>
                <a:latin typeface="Roboto"/>
                <a:ea typeface="Roboto"/>
                <a:cs typeface="Roboto"/>
                <a:sym typeface="Roboto"/>
              </a:rPr>
              <a:t>Research in personalized medicine has increasingly utilized predictive analytics to tailor treatment strategies to individual patient characteristics.</a:t>
            </a:r>
            <a:endParaRPr sz="1800">
              <a:solidFill>
                <a:srgbClr val="0D0D0D"/>
              </a:solidFill>
              <a:highlight>
                <a:srgbClr val="FFFFFF"/>
              </a:highlight>
              <a:latin typeface="Roboto"/>
              <a:ea typeface="Roboto"/>
              <a:cs typeface="Roboto"/>
              <a:sym typeface="Roboto"/>
            </a:endParaRPr>
          </a:p>
          <a:p>
            <a:pPr marL="457200" lvl="0" indent="-381000" algn="just" rtl="0">
              <a:lnSpc>
                <a:spcPct val="90000"/>
              </a:lnSpc>
              <a:spcBef>
                <a:spcPts val="0"/>
              </a:spcBef>
              <a:spcAft>
                <a:spcPts val="0"/>
              </a:spcAft>
              <a:buClr>
                <a:srgbClr val="0D0D0D"/>
              </a:buClr>
              <a:buSzPts val="2400"/>
              <a:buFont typeface="Roboto"/>
              <a:buChar char="●"/>
            </a:pPr>
            <a:r>
              <a:rPr lang="en-US" sz="1800">
                <a:solidFill>
                  <a:srgbClr val="0D0D0D"/>
                </a:solidFill>
                <a:highlight>
                  <a:srgbClr val="FFFFFF"/>
                </a:highlight>
                <a:latin typeface="Roboto"/>
                <a:ea typeface="Roboto"/>
                <a:cs typeface="Roboto"/>
                <a:sym typeface="Roboto"/>
              </a:rPr>
              <a:t>Techniques such as machine learning, deep learning, and ensemble methods are commonly employed to analyze large-scale healthcare datasets and identify patterns indicative of disease onset or progression</a:t>
            </a:r>
            <a:endParaRPr sz="2400">
              <a:solidFill>
                <a:srgbClr val="0D0D0D"/>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graphicFrame>
        <p:nvGraphicFramePr>
          <p:cNvPr id="166" name="Google Shape;166;p7"/>
          <p:cNvGraphicFramePr/>
          <p:nvPr/>
        </p:nvGraphicFramePr>
        <p:xfrm>
          <a:off x="-25" y="3"/>
          <a:ext cx="12192050" cy="19286410"/>
        </p:xfrm>
        <a:graphic>
          <a:graphicData uri="http://schemas.openxmlformats.org/drawingml/2006/table">
            <a:tbl>
              <a:tblPr firstRow="1" bandRow="1">
                <a:noFill/>
                <a:tableStyleId>{9C99D569-2ABC-4C92-8FAD-D8C376FCB278}</a:tableStyleId>
              </a:tblPr>
              <a:tblGrid>
                <a:gridCol w="1117525">
                  <a:extLst>
                    <a:ext uri="{9D8B030D-6E8A-4147-A177-3AD203B41FA5}">
                      <a16:colId xmlns:a16="http://schemas.microsoft.com/office/drawing/2014/main" val="20000"/>
                    </a:ext>
                  </a:extLst>
                </a:gridCol>
                <a:gridCol w="3040925">
                  <a:extLst>
                    <a:ext uri="{9D8B030D-6E8A-4147-A177-3AD203B41FA5}">
                      <a16:colId xmlns:a16="http://schemas.microsoft.com/office/drawing/2014/main" val="20001"/>
                    </a:ext>
                  </a:extLst>
                </a:gridCol>
                <a:gridCol w="2008400">
                  <a:extLst>
                    <a:ext uri="{9D8B030D-6E8A-4147-A177-3AD203B41FA5}">
                      <a16:colId xmlns:a16="http://schemas.microsoft.com/office/drawing/2014/main" val="20002"/>
                    </a:ext>
                  </a:extLst>
                </a:gridCol>
                <a:gridCol w="2008400">
                  <a:extLst>
                    <a:ext uri="{9D8B030D-6E8A-4147-A177-3AD203B41FA5}">
                      <a16:colId xmlns:a16="http://schemas.microsoft.com/office/drawing/2014/main" val="20003"/>
                    </a:ext>
                  </a:extLst>
                </a:gridCol>
                <a:gridCol w="1819925">
                  <a:extLst>
                    <a:ext uri="{9D8B030D-6E8A-4147-A177-3AD203B41FA5}">
                      <a16:colId xmlns:a16="http://schemas.microsoft.com/office/drawing/2014/main" val="20004"/>
                    </a:ext>
                  </a:extLst>
                </a:gridCol>
                <a:gridCol w="2196875">
                  <a:extLst>
                    <a:ext uri="{9D8B030D-6E8A-4147-A177-3AD203B41FA5}">
                      <a16:colId xmlns:a16="http://schemas.microsoft.com/office/drawing/2014/main" val="20005"/>
                    </a:ext>
                  </a:extLst>
                </a:gridCol>
              </a:tblGrid>
              <a:tr h="1627625">
                <a:tc>
                  <a:txBody>
                    <a:bodyPr/>
                    <a:lstStyle/>
                    <a:p>
                      <a:pPr marL="0" marR="0" lvl="0" indent="0" algn="l" rtl="0">
                        <a:spcBef>
                          <a:spcPts val="0"/>
                        </a:spcBef>
                        <a:spcAft>
                          <a:spcPts val="0"/>
                        </a:spcAft>
                        <a:buNone/>
                      </a:pPr>
                      <a:r>
                        <a:rPr lang="en-US" sz="2500" u="none" strike="noStrike" cap="none">
                          <a:latin typeface="Arial"/>
                          <a:ea typeface="Arial"/>
                          <a:cs typeface="Arial"/>
                          <a:sym typeface="Arial"/>
                        </a:rPr>
                        <a:t>Sr no</a:t>
                      </a:r>
                      <a:endParaRPr sz="2500">
                        <a:latin typeface="Arial"/>
                        <a:ea typeface="Arial"/>
                        <a:cs typeface="Arial"/>
                        <a:sym typeface="Arial"/>
                      </a:endParaRPr>
                    </a:p>
                  </a:txBody>
                  <a:tcPr marL="91450" marR="91450" marT="45725" marB="45725">
                    <a:solidFill>
                      <a:schemeClr val="accent5"/>
                    </a:solidFill>
                  </a:tcPr>
                </a:tc>
                <a:tc>
                  <a:txBody>
                    <a:bodyPr/>
                    <a:lstStyle/>
                    <a:p>
                      <a:pPr marL="0" marR="0" lvl="0" indent="0" algn="l" rtl="0">
                        <a:spcBef>
                          <a:spcPts val="0"/>
                        </a:spcBef>
                        <a:spcAft>
                          <a:spcPts val="0"/>
                        </a:spcAft>
                        <a:buNone/>
                      </a:pPr>
                      <a:r>
                        <a:rPr lang="en-US" sz="2500"/>
                        <a:t>    </a:t>
                      </a:r>
                      <a:endParaRPr sz="2500"/>
                    </a:p>
                    <a:p>
                      <a:pPr marL="0" marR="0" lvl="0" indent="0" algn="l" rtl="0">
                        <a:spcBef>
                          <a:spcPts val="0"/>
                        </a:spcBef>
                        <a:spcAft>
                          <a:spcPts val="0"/>
                        </a:spcAft>
                        <a:buNone/>
                      </a:pPr>
                      <a:r>
                        <a:rPr lang="en-US" sz="2500"/>
                        <a:t> Paper Title       (Reference)</a:t>
                      </a:r>
                      <a:endParaRPr sz="2500"/>
                    </a:p>
                  </a:txBody>
                  <a:tcPr marL="91450" marR="91450" marT="45725" marB="45725">
                    <a:solidFill>
                      <a:schemeClr val="accent5"/>
                    </a:solidFill>
                  </a:tcPr>
                </a:tc>
                <a:tc>
                  <a:txBody>
                    <a:bodyPr/>
                    <a:lstStyle/>
                    <a:p>
                      <a:pPr marL="0" marR="0" lvl="0" indent="0" algn="l" rtl="0">
                        <a:spcBef>
                          <a:spcPts val="0"/>
                        </a:spcBef>
                        <a:spcAft>
                          <a:spcPts val="0"/>
                        </a:spcAft>
                        <a:buNone/>
                      </a:pPr>
                      <a:r>
                        <a:rPr lang="en-US" sz="2500"/>
                        <a:t>    </a:t>
                      </a:r>
                      <a:endParaRPr sz="2500"/>
                    </a:p>
                    <a:p>
                      <a:pPr marL="0" marR="0" lvl="0" indent="0" algn="l" rtl="0">
                        <a:spcBef>
                          <a:spcPts val="0"/>
                        </a:spcBef>
                        <a:spcAft>
                          <a:spcPts val="0"/>
                        </a:spcAft>
                        <a:buNone/>
                      </a:pPr>
                      <a:r>
                        <a:rPr lang="en-US" sz="2500"/>
                        <a:t>        Year </a:t>
                      </a:r>
                      <a:endParaRPr sz="2500"/>
                    </a:p>
                  </a:txBody>
                  <a:tcPr marL="91450" marR="91450" marT="45725" marB="45725">
                    <a:solidFill>
                      <a:schemeClr val="accent5"/>
                    </a:solidFill>
                  </a:tcPr>
                </a:tc>
                <a:tc>
                  <a:txBody>
                    <a:bodyPr/>
                    <a:lstStyle/>
                    <a:p>
                      <a:pPr marL="0" marR="0" lvl="0" indent="0" algn="l" rtl="0">
                        <a:spcBef>
                          <a:spcPts val="0"/>
                        </a:spcBef>
                        <a:spcAft>
                          <a:spcPts val="0"/>
                        </a:spcAft>
                        <a:buNone/>
                      </a:pPr>
                      <a:r>
                        <a:rPr lang="en-US" sz="1800"/>
                        <a:t>   </a:t>
                      </a:r>
                      <a:endParaRPr/>
                    </a:p>
                    <a:p>
                      <a:pPr marL="0" marR="0" lvl="0" indent="0" algn="l" rtl="0">
                        <a:spcBef>
                          <a:spcPts val="0"/>
                        </a:spcBef>
                        <a:spcAft>
                          <a:spcPts val="0"/>
                        </a:spcAft>
                        <a:buNone/>
                      </a:pPr>
                      <a:endParaRPr sz="1800"/>
                    </a:p>
                    <a:p>
                      <a:pPr marL="0" marR="0" lvl="0" indent="0" algn="l" rtl="0">
                        <a:spcBef>
                          <a:spcPts val="0"/>
                        </a:spcBef>
                        <a:spcAft>
                          <a:spcPts val="0"/>
                        </a:spcAft>
                        <a:buNone/>
                      </a:pPr>
                      <a:r>
                        <a:rPr lang="en-US" sz="2000"/>
                        <a:t>  </a:t>
                      </a:r>
                      <a:r>
                        <a:rPr lang="en-US" sz="2500"/>
                        <a:t> Conclusion</a:t>
                      </a:r>
                      <a:endParaRPr sz="2500"/>
                    </a:p>
                  </a:txBody>
                  <a:tcPr marL="91450" marR="91450" marT="45725" marB="45725">
                    <a:solidFill>
                      <a:schemeClr val="accent5"/>
                    </a:solidFill>
                  </a:tcPr>
                </a:tc>
                <a:tc>
                  <a:txBody>
                    <a:bodyPr/>
                    <a:lstStyle/>
                    <a:p>
                      <a:pPr marL="0" marR="0" lvl="0" indent="0" algn="l" rtl="0">
                        <a:spcBef>
                          <a:spcPts val="0"/>
                        </a:spcBef>
                        <a:spcAft>
                          <a:spcPts val="0"/>
                        </a:spcAft>
                        <a:buNone/>
                      </a:pPr>
                      <a:endParaRPr sz="2500"/>
                    </a:p>
                    <a:p>
                      <a:pPr marL="0" marR="0" lvl="0" indent="0" algn="l" rtl="0">
                        <a:spcBef>
                          <a:spcPts val="0"/>
                        </a:spcBef>
                        <a:spcAft>
                          <a:spcPts val="0"/>
                        </a:spcAft>
                        <a:buNone/>
                      </a:pPr>
                      <a:r>
                        <a:rPr lang="en-US" sz="2500"/>
                        <a:t>Author name</a:t>
                      </a:r>
                      <a:endParaRPr sz="2500"/>
                    </a:p>
                  </a:txBody>
                  <a:tcPr marL="91450" marR="91450" marT="45725" marB="45725">
                    <a:solidFill>
                      <a:schemeClr val="accent5"/>
                    </a:solidFill>
                  </a:tcPr>
                </a:tc>
                <a:tc>
                  <a:txBody>
                    <a:bodyPr/>
                    <a:lstStyle/>
                    <a:p>
                      <a:pPr marL="0" marR="0" lvl="0" indent="0" algn="l" rtl="0">
                        <a:spcBef>
                          <a:spcPts val="0"/>
                        </a:spcBef>
                        <a:spcAft>
                          <a:spcPts val="0"/>
                        </a:spcAft>
                        <a:buNone/>
                      </a:pPr>
                      <a:endParaRPr sz="1800"/>
                    </a:p>
                    <a:p>
                      <a:pPr marL="0" marR="0" lvl="0" indent="0" algn="l" rtl="0">
                        <a:spcBef>
                          <a:spcPts val="0"/>
                        </a:spcBef>
                        <a:spcAft>
                          <a:spcPts val="0"/>
                        </a:spcAft>
                        <a:buNone/>
                      </a:pPr>
                      <a:endParaRPr sz="1800"/>
                    </a:p>
                    <a:p>
                      <a:pPr marL="0" marR="0" lvl="0" indent="0" algn="l" rtl="0">
                        <a:spcBef>
                          <a:spcPts val="0"/>
                        </a:spcBef>
                        <a:spcAft>
                          <a:spcPts val="0"/>
                        </a:spcAft>
                        <a:buNone/>
                      </a:pPr>
                      <a:r>
                        <a:rPr lang="en-US" sz="2500"/>
                        <a:t>Abstract</a:t>
                      </a:r>
                      <a:endParaRPr sz="2500"/>
                    </a:p>
                  </a:txBody>
                  <a:tcPr marL="91450" marR="91450" marT="45725" marB="45725">
                    <a:solidFill>
                      <a:schemeClr val="accent5"/>
                    </a:solidFill>
                  </a:tcPr>
                </a:tc>
                <a:extLst>
                  <a:ext uri="{0D108BD9-81ED-4DB2-BD59-A6C34878D82A}">
                    <a16:rowId xmlns:a16="http://schemas.microsoft.com/office/drawing/2014/main" val="10000"/>
                  </a:ext>
                </a:extLst>
              </a:tr>
              <a:tr h="7051725">
                <a:tc>
                  <a:txBody>
                    <a:bodyPr/>
                    <a:lstStyle/>
                    <a:p>
                      <a:pPr marL="0" marR="0" lvl="0" indent="0" algn="l" rtl="0">
                        <a:spcBef>
                          <a:spcPts val="0"/>
                        </a:spcBef>
                        <a:spcAft>
                          <a:spcPts val="0"/>
                        </a:spcAft>
                        <a:buNone/>
                      </a:pPr>
                      <a:endParaRPr sz="1800"/>
                    </a:p>
                    <a:p>
                      <a:pPr marL="0" marR="0" lvl="0" indent="0" algn="l" rtl="0">
                        <a:spcBef>
                          <a:spcPts val="0"/>
                        </a:spcBef>
                        <a:spcAft>
                          <a:spcPts val="0"/>
                        </a:spcAft>
                        <a:buNone/>
                      </a:pPr>
                      <a:endParaRPr sz="1800"/>
                    </a:p>
                    <a:p>
                      <a:pPr marL="0" marR="0" lvl="0" indent="0" algn="l" rtl="0">
                        <a:spcBef>
                          <a:spcPts val="0"/>
                        </a:spcBef>
                        <a:spcAft>
                          <a:spcPts val="0"/>
                        </a:spcAft>
                        <a:buNone/>
                      </a:pPr>
                      <a:r>
                        <a:rPr lang="en-US" sz="3600"/>
                        <a:t>  1</a:t>
                      </a:r>
                      <a:endParaRPr sz="3600"/>
                    </a:p>
                  </a:txBody>
                  <a:tcPr marL="91450" marR="91450" marT="45725" marB="45725">
                    <a:solidFill>
                      <a:schemeClr val="accent5"/>
                    </a:solidFill>
                  </a:tcPr>
                </a:tc>
                <a:tc>
                  <a:txBody>
                    <a:bodyPr/>
                    <a:lstStyle/>
                    <a:p>
                      <a:pPr marL="0" lvl="0" indent="0" algn="l" rtl="0">
                        <a:spcBef>
                          <a:spcPts val="0"/>
                        </a:spcBef>
                        <a:spcAft>
                          <a:spcPts val="0"/>
                        </a:spcAft>
                        <a:buSzPts val="1100"/>
                        <a:buNone/>
                      </a:pPr>
                      <a:r>
                        <a:rPr lang="en-US" sz="1800"/>
                        <a:t>Improving Healthcare</a:t>
                      </a:r>
                      <a:endParaRPr sz="1800"/>
                    </a:p>
                    <a:p>
                      <a:pPr marL="0" lvl="0" indent="0" algn="l" rtl="0">
                        <a:spcBef>
                          <a:spcPts val="0"/>
                        </a:spcBef>
                        <a:spcAft>
                          <a:spcPts val="0"/>
                        </a:spcAft>
                        <a:buClr>
                          <a:schemeClr val="dk1"/>
                        </a:buClr>
                        <a:buSzPts val="1100"/>
                        <a:buFont typeface="Arial"/>
                        <a:buNone/>
                      </a:pPr>
                      <a:r>
                        <a:rPr lang="en-US" sz="1800"/>
                        <a:t>Prediction of Diabetic</a:t>
                      </a:r>
                      <a:endParaRPr sz="1800"/>
                    </a:p>
                    <a:p>
                      <a:pPr marL="0" lvl="0" indent="0" algn="l" rtl="0">
                        <a:spcBef>
                          <a:spcPts val="0"/>
                        </a:spcBef>
                        <a:spcAft>
                          <a:spcPts val="0"/>
                        </a:spcAft>
                        <a:buClr>
                          <a:schemeClr val="dk1"/>
                        </a:buClr>
                        <a:buSzPts val="1100"/>
                        <a:buFont typeface="Arial"/>
                        <a:buNone/>
                      </a:pPr>
                      <a:r>
                        <a:rPr lang="en-US" sz="1800"/>
                        <a:t>Patients Using KNN Imputed Features and Tri-Ensemble Model</a:t>
                      </a:r>
                      <a:endParaRPr sz="1800"/>
                    </a:p>
                    <a:p>
                      <a:pPr marL="0" marR="0" lvl="0" indent="0" algn="l" rtl="0">
                        <a:spcBef>
                          <a:spcPts val="0"/>
                        </a:spcBef>
                        <a:spcAft>
                          <a:spcPts val="0"/>
                        </a:spcAft>
                        <a:buNone/>
                      </a:pPr>
                      <a:endParaRPr sz="1800"/>
                    </a:p>
                    <a:p>
                      <a:pPr marL="0" marR="0" lvl="0" indent="0" algn="l" rtl="0">
                        <a:spcBef>
                          <a:spcPts val="0"/>
                        </a:spcBef>
                        <a:spcAft>
                          <a:spcPts val="0"/>
                        </a:spcAft>
                        <a:buNone/>
                      </a:pPr>
                      <a:r>
                        <a:rPr lang="en-US" sz="1800"/>
                        <a:t>Case study (</a:t>
                      </a:r>
                      <a:r>
                        <a:rPr lang="en-US" sz="1800" b="0" i="0">
                          <a:solidFill>
                            <a:schemeClr val="dk1"/>
                          </a:solidFill>
                          <a:latin typeface="Calibri"/>
                          <a:ea typeface="Calibri"/>
                          <a:cs typeface="Calibri"/>
                          <a:sym typeface="Calibri"/>
                        </a:rPr>
                        <a:t> </a:t>
                      </a:r>
                      <a:r>
                        <a:rPr lang="en-US" sz="1800" b="0">
                          <a:solidFill>
                            <a:schemeClr val="dk1"/>
                          </a:solidFill>
                          <a:latin typeface="Calibri"/>
                          <a:ea typeface="Calibri"/>
                          <a:cs typeface="Calibri"/>
                          <a:sym typeface="Calibri"/>
                        </a:rPr>
                        <a:t> Advances in Science and Engineering Technology International Conferences (ASET). IEEE, 202</a:t>
                      </a:r>
                      <a:r>
                        <a:rPr lang="en-US" sz="1800"/>
                        <a:t>4</a:t>
                      </a:r>
                      <a:r>
                        <a:rPr lang="en-US" sz="1800" b="0">
                          <a:solidFill>
                            <a:schemeClr val="dk1"/>
                          </a:solidFill>
                          <a:latin typeface="Calibri"/>
                          <a:ea typeface="Calibri"/>
                          <a:cs typeface="Calibri"/>
                          <a:sym typeface="Calibri"/>
                        </a:rPr>
                        <a:t>.</a:t>
                      </a:r>
                      <a:r>
                        <a:rPr lang="en-US" sz="1800"/>
                        <a:t>)</a:t>
                      </a:r>
                      <a:endParaRPr sz="1800"/>
                    </a:p>
                  </a:txBody>
                  <a:tcPr marL="91450" marR="91450" marT="45725" marB="45725">
                    <a:solidFill>
                      <a:schemeClr val="accent5"/>
                    </a:solidFill>
                  </a:tcPr>
                </a:tc>
                <a:tc>
                  <a:txBody>
                    <a:bodyPr/>
                    <a:lstStyle/>
                    <a:p>
                      <a:pPr marL="0" marR="0" lvl="0" indent="0" algn="l" rtl="0">
                        <a:spcBef>
                          <a:spcPts val="0"/>
                        </a:spcBef>
                        <a:spcAft>
                          <a:spcPts val="0"/>
                        </a:spcAft>
                        <a:buNone/>
                      </a:pPr>
                      <a:r>
                        <a:rPr lang="en-US" sz="1800"/>
                        <a:t>          2024</a:t>
                      </a:r>
                      <a:endParaRPr sz="1800"/>
                    </a:p>
                  </a:txBody>
                  <a:tcPr marL="91450" marR="91450" marT="45725" marB="45725">
                    <a:solidFill>
                      <a:schemeClr val="accent5"/>
                    </a:solidFill>
                  </a:tcPr>
                </a:tc>
                <a:tc>
                  <a:txBody>
                    <a:bodyPr/>
                    <a:lstStyle/>
                    <a:p>
                      <a:pPr marL="0" marR="0" lvl="0" indent="0" algn="l" rtl="0">
                        <a:lnSpc>
                          <a:spcPct val="107000"/>
                        </a:lnSpc>
                        <a:spcBef>
                          <a:spcPts val="800"/>
                        </a:spcBef>
                        <a:spcAft>
                          <a:spcPts val="0"/>
                        </a:spcAft>
                        <a:buNone/>
                      </a:pPr>
                      <a:r>
                        <a:rPr lang="en-US" sz="1800"/>
                        <a:t> This approach is expected to yield further enhancements in the model’s performance,particularly when dealing with datasets of larger dimensions, ultimately leading to more resilient and versatile results. </a:t>
                      </a:r>
                      <a:endParaRPr sz="1800">
                        <a:latin typeface="Calibri"/>
                        <a:ea typeface="Calibri"/>
                        <a:cs typeface="Calibri"/>
                        <a:sym typeface="Calibri"/>
                      </a:endParaRPr>
                    </a:p>
                  </a:txBody>
                  <a:tcPr marL="114300" marR="114300" marT="0" marB="0">
                    <a:solidFill>
                      <a:schemeClr val="accent5"/>
                    </a:solidFill>
                  </a:tcPr>
                </a:tc>
                <a:tc>
                  <a:txBody>
                    <a:bodyPr/>
                    <a:lstStyle/>
                    <a:p>
                      <a:pPr marL="0" marR="0" lvl="0" indent="0" algn="l" rtl="0">
                        <a:spcBef>
                          <a:spcPts val="0"/>
                        </a:spcBef>
                        <a:spcAft>
                          <a:spcPts val="0"/>
                        </a:spcAft>
                        <a:buNone/>
                      </a:pPr>
                      <a:r>
                        <a:rPr lang="en-US" sz="1800"/>
                        <a:t> Prof.(Dr.) KHALED ALNOWAISER</a:t>
                      </a:r>
                      <a:endParaRPr sz="1800"/>
                    </a:p>
                  </a:txBody>
                  <a:tcPr marL="91450" marR="91450" marT="45725" marB="45725">
                    <a:solidFill>
                      <a:schemeClr val="accent5"/>
                    </a:solidFill>
                  </a:tcPr>
                </a:tc>
                <a:tc>
                  <a:txBody>
                    <a:bodyPr/>
                    <a:lstStyle/>
                    <a:p>
                      <a:pPr marL="0" marR="0" lvl="0" indent="0" algn="l" rtl="0">
                        <a:spcBef>
                          <a:spcPts val="0"/>
                        </a:spcBef>
                        <a:spcAft>
                          <a:spcPts val="0"/>
                        </a:spcAft>
                        <a:buNone/>
                      </a:pPr>
                      <a:r>
                        <a:rPr lang="en-US" sz="1800"/>
                        <a:t>The aim of this study is to propose an automated method for predicting diabetes, with a focus on appropriately dealing with missing data and improving accuracy. The proposed framework makes use of K-Nearest Neighbour (KNN) imputed features along with a Tri-ensemble voting classifier model</a:t>
                      </a:r>
                      <a:endParaRPr sz="1800"/>
                    </a:p>
                  </a:txBody>
                  <a:tcPr marL="91450" marR="91450" marT="45725" marB="45725">
                    <a:solidFill>
                      <a:schemeClr val="accent5"/>
                    </a:solidFill>
                  </a:tcPr>
                </a:tc>
                <a:extLst>
                  <a:ext uri="{0D108BD9-81ED-4DB2-BD59-A6C34878D82A}">
                    <a16:rowId xmlns:a16="http://schemas.microsoft.com/office/drawing/2014/main" val="10001"/>
                  </a:ext>
                </a:extLst>
              </a:tr>
              <a:tr h="1627625">
                <a:tc>
                  <a:txBody>
                    <a:bodyPr/>
                    <a:lstStyle/>
                    <a:p>
                      <a:pPr marL="0" marR="0" lvl="0" indent="0" algn="l" rtl="0">
                        <a:spcBef>
                          <a:spcPts val="0"/>
                        </a:spcBef>
                        <a:spcAft>
                          <a:spcPts val="0"/>
                        </a:spcAft>
                        <a:buNone/>
                      </a:pPr>
                      <a:endParaRPr sz="1800"/>
                    </a:p>
                    <a:p>
                      <a:pPr marL="0" marR="0" lvl="0" indent="0" algn="l" rtl="0">
                        <a:spcBef>
                          <a:spcPts val="0"/>
                        </a:spcBef>
                        <a:spcAft>
                          <a:spcPts val="0"/>
                        </a:spcAft>
                        <a:buNone/>
                      </a:pPr>
                      <a:endParaRPr sz="1800"/>
                    </a:p>
                    <a:p>
                      <a:pPr marL="0" marR="0" lvl="0" indent="0" algn="l" rtl="0">
                        <a:spcBef>
                          <a:spcPts val="0"/>
                        </a:spcBef>
                        <a:spcAft>
                          <a:spcPts val="0"/>
                        </a:spcAft>
                        <a:buNone/>
                      </a:pPr>
                      <a:r>
                        <a:rPr lang="en-US" sz="3600"/>
                        <a:t>  2</a:t>
                      </a:r>
                      <a:endParaRPr sz="3600"/>
                    </a:p>
                  </a:txBody>
                  <a:tcPr marL="91450" marR="91450" marT="45725" marB="45725">
                    <a:solidFill>
                      <a:schemeClr val="accent5"/>
                    </a:solidFill>
                  </a:tcPr>
                </a:tc>
                <a:tc>
                  <a:txBody>
                    <a:bodyPr/>
                    <a:lstStyle/>
                    <a:p>
                      <a:pPr marL="0" marR="0" lvl="0" indent="0" algn="l" rtl="0">
                        <a:spcBef>
                          <a:spcPts val="0"/>
                        </a:spcBef>
                        <a:spcAft>
                          <a:spcPts val="0"/>
                        </a:spcAft>
                        <a:buNone/>
                      </a:pPr>
                      <a:r>
                        <a:rPr lang="en-US" sz="1800"/>
                        <a:t> Healthcare predictive analytics using machine learning and deep learning techniques.</a:t>
                      </a:r>
                      <a:endParaRPr sz="1800"/>
                    </a:p>
                    <a:p>
                      <a:pPr marL="0" marR="0" lvl="0" indent="0" algn="l" rtl="0">
                        <a:spcBef>
                          <a:spcPts val="0"/>
                        </a:spcBef>
                        <a:spcAft>
                          <a:spcPts val="0"/>
                        </a:spcAft>
                        <a:buNone/>
                      </a:pPr>
                      <a:endParaRPr sz="1800"/>
                    </a:p>
                    <a:p>
                      <a:pPr marL="0" marR="0" lvl="0" indent="0" algn="l" rtl="0">
                        <a:spcBef>
                          <a:spcPts val="0"/>
                        </a:spcBef>
                        <a:spcAft>
                          <a:spcPts val="0"/>
                        </a:spcAft>
                        <a:buNone/>
                      </a:pPr>
                      <a:r>
                        <a:rPr lang="en-US" sz="1800"/>
                        <a:t>Case study (Department of Computer Sciences, Faculty of Graduate Studies for Statistical Research . IEEE, 2023)</a:t>
                      </a:r>
                      <a:endParaRPr sz="1800"/>
                    </a:p>
                    <a:p>
                      <a:pPr marL="0" marR="0" lvl="0" indent="0" algn="l" rtl="0">
                        <a:spcBef>
                          <a:spcPts val="0"/>
                        </a:spcBef>
                        <a:spcAft>
                          <a:spcPts val="0"/>
                        </a:spcAft>
                        <a:buNone/>
                      </a:pPr>
                      <a:endParaRPr sz="1800"/>
                    </a:p>
                    <a:p>
                      <a:pPr marL="0" marR="0" lvl="0" indent="0" algn="l" rtl="0">
                        <a:spcBef>
                          <a:spcPts val="0"/>
                        </a:spcBef>
                        <a:spcAft>
                          <a:spcPts val="0"/>
                        </a:spcAft>
                        <a:buNone/>
                      </a:pPr>
                      <a:endParaRPr sz="1800"/>
                    </a:p>
                  </a:txBody>
                  <a:tcPr marL="91450" marR="91450" marT="45725" marB="45725">
                    <a:solidFill>
                      <a:schemeClr val="accent5"/>
                    </a:solidFill>
                  </a:tcPr>
                </a:tc>
                <a:tc>
                  <a:txBody>
                    <a:bodyPr/>
                    <a:lstStyle/>
                    <a:p>
                      <a:pPr marL="0" marR="0" lvl="0" indent="0" algn="l" rtl="0">
                        <a:spcBef>
                          <a:spcPts val="0"/>
                        </a:spcBef>
                        <a:spcAft>
                          <a:spcPts val="0"/>
                        </a:spcAft>
                        <a:buNone/>
                      </a:pPr>
                      <a:r>
                        <a:rPr lang="en-US" sz="1800"/>
                        <a:t>2023</a:t>
                      </a:r>
                      <a:endParaRPr sz="1800"/>
                    </a:p>
                  </a:txBody>
                  <a:tcPr marL="91450" marR="91450" marT="45725" marB="45725">
                    <a:solidFill>
                      <a:schemeClr val="accent5"/>
                    </a:solidFill>
                  </a:tcPr>
                </a:tc>
                <a:tc>
                  <a:txBody>
                    <a:bodyPr/>
                    <a:lstStyle/>
                    <a:p>
                      <a:pPr marL="0" marR="0" lvl="0" indent="0" algn="l" rtl="0">
                        <a:lnSpc>
                          <a:spcPct val="107000"/>
                        </a:lnSpc>
                        <a:spcBef>
                          <a:spcPts val="800"/>
                        </a:spcBef>
                        <a:spcAft>
                          <a:spcPts val="0"/>
                        </a:spcAft>
                        <a:buNone/>
                      </a:pPr>
                      <a:r>
                        <a:rPr lang="en-US" sz="1800"/>
                        <a:t>This work advances research in the field of healthcare predictive analytics using ML and DL approaches and contributes to the literature and future studies by serving as a resource for other academics and researchers</a:t>
                      </a:r>
                      <a:r>
                        <a:rPr lang="en-US"/>
                        <a:t>.</a:t>
                      </a:r>
                      <a:endParaRPr/>
                    </a:p>
                  </a:txBody>
                  <a:tcPr marL="114300" marR="114300" marT="0" marB="0">
                    <a:solidFill>
                      <a:schemeClr val="accent5"/>
                    </a:solidFill>
                  </a:tcPr>
                </a:tc>
                <a:tc>
                  <a:txBody>
                    <a:bodyPr/>
                    <a:lstStyle/>
                    <a:p>
                      <a:pPr marL="0" marR="0" lvl="0" indent="0" algn="l" rtl="0">
                        <a:spcBef>
                          <a:spcPts val="0"/>
                        </a:spcBef>
                        <a:spcAft>
                          <a:spcPts val="0"/>
                        </a:spcAft>
                        <a:buNone/>
                      </a:pPr>
                      <a:r>
                        <a:rPr lang="en-US" sz="1800"/>
                        <a:t>Mr. Mohammed   Badawy</a:t>
                      </a:r>
                      <a:endParaRPr sz="1800"/>
                    </a:p>
                    <a:p>
                      <a:pPr marL="0" marR="0" lvl="0" indent="0" algn="l" rtl="0">
                        <a:spcBef>
                          <a:spcPts val="0"/>
                        </a:spcBef>
                        <a:spcAft>
                          <a:spcPts val="0"/>
                        </a:spcAft>
                        <a:buNone/>
                      </a:pPr>
                      <a:r>
                        <a:rPr lang="en-US" sz="1800"/>
                        <a:t>Mr.Nagy Ramadan Mr. Hesham Ahmed Hefny </a:t>
                      </a:r>
                      <a:endParaRPr sz="1800"/>
                    </a:p>
                  </a:txBody>
                  <a:tcPr marL="91450" marR="91450" marT="45725" marB="45725">
                    <a:solidFill>
                      <a:schemeClr val="accent5"/>
                    </a:solidFill>
                  </a:tcPr>
                </a:tc>
                <a:tc>
                  <a:txBody>
                    <a:bodyPr/>
                    <a:lstStyle/>
                    <a:p>
                      <a:pPr marL="0" marR="0" lvl="0" indent="0" algn="l" rtl="0">
                        <a:spcBef>
                          <a:spcPts val="0"/>
                        </a:spcBef>
                        <a:spcAft>
                          <a:spcPts val="0"/>
                        </a:spcAft>
                        <a:buNone/>
                      </a:pPr>
                      <a:r>
                        <a:rPr lang="en-US" sz="1800"/>
                        <a:t>Healthcare prediction has been a significant factor in saving lives in recent years. In the domain of health care, there is a rapid development of intelligent systems for analyzing complicated data relationships and transforming them into real informa tion for use in the prediction process.</a:t>
                      </a:r>
                      <a:endParaRPr sz="1800"/>
                    </a:p>
                  </a:txBody>
                  <a:tcPr marL="91450" marR="91450" marT="45725" marB="45725">
                    <a:solidFill>
                      <a:schemeClr val="accent5"/>
                    </a:solidFill>
                  </a:tcPr>
                </a:tc>
                <a:extLst>
                  <a:ext uri="{0D108BD9-81ED-4DB2-BD59-A6C34878D82A}">
                    <a16:rowId xmlns:a16="http://schemas.microsoft.com/office/drawing/2014/main" val="10002"/>
                  </a:ext>
                </a:extLst>
              </a:tr>
              <a:tr h="1627625">
                <a:tc>
                  <a:txBody>
                    <a:bodyPr/>
                    <a:lstStyle/>
                    <a:p>
                      <a:pPr marL="0" marR="0" lvl="0" indent="0" algn="l" rtl="0">
                        <a:spcBef>
                          <a:spcPts val="0"/>
                        </a:spcBef>
                        <a:spcAft>
                          <a:spcPts val="0"/>
                        </a:spcAft>
                        <a:buNone/>
                      </a:pPr>
                      <a:r>
                        <a:rPr lang="en-US" sz="3600"/>
                        <a:t> </a:t>
                      </a:r>
                      <a:endParaRPr/>
                    </a:p>
                    <a:p>
                      <a:pPr marL="0" marR="0" lvl="0" indent="0" algn="l" rtl="0">
                        <a:spcBef>
                          <a:spcPts val="0"/>
                        </a:spcBef>
                        <a:spcAft>
                          <a:spcPts val="0"/>
                        </a:spcAft>
                        <a:buNone/>
                      </a:pPr>
                      <a:r>
                        <a:rPr lang="en-US" sz="3600"/>
                        <a:t>  3</a:t>
                      </a:r>
                      <a:endParaRPr/>
                    </a:p>
                    <a:p>
                      <a:pPr marL="0" marR="0" lvl="0" indent="0" algn="l" rtl="0">
                        <a:spcBef>
                          <a:spcPts val="0"/>
                        </a:spcBef>
                        <a:spcAft>
                          <a:spcPts val="0"/>
                        </a:spcAft>
                        <a:buNone/>
                      </a:pPr>
                      <a:endParaRPr sz="3600"/>
                    </a:p>
                  </a:txBody>
                  <a:tcPr marL="91450" marR="91450" marT="45725" marB="45725">
                    <a:solidFill>
                      <a:schemeClr val="accent5"/>
                    </a:solidFill>
                  </a:tcPr>
                </a:tc>
                <a:tc>
                  <a:txBody>
                    <a:bodyPr/>
                    <a:lstStyle/>
                    <a:p>
                      <a:pPr marL="0" marR="0" lvl="0" indent="0" algn="l" rtl="0">
                        <a:spcBef>
                          <a:spcPts val="0"/>
                        </a:spcBef>
                        <a:spcAft>
                          <a:spcPts val="0"/>
                        </a:spcAft>
                        <a:buNone/>
                      </a:pPr>
                      <a:r>
                        <a:rPr lang="en-US" sz="1800"/>
                        <a:t>Significance of machine learning in healthcare: Features, pillars and applications </a:t>
                      </a:r>
                      <a:endParaRPr sz="1800"/>
                    </a:p>
                    <a:p>
                      <a:pPr marL="0" marR="0" lvl="0" indent="0" algn="l" rtl="0">
                        <a:spcBef>
                          <a:spcPts val="0"/>
                        </a:spcBef>
                        <a:spcAft>
                          <a:spcPts val="0"/>
                        </a:spcAft>
                        <a:buNone/>
                      </a:pPr>
                      <a:endParaRPr sz="1800"/>
                    </a:p>
                  </a:txBody>
                  <a:tcPr marL="91450" marR="91450" marT="45725" marB="45725">
                    <a:solidFill>
                      <a:schemeClr val="accent5"/>
                    </a:solidFill>
                  </a:tcPr>
                </a:tc>
                <a:tc>
                  <a:txBody>
                    <a:bodyPr/>
                    <a:lstStyle/>
                    <a:p>
                      <a:pPr marL="0" marR="0" lvl="0" indent="0" algn="l" rtl="0">
                        <a:spcBef>
                          <a:spcPts val="0"/>
                        </a:spcBef>
                        <a:spcAft>
                          <a:spcPts val="0"/>
                        </a:spcAft>
                        <a:buNone/>
                      </a:pPr>
                      <a:r>
                        <a:rPr lang="en-US" sz="1800"/>
                        <a:t>2022</a:t>
                      </a:r>
                      <a:endParaRPr sz="1800"/>
                    </a:p>
                  </a:txBody>
                  <a:tcPr marL="91450" marR="91450" marT="45725" marB="45725">
                    <a:solidFill>
                      <a:schemeClr val="accent5"/>
                    </a:solidFill>
                  </a:tcPr>
                </a:tc>
                <a:tc>
                  <a:txBody>
                    <a:bodyPr/>
                    <a:lstStyle/>
                    <a:p>
                      <a:pPr marL="0" marR="0" lvl="0" indent="0" algn="l" rtl="0">
                        <a:spcBef>
                          <a:spcPts val="0"/>
                        </a:spcBef>
                        <a:spcAft>
                          <a:spcPts val="0"/>
                        </a:spcAft>
                        <a:buNone/>
                      </a:pPr>
                      <a:r>
                        <a:rPr lang="en-US" sz="1800"/>
                        <a:t> To improve overall health, health organisations recognise that they must address the whole person, including lifestyle and environment. ML models can identify patients at a higher risk of developing preventable chronic diseases like heart disease, diabetes, etc.</a:t>
                      </a:r>
                      <a:endParaRPr sz="1800"/>
                    </a:p>
                  </a:txBody>
                  <a:tcPr marL="91450" marR="91450" marT="45725" marB="45725">
                    <a:solidFill>
                      <a:schemeClr val="accent5"/>
                    </a:solidFill>
                  </a:tcPr>
                </a:tc>
                <a:tc>
                  <a:txBody>
                    <a:bodyPr/>
                    <a:lstStyle/>
                    <a:p>
                      <a:pPr marL="0" marR="0" lvl="0" indent="0" algn="l" rtl="0">
                        <a:spcBef>
                          <a:spcPts val="0"/>
                        </a:spcBef>
                        <a:spcAft>
                          <a:spcPts val="0"/>
                        </a:spcAft>
                        <a:buNone/>
                      </a:pPr>
                      <a:r>
                        <a:rPr lang="en-US" sz="1800"/>
                        <a:t>Mohd Javaid</a:t>
                      </a:r>
                      <a:endParaRPr sz="1800"/>
                    </a:p>
                    <a:p>
                      <a:pPr marL="0" marR="0" lvl="0" indent="0" algn="l" rtl="0">
                        <a:spcBef>
                          <a:spcPts val="0"/>
                        </a:spcBef>
                        <a:spcAft>
                          <a:spcPts val="0"/>
                        </a:spcAft>
                        <a:buNone/>
                      </a:pPr>
                      <a:r>
                        <a:rPr lang="en-US" sz="1800"/>
                        <a:t>Abid Haleem</a:t>
                      </a:r>
                      <a:endParaRPr sz="1800"/>
                    </a:p>
                    <a:p>
                      <a:pPr marL="0" marR="0" lvl="0" indent="0" algn="l" rtl="0">
                        <a:spcBef>
                          <a:spcPts val="0"/>
                        </a:spcBef>
                        <a:spcAft>
                          <a:spcPts val="0"/>
                        </a:spcAft>
                        <a:buNone/>
                      </a:pPr>
                      <a:r>
                        <a:rPr lang="en-US" sz="1800"/>
                        <a:t>Ravi Pratap Singh</a:t>
                      </a:r>
                      <a:endParaRPr sz="1800"/>
                    </a:p>
                    <a:p>
                      <a:pPr marL="0" marR="0" lvl="0" indent="0" algn="l" rtl="0">
                        <a:spcBef>
                          <a:spcPts val="0"/>
                        </a:spcBef>
                        <a:spcAft>
                          <a:spcPts val="0"/>
                        </a:spcAft>
                        <a:buNone/>
                      </a:pPr>
                      <a:r>
                        <a:rPr lang="en-US" sz="1800"/>
                        <a:t>Shanay Rab</a:t>
                      </a:r>
                      <a:endParaRPr sz="1800"/>
                    </a:p>
                  </a:txBody>
                  <a:tcPr marL="91450" marR="91450" marT="45725" marB="45725">
                    <a:solidFill>
                      <a:schemeClr val="accent5"/>
                    </a:solidFill>
                  </a:tcPr>
                </a:tc>
                <a:tc>
                  <a:txBody>
                    <a:bodyPr/>
                    <a:lstStyle/>
                    <a:p>
                      <a:pPr marL="0" marR="0" lvl="0" indent="0" algn="l" rtl="0">
                        <a:spcBef>
                          <a:spcPts val="0"/>
                        </a:spcBef>
                        <a:spcAft>
                          <a:spcPts val="0"/>
                        </a:spcAft>
                        <a:buNone/>
                      </a:pPr>
                      <a:r>
                        <a:rPr lang="en-US" sz="1800"/>
                        <a:t>The applications of this technology in healthcare operations can be tremendously advantageous to the organisation. ML-based tools are used to provide various treatment alternatives and individualised treatments and improve the overall efficiency of hospitals and healthcare systems while lowering the cost of care. Shortly, ML will impact both physicians and hospitals.</a:t>
                      </a:r>
                      <a:endParaRPr sz="1800"/>
                    </a:p>
                  </a:txBody>
                  <a:tcPr marL="91450" marR="91450" marT="45725" marB="45725">
                    <a:solidFill>
                      <a:schemeClr val="accent5"/>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8"/>
          <p:cNvSpPr txBox="1">
            <a:spLocks noGrp="1"/>
          </p:cNvSpPr>
          <p:nvPr>
            <p:ph type="title"/>
          </p:nvPr>
        </p:nvSpPr>
        <p:spPr>
          <a:xfrm>
            <a:off x="823700" y="321625"/>
            <a:ext cx="4648200" cy="1197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solidFill>
                  <a:srgbClr val="000000"/>
                </a:solidFill>
              </a:rPr>
              <a:t>Proposed System</a:t>
            </a:r>
            <a:endParaRPr b="1">
              <a:solidFill>
                <a:srgbClr val="000000"/>
              </a:solidFill>
            </a:endParaRPr>
          </a:p>
        </p:txBody>
      </p:sp>
      <p:pic>
        <p:nvPicPr>
          <p:cNvPr id="3" name="Picture 2">
            <a:extLst>
              <a:ext uri="{FF2B5EF4-FFF2-40B4-BE49-F238E27FC236}">
                <a16:creationId xmlns:a16="http://schemas.microsoft.com/office/drawing/2014/main" id="{D6E85B1E-ABBC-66BC-0D78-D14495D1AA3C}"/>
              </a:ext>
            </a:extLst>
          </p:cNvPr>
          <p:cNvPicPr>
            <a:picLocks noChangeAspect="1"/>
          </p:cNvPicPr>
          <p:nvPr/>
        </p:nvPicPr>
        <p:blipFill>
          <a:blip r:embed="rId3"/>
          <a:stretch>
            <a:fillRect/>
          </a:stretch>
        </p:blipFill>
        <p:spPr>
          <a:xfrm>
            <a:off x="2302625" y="1180408"/>
            <a:ext cx="7148946" cy="494607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8" name="Google Shape;178;g2bfbecd8d77_2_14"/>
          <p:cNvSpPr txBox="1">
            <a:spLocks noGrp="1"/>
          </p:cNvSpPr>
          <p:nvPr>
            <p:ph type="body" idx="1"/>
          </p:nvPr>
        </p:nvSpPr>
        <p:spPr>
          <a:xfrm>
            <a:off x="4236600" y="5623825"/>
            <a:ext cx="3450600" cy="573000"/>
          </a:xfrm>
          <a:prstGeom prst="rect">
            <a:avLst/>
          </a:prstGeom>
        </p:spPr>
        <p:txBody>
          <a:bodyPr spcFirstLastPara="1" wrap="square" lIns="121900" tIns="121900" rIns="121900" bIns="121900" anchor="b" anchorCtr="0">
            <a:normAutofit/>
          </a:bodyPr>
          <a:lstStyle/>
          <a:p>
            <a:pPr marL="0" lvl="0" indent="0" algn="l" rtl="0">
              <a:spcBef>
                <a:spcPts val="0"/>
              </a:spcBef>
              <a:spcAft>
                <a:spcPts val="0"/>
              </a:spcAft>
              <a:buNone/>
            </a:pPr>
            <a:r>
              <a:rPr lang="en-US" dirty="0"/>
              <a:t>Flowchart of the proposed method</a:t>
            </a:r>
            <a:endParaRPr dirty="0"/>
          </a:p>
        </p:txBody>
      </p:sp>
      <p:pic>
        <p:nvPicPr>
          <p:cNvPr id="3" name="Picture 2">
            <a:extLst>
              <a:ext uri="{FF2B5EF4-FFF2-40B4-BE49-F238E27FC236}">
                <a16:creationId xmlns:a16="http://schemas.microsoft.com/office/drawing/2014/main" id="{B7105EB5-ACEB-D4AE-9C56-4D291C08B9F7}"/>
              </a:ext>
            </a:extLst>
          </p:cNvPr>
          <p:cNvPicPr>
            <a:picLocks noChangeAspect="1"/>
          </p:cNvPicPr>
          <p:nvPr/>
        </p:nvPicPr>
        <p:blipFill>
          <a:blip r:embed="rId3"/>
          <a:stretch>
            <a:fillRect/>
          </a:stretch>
        </p:blipFill>
        <p:spPr>
          <a:xfrm>
            <a:off x="2329238" y="1430408"/>
            <a:ext cx="7265323" cy="399718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9"/>
          <p:cNvSpPr txBox="1">
            <a:spLocks noGrp="1"/>
          </p:cNvSpPr>
          <p:nvPr>
            <p:ph type="title"/>
          </p:nvPr>
        </p:nvSpPr>
        <p:spPr>
          <a:xfrm>
            <a:off x="838200" y="365126"/>
            <a:ext cx="10515600" cy="10147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solidFill>
                  <a:srgbClr val="0C0C0C"/>
                </a:solidFill>
              </a:rPr>
              <a:t>System Architecture</a:t>
            </a:r>
            <a:endParaRPr b="1" dirty="0">
              <a:solidFill>
                <a:srgbClr val="0C0C0C"/>
              </a:solidFill>
            </a:endParaRPr>
          </a:p>
        </p:txBody>
      </p:sp>
      <p:pic>
        <p:nvPicPr>
          <p:cNvPr id="3" name="Picture 2">
            <a:extLst>
              <a:ext uri="{FF2B5EF4-FFF2-40B4-BE49-F238E27FC236}">
                <a16:creationId xmlns:a16="http://schemas.microsoft.com/office/drawing/2014/main" id="{4DBA81FF-EFCF-1BAB-EA3A-77CC07F0A78F}"/>
              </a:ext>
            </a:extLst>
          </p:cNvPr>
          <p:cNvPicPr>
            <a:picLocks noChangeAspect="1"/>
          </p:cNvPicPr>
          <p:nvPr/>
        </p:nvPicPr>
        <p:blipFill>
          <a:blip r:embed="rId3"/>
          <a:stretch>
            <a:fillRect/>
          </a:stretch>
        </p:blipFill>
        <p:spPr>
          <a:xfrm>
            <a:off x="1945178" y="1305098"/>
            <a:ext cx="7988531" cy="4837573"/>
          </a:xfrm>
          <a:prstGeom prst="rect">
            <a:avLst/>
          </a:prstGeom>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1042</Words>
  <Application>Microsoft Office PowerPoint</Application>
  <PresentationFormat>Widescreen</PresentationFormat>
  <Paragraphs>119</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Nunito</vt:lpstr>
      <vt:lpstr>Arial</vt:lpstr>
      <vt:lpstr>Roboto</vt:lpstr>
      <vt:lpstr>Times New Roman</vt:lpstr>
      <vt:lpstr>Shift</vt:lpstr>
      <vt:lpstr>                                                                                                                      MAJOR PROJECT                               Department of AIML     Healthcare Predictive Analytics for Diseases Diagnosis                                                                          </vt:lpstr>
      <vt:lpstr>CONTENTS</vt:lpstr>
      <vt:lpstr>Abstract </vt:lpstr>
      <vt:lpstr>Problem statement and Objectives </vt:lpstr>
      <vt:lpstr>Literature survey</vt:lpstr>
      <vt:lpstr>PowerPoint Presentation</vt:lpstr>
      <vt:lpstr>Proposed System</vt:lpstr>
      <vt:lpstr>PowerPoint Presentation</vt:lpstr>
      <vt:lpstr>System Architecture</vt:lpstr>
      <vt:lpstr>Project Modules</vt:lpstr>
      <vt:lpstr>Partial Implementation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MOJAR PROJECT                              Department of AIML     Healthcare Predictive Analytics for Diseases Diagnosis                                                                          </dc:title>
  <dc:creator>Gaurav</dc:creator>
  <cp:lastModifiedBy>Shivam yadav</cp:lastModifiedBy>
  <cp:revision>6</cp:revision>
  <dcterms:created xsi:type="dcterms:W3CDTF">2022-10-08T13:47:54Z</dcterms:created>
  <dcterms:modified xsi:type="dcterms:W3CDTF">2024-04-22T05:30:01Z</dcterms:modified>
</cp:coreProperties>
</file>