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7" r:id="rId9"/>
    <p:sldId id="273" r:id="rId10"/>
    <p:sldId id="274" r:id="rId11"/>
    <p:sldId id="275" r:id="rId12"/>
    <p:sldId id="276"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118" autoAdjust="0"/>
    <p:restoredTop sz="94660"/>
  </p:normalViewPr>
  <p:slideViewPr>
    <p:cSldViewPr snapToGrid="0">
      <p:cViewPr>
        <p:scale>
          <a:sx n="66" d="100"/>
          <a:sy n="66" d="100"/>
        </p:scale>
        <p:origin x="-732"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5D15B-282E-4991-A322-D4FE9652260A}" type="datetimeFigureOut">
              <a:rPr lang="en-IN" smtClean="0"/>
              <a:pPr/>
              <a:t>02-11-2018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58C5C-B0BF-46AD-9655-591B044CB1B5}" type="slidenum">
              <a:rPr lang="en-IN" smtClean="0"/>
              <a:pPr/>
              <a:t>‹#›</a:t>
            </a:fld>
            <a:endParaRPr lang="en-IN"/>
          </a:p>
        </p:txBody>
      </p:sp>
    </p:spTree>
    <p:extLst>
      <p:ext uri="{BB962C8B-B14F-4D97-AF65-F5344CB8AC3E}">
        <p14:creationId xmlns="" xmlns:p14="http://schemas.microsoft.com/office/powerpoint/2010/main" val="67825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pPr/>
              <a:t>11/2/2018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pPr/>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pPr/>
              <a:t>11/2/2018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pPr/>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pPr/>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pPr/>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pPr/>
              <a:t>11/2/2018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pPr/>
              <a:t>11/2/2018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04B9A-4005-42A9-8EAB-4AAB9DB524E9}"/>
              </a:ext>
            </a:extLst>
          </p:cNvPr>
          <p:cNvSpPr>
            <a:spLocks noGrp="1"/>
          </p:cNvSpPr>
          <p:nvPr>
            <p:ph type="ctrTitle"/>
          </p:nvPr>
        </p:nvSpPr>
        <p:spPr>
          <a:xfrm>
            <a:off x="2387088" y="0"/>
            <a:ext cx="8561747" cy="2541431"/>
          </a:xfrm>
        </p:spPr>
        <p:txBody>
          <a:bodyPr>
            <a:normAutofit/>
          </a:bodyPr>
          <a:lstStyle/>
          <a:p>
            <a:r>
              <a:rPr lang="en-IN" sz="7000" dirty="0" smtClean="0"/>
              <a:t>E VOTING SYSTEM</a:t>
            </a:r>
            <a:endParaRPr lang="en-IN" sz="7000" dirty="0"/>
          </a:p>
        </p:txBody>
      </p:sp>
      <p:sp>
        <p:nvSpPr>
          <p:cNvPr id="3" name="Subtitle 2">
            <a:extLst>
              <a:ext uri="{FF2B5EF4-FFF2-40B4-BE49-F238E27FC236}">
                <a16:creationId xmlns="" xmlns:a16="http://schemas.microsoft.com/office/drawing/2014/main" id="{0F8A4D70-EDDA-47D3-B926-2CBA6FD9FE34}"/>
              </a:ext>
            </a:extLst>
          </p:cNvPr>
          <p:cNvSpPr>
            <a:spLocks noGrp="1"/>
          </p:cNvSpPr>
          <p:nvPr>
            <p:ph type="subTitle" idx="1"/>
          </p:nvPr>
        </p:nvSpPr>
        <p:spPr>
          <a:xfrm>
            <a:off x="1815127" y="4485361"/>
            <a:ext cx="8561746" cy="977621"/>
          </a:xfrm>
        </p:spPr>
        <p:txBody>
          <a:bodyPr>
            <a:normAutofit/>
          </a:bodyPr>
          <a:lstStyle/>
          <a:p>
            <a:pPr algn="ctr"/>
            <a:r>
              <a:rPr lang="en-IN" sz="2800" dirty="0" smtClean="0"/>
              <a:t>BECAUSE EVERY VOTE COUNTS</a:t>
            </a:r>
            <a:endParaRPr lang="en-IN" sz="2800" dirty="0"/>
          </a:p>
        </p:txBody>
      </p:sp>
    </p:spTree>
    <p:extLst>
      <p:ext uri="{BB962C8B-B14F-4D97-AF65-F5344CB8AC3E}">
        <p14:creationId xmlns="" xmlns:p14="http://schemas.microsoft.com/office/powerpoint/2010/main" val="24940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966224"/>
          </a:xfrm>
        </p:spPr>
        <p:txBody>
          <a:bodyPr>
            <a:normAutofit fontScale="90000"/>
          </a:bodyPr>
          <a:lstStyle/>
          <a:p>
            <a:r>
              <a:rPr lang="en-US" dirty="0" smtClean="0"/>
              <a:t>Activity Diagram</a:t>
            </a:r>
            <a:br>
              <a:rPr lang="en-US" dirty="0" smtClean="0"/>
            </a:br>
            <a:endParaRPr lang="en-US" dirty="0"/>
          </a:p>
        </p:txBody>
      </p:sp>
      <p:pic>
        <p:nvPicPr>
          <p:cNvPr id="3074" name="Picture 1" descr="Activity.jpg"/>
          <p:cNvPicPr>
            <a:picLocks noChangeAspect="1" noChangeArrowheads="1"/>
          </p:cNvPicPr>
          <p:nvPr/>
        </p:nvPicPr>
        <p:blipFill>
          <a:blip r:embed="rId2"/>
          <a:srcRect/>
          <a:stretch>
            <a:fillRect/>
          </a:stretch>
        </p:blipFill>
        <p:spPr bwMode="auto">
          <a:xfrm>
            <a:off x="2917372" y="1519465"/>
            <a:ext cx="5355771" cy="432979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53" y="340063"/>
            <a:ext cx="9520158" cy="1049235"/>
          </a:xfrm>
        </p:spPr>
        <p:txBody>
          <a:bodyPr/>
          <a:lstStyle/>
          <a:p>
            <a:r>
              <a:rPr lang="en-US" dirty="0" err="1" smtClean="0"/>
              <a:t>Sequance</a:t>
            </a:r>
            <a:r>
              <a:rPr lang="en-US" dirty="0" smtClean="0"/>
              <a:t> Diagram</a:t>
            </a:r>
            <a:endParaRPr lang="en-US" dirty="0"/>
          </a:p>
        </p:txBody>
      </p:sp>
      <p:pic>
        <p:nvPicPr>
          <p:cNvPr id="4098" name="Picture 2" descr="seqq"/>
          <p:cNvPicPr>
            <a:picLocks noChangeAspect="1" noChangeArrowheads="1"/>
          </p:cNvPicPr>
          <p:nvPr/>
        </p:nvPicPr>
        <p:blipFill>
          <a:blip r:embed="rId2"/>
          <a:srcRect/>
          <a:stretch>
            <a:fillRect/>
          </a:stretch>
        </p:blipFill>
        <p:spPr bwMode="auto">
          <a:xfrm>
            <a:off x="1596571" y="1492885"/>
            <a:ext cx="8461829" cy="536511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724" y="485205"/>
            <a:ext cx="9520158" cy="1049235"/>
          </a:xfrm>
        </p:spPr>
        <p:txBody>
          <a:bodyPr/>
          <a:lstStyle/>
          <a:p>
            <a:pPr lvl="1" algn="l" rtl="0">
              <a:lnSpc>
                <a:spcPct val="90000"/>
              </a:lnSpc>
              <a:spcBef>
                <a:spcPct val="0"/>
              </a:spcBef>
            </a:pPr>
            <a:r>
              <a:rPr lang="en-US" sz="2800" b="1" dirty="0"/>
              <a:t>Deployment Diagram</a:t>
            </a:r>
            <a:r>
              <a:rPr lang="en-US" dirty="0"/>
              <a:t/>
            </a:r>
            <a:br>
              <a:rPr lang="en-US" dirty="0"/>
            </a:br>
            <a:endParaRPr lang="en-US" dirty="0"/>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1" name="Picture 1" descr="DEPLOYMENT DIAGRAM"/>
          <p:cNvPicPr>
            <a:picLocks noChangeAspect="1" noChangeArrowheads="1"/>
          </p:cNvPicPr>
          <p:nvPr/>
        </p:nvPicPr>
        <p:blipFill>
          <a:blip r:embed="rId2"/>
          <a:srcRect/>
          <a:stretch>
            <a:fillRect/>
          </a:stretch>
        </p:blipFill>
        <p:spPr bwMode="auto">
          <a:xfrm>
            <a:off x="2168298" y="1361849"/>
            <a:ext cx="7367588" cy="4592253"/>
          </a:xfrm>
          <a:prstGeom prst="rect">
            <a:avLst/>
          </a:prstGeom>
          <a:noFill/>
        </p:spPr>
      </p:pic>
      <p:sp>
        <p:nvSpPr>
          <p:cNvPr id="5123" name="Rectangle 3"/>
          <p:cNvSpPr>
            <a:spLocks noChangeArrowheads="1"/>
          </p:cNvSpPr>
          <p:nvPr/>
        </p:nvSpPr>
        <p:spPr bwMode="auto">
          <a:xfrm>
            <a:off x="228600" y="4572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Deployment Diagram</a:t>
            </a:r>
            <a:endParaRPr kumimoji="0" lang="en-US" altLang="zh-CN"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D853D-3F59-45E6-8320-49F2771286B0}"/>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Expected Outcome</a:t>
            </a:r>
            <a:endParaRPr lang="en-IN" sz="5000" dirty="0"/>
          </a:p>
        </p:txBody>
      </p:sp>
      <p:sp>
        <p:nvSpPr>
          <p:cNvPr id="3" name="TextBox 2">
            <a:extLst>
              <a:ext uri="{FF2B5EF4-FFF2-40B4-BE49-F238E27FC236}">
                <a16:creationId xmlns="" xmlns:a16="http://schemas.microsoft.com/office/drawing/2014/main" id="{0EF8F5F8-1230-46ED-9C1F-A8A4AF036352}"/>
              </a:ext>
            </a:extLst>
          </p:cNvPr>
          <p:cNvSpPr txBox="1"/>
          <p:nvPr/>
        </p:nvSpPr>
        <p:spPr>
          <a:xfrm>
            <a:off x="1901371" y="2104571"/>
            <a:ext cx="9153483" cy="830997"/>
          </a:xfrm>
          <a:prstGeom prst="rect">
            <a:avLst/>
          </a:prstGeom>
          <a:noFill/>
        </p:spPr>
        <p:txBody>
          <a:bodyPr wrap="square" rtlCol="0">
            <a:spAutoFit/>
          </a:bodyPr>
          <a:lstStyle/>
          <a:p>
            <a:pPr algn="just"/>
            <a:r>
              <a:rPr lang="en-IN" sz="2400" dirty="0" smtClean="0"/>
              <a:t>The outcome of the project will be to provide better way to vote which will be safe and fully secure without any case of fraud.</a:t>
            </a:r>
            <a:endParaRPr lang="en-IN" sz="2400" dirty="0"/>
          </a:p>
        </p:txBody>
      </p:sp>
    </p:spTree>
    <p:extLst>
      <p:ext uri="{BB962C8B-B14F-4D97-AF65-F5344CB8AC3E}">
        <p14:creationId xmlns="" xmlns:p14="http://schemas.microsoft.com/office/powerpoint/2010/main" val="4034123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E7DFAD-3331-4578-A40A-0244CB89854F}"/>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Technical Details</a:t>
            </a:r>
            <a:endParaRPr lang="en-IN" sz="5000" dirty="0"/>
          </a:p>
        </p:txBody>
      </p:sp>
      <p:sp>
        <p:nvSpPr>
          <p:cNvPr id="3" name="TextBox 2">
            <a:extLst>
              <a:ext uri="{FF2B5EF4-FFF2-40B4-BE49-F238E27FC236}">
                <a16:creationId xmlns="" xmlns:a16="http://schemas.microsoft.com/office/drawing/2014/main" id="{A61BDA10-B891-42B5-A96C-24DF255B9D9B}"/>
              </a:ext>
            </a:extLst>
          </p:cNvPr>
          <p:cNvSpPr txBox="1"/>
          <p:nvPr/>
        </p:nvSpPr>
        <p:spPr>
          <a:xfrm>
            <a:off x="1534696" y="2119086"/>
            <a:ext cx="4749990" cy="3046988"/>
          </a:xfrm>
          <a:prstGeom prst="rect">
            <a:avLst/>
          </a:prstGeom>
          <a:noFill/>
        </p:spPr>
        <p:txBody>
          <a:bodyPr wrap="square" rtlCol="0">
            <a:spAutoFit/>
          </a:bodyPr>
          <a:lstStyle/>
          <a:p>
            <a:r>
              <a:rPr lang="en-IN" sz="2400" dirty="0"/>
              <a:t>Technology used in this project will be</a:t>
            </a:r>
          </a:p>
          <a:p>
            <a:r>
              <a:rPr lang="en-IN" sz="2400" dirty="0"/>
              <a:t>Front End</a:t>
            </a:r>
          </a:p>
          <a:p>
            <a:pPr marL="342900" indent="-342900">
              <a:buFont typeface="Arial" panose="020B0604020202020204" pitchFamily="34" charset="0"/>
              <a:buChar char="•"/>
            </a:pPr>
            <a:r>
              <a:rPr lang="en-IN" sz="2400" dirty="0"/>
              <a:t> HTML</a:t>
            </a:r>
          </a:p>
          <a:p>
            <a:pPr marL="342900" indent="-342900">
              <a:buFont typeface="Arial" panose="020B0604020202020204" pitchFamily="34" charset="0"/>
              <a:buChar char="•"/>
            </a:pPr>
            <a:r>
              <a:rPr lang="en-IN" sz="2400" dirty="0"/>
              <a:t> JAVA</a:t>
            </a:r>
          </a:p>
          <a:p>
            <a:pPr marL="342900" indent="-342900">
              <a:buFont typeface="Arial" panose="020B0604020202020204" pitchFamily="34" charset="0"/>
              <a:buChar char="•"/>
            </a:pPr>
            <a:r>
              <a:rPr lang="en-IN" sz="2400" dirty="0"/>
              <a:t> CSS</a:t>
            </a:r>
          </a:p>
          <a:p>
            <a:r>
              <a:rPr lang="en-IN" sz="2400" dirty="0"/>
              <a:t>Back End</a:t>
            </a:r>
          </a:p>
          <a:p>
            <a:pPr marL="285750" indent="-285750">
              <a:buFont typeface="Arial" panose="020B0604020202020204" pitchFamily="34" charset="0"/>
              <a:buChar char="•"/>
            </a:pPr>
            <a:r>
              <a:rPr lang="en-IN" sz="2400" dirty="0"/>
              <a:t>My SQL</a:t>
            </a:r>
          </a:p>
        </p:txBody>
      </p:sp>
      <p:sp>
        <p:nvSpPr>
          <p:cNvPr id="4" name="TextBox 3">
            <a:extLst>
              <a:ext uri="{FF2B5EF4-FFF2-40B4-BE49-F238E27FC236}">
                <a16:creationId xmlns="" xmlns:a16="http://schemas.microsoft.com/office/drawing/2014/main" id="{58337869-C221-4935-A894-11DCFE5549F6}"/>
              </a:ext>
            </a:extLst>
          </p:cNvPr>
          <p:cNvSpPr txBox="1"/>
          <p:nvPr/>
        </p:nvSpPr>
        <p:spPr>
          <a:xfrm>
            <a:off x="6294775" y="2119086"/>
            <a:ext cx="4644571" cy="1938992"/>
          </a:xfrm>
          <a:prstGeom prst="rect">
            <a:avLst/>
          </a:prstGeom>
          <a:noFill/>
        </p:spPr>
        <p:txBody>
          <a:bodyPr wrap="square" rtlCol="0">
            <a:spAutoFit/>
          </a:bodyPr>
          <a:lstStyle/>
          <a:p>
            <a:r>
              <a:rPr lang="en-IN" sz="2400" dirty="0"/>
              <a:t>Software Requirement</a:t>
            </a:r>
          </a:p>
          <a:p>
            <a:pPr marL="285750" indent="-285750">
              <a:buFont typeface="Arial" panose="020B0604020202020204" pitchFamily="34" charset="0"/>
              <a:buChar char="•"/>
            </a:pPr>
            <a:r>
              <a:rPr lang="en-US" sz="2400" dirty="0"/>
              <a:t>Apache Tomcat</a:t>
            </a:r>
          </a:p>
          <a:p>
            <a:pPr marL="285750" indent="-285750">
              <a:buFont typeface="Arial" panose="020B0604020202020204" pitchFamily="34" charset="0"/>
              <a:buChar char="•"/>
            </a:pPr>
            <a:r>
              <a:rPr lang="en-US" sz="2400" dirty="0"/>
              <a:t>Eclipse</a:t>
            </a:r>
          </a:p>
          <a:p>
            <a:r>
              <a:rPr lang="en-US" sz="2400" dirty="0"/>
              <a:t>Operating System</a:t>
            </a:r>
          </a:p>
          <a:p>
            <a:r>
              <a:rPr lang="en-US" sz="2400" dirty="0"/>
              <a:t>Window 7/8/10 </a:t>
            </a:r>
          </a:p>
        </p:txBody>
      </p:sp>
    </p:spTree>
    <p:extLst>
      <p:ext uri="{BB962C8B-B14F-4D97-AF65-F5344CB8AC3E}">
        <p14:creationId xmlns="" xmlns:p14="http://schemas.microsoft.com/office/powerpoint/2010/main" val="322602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19F7C-A402-4AB8-A733-BCF664E92B39}"/>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Conclusion</a:t>
            </a:r>
            <a:endParaRPr lang="en-IN" sz="5000" dirty="0"/>
          </a:p>
        </p:txBody>
      </p:sp>
      <p:sp>
        <p:nvSpPr>
          <p:cNvPr id="3" name="TextBox 2">
            <a:extLst>
              <a:ext uri="{FF2B5EF4-FFF2-40B4-BE49-F238E27FC236}">
                <a16:creationId xmlns="" xmlns:a16="http://schemas.microsoft.com/office/drawing/2014/main" id="{E6256A1F-A3ED-48BE-9FBE-093FE22442FF}"/>
              </a:ext>
            </a:extLst>
          </p:cNvPr>
          <p:cNvSpPr txBox="1"/>
          <p:nvPr/>
        </p:nvSpPr>
        <p:spPr>
          <a:xfrm>
            <a:off x="1059543" y="2191657"/>
            <a:ext cx="10798628" cy="3477875"/>
          </a:xfrm>
          <a:prstGeom prst="rect">
            <a:avLst/>
          </a:prstGeom>
          <a:noFill/>
        </p:spPr>
        <p:txBody>
          <a:bodyPr wrap="square" rtlCol="0">
            <a:spAutoFit/>
          </a:bodyPr>
          <a:lstStyle/>
          <a:p>
            <a:r>
              <a:rPr lang="en-US" sz="2000" dirty="0" smtClean="0"/>
              <a:t>This Online Voting system will manage the Voter’s information by which voter can login and use his voting rights. The system will incorporate all features of voting system. It provides the tools for maintaining voter’s vote to every candidate and it count total no. of votes of every candidate. There is a database which is maintained in which all the names of voter with complete information are stored.</a:t>
            </a:r>
          </a:p>
          <a:p>
            <a:r>
              <a:rPr lang="en-US" sz="2000" dirty="0" smtClean="0"/>
              <a:t>In this user who has a valid </a:t>
            </a:r>
            <a:r>
              <a:rPr lang="en-US" sz="2000" dirty="0" err="1" smtClean="0"/>
              <a:t>adhaar</a:t>
            </a:r>
            <a:r>
              <a:rPr lang="en-US" sz="2000" dirty="0" smtClean="0"/>
              <a:t> no can  register his/her information in the database and when he/she want to vote he/she has to login by his </a:t>
            </a:r>
            <a:r>
              <a:rPr lang="en-US" sz="2000" dirty="0" err="1" smtClean="0"/>
              <a:t>adhaar</a:t>
            </a:r>
            <a:r>
              <a:rPr lang="en-US" sz="2000" dirty="0" smtClean="0"/>
              <a:t> and password and can vote to any candidate only single time. Voting detail is stored in database and the result is displayed by calculation. By online voting system percentage of voting can increase. It decreases the cost and time of voting process. It is very easy to use and it is very less time consuming. </a:t>
            </a:r>
          </a:p>
          <a:p>
            <a:pPr marL="342900" indent="-342900">
              <a:buFont typeface="Arial" panose="020B0604020202020204" pitchFamily="34" charset="0"/>
              <a:buChar char="•"/>
            </a:pPr>
            <a:endParaRPr lang="en-IN" sz="2000" dirty="0"/>
          </a:p>
        </p:txBody>
      </p:sp>
    </p:spTree>
    <p:extLst>
      <p:ext uri="{BB962C8B-B14F-4D97-AF65-F5344CB8AC3E}">
        <p14:creationId xmlns="" xmlns:p14="http://schemas.microsoft.com/office/powerpoint/2010/main" val="283920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5A79A06-DBA6-4593-81E4-9512DEAF4DFD}"/>
              </a:ext>
            </a:extLst>
          </p:cNvPr>
          <p:cNvSpPr txBox="1"/>
          <p:nvPr/>
        </p:nvSpPr>
        <p:spPr>
          <a:xfrm>
            <a:off x="3294742" y="2380343"/>
            <a:ext cx="5602515" cy="1446550"/>
          </a:xfrm>
          <a:prstGeom prst="rect">
            <a:avLst/>
          </a:prstGeom>
          <a:noFill/>
        </p:spPr>
        <p:txBody>
          <a:bodyPr wrap="square" rtlCol="0">
            <a:spAutoFit/>
          </a:bodyPr>
          <a:lstStyle/>
          <a:p>
            <a:r>
              <a:rPr lang="en-IN" sz="8800" dirty="0"/>
              <a:t>Thank you</a:t>
            </a:r>
          </a:p>
        </p:txBody>
      </p:sp>
    </p:spTree>
    <p:extLst>
      <p:ext uri="{BB962C8B-B14F-4D97-AF65-F5344CB8AC3E}">
        <p14:creationId xmlns="" xmlns:p14="http://schemas.microsoft.com/office/powerpoint/2010/main" val="390985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CD1C1-882E-4732-8544-A581ED22A5B9}"/>
              </a:ext>
            </a:extLst>
          </p:cNvPr>
          <p:cNvSpPr>
            <a:spLocks noGrp="1"/>
          </p:cNvSpPr>
          <p:nvPr>
            <p:ph type="title"/>
          </p:nvPr>
        </p:nvSpPr>
        <p:spPr/>
        <p:txBody>
          <a:bodyPr>
            <a:normAutofit/>
          </a:bodyPr>
          <a:lstStyle/>
          <a:p>
            <a:r>
              <a:rPr lang="en-IN" sz="5000" dirty="0"/>
              <a:t>Group Members</a:t>
            </a:r>
          </a:p>
        </p:txBody>
      </p:sp>
      <p:sp>
        <p:nvSpPr>
          <p:cNvPr id="3" name="TextBox 2">
            <a:extLst>
              <a:ext uri="{FF2B5EF4-FFF2-40B4-BE49-F238E27FC236}">
                <a16:creationId xmlns="" xmlns:a16="http://schemas.microsoft.com/office/drawing/2014/main" id="{4B530DC2-9B14-48FF-BF1D-7F91F69C3E74}"/>
              </a:ext>
            </a:extLst>
          </p:cNvPr>
          <p:cNvSpPr txBox="1"/>
          <p:nvPr/>
        </p:nvSpPr>
        <p:spPr>
          <a:xfrm>
            <a:off x="3419061" y="2146852"/>
            <a:ext cx="7898296" cy="1938992"/>
          </a:xfrm>
          <a:prstGeom prst="rect">
            <a:avLst/>
          </a:prstGeom>
          <a:noFill/>
        </p:spPr>
        <p:txBody>
          <a:bodyPr wrap="square" rtlCol="0">
            <a:spAutoFit/>
          </a:bodyPr>
          <a:lstStyle/>
          <a:p>
            <a:r>
              <a:rPr lang="en-IN" sz="2400" dirty="0"/>
              <a:t>Samarth </a:t>
            </a:r>
            <a:r>
              <a:rPr lang="en-IN" sz="2400" dirty="0" err="1"/>
              <a:t>Vijayvargiya</a:t>
            </a:r>
            <a:r>
              <a:rPr lang="en-IN" sz="2400" dirty="0"/>
              <a:t>   (0827IT151098)</a:t>
            </a:r>
          </a:p>
          <a:p>
            <a:r>
              <a:rPr lang="en-IN" sz="2400" dirty="0" err="1"/>
              <a:t>Shivam</a:t>
            </a:r>
            <a:r>
              <a:rPr lang="en-IN" sz="2400" dirty="0"/>
              <a:t> Yadav                (0827IT151104)</a:t>
            </a:r>
          </a:p>
          <a:p>
            <a:r>
              <a:rPr lang="en-IN" sz="2400" dirty="0"/>
              <a:t>Siddharth Jain                (0827IT151111)</a:t>
            </a:r>
          </a:p>
          <a:p>
            <a:r>
              <a:rPr lang="en-IN" sz="2400" dirty="0"/>
              <a:t>Virendra Yadav              (0827IT151119)</a:t>
            </a:r>
          </a:p>
          <a:p>
            <a:r>
              <a:rPr lang="en-IN" sz="2400" dirty="0"/>
              <a:t>Vivek </a:t>
            </a:r>
            <a:r>
              <a:rPr lang="en-IN" sz="2400" dirty="0" err="1"/>
              <a:t>soni</a:t>
            </a:r>
            <a:r>
              <a:rPr lang="en-IN" sz="2400" dirty="0"/>
              <a:t>                       (0827IT151120)</a:t>
            </a:r>
          </a:p>
        </p:txBody>
      </p:sp>
    </p:spTree>
    <p:extLst>
      <p:ext uri="{BB962C8B-B14F-4D97-AF65-F5344CB8AC3E}">
        <p14:creationId xmlns="" xmlns:p14="http://schemas.microsoft.com/office/powerpoint/2010/main" val="366717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15791-C567-43AB-A853-73EBE95018CF}"/>
              </a:ext>
            </a:extLst>
          </p:cNvPr>
          <p:cNvSpPr>
            <a:spLocks noGrp="1"/>
          </p:cNvSpPr>
          <p:nvPr>
            <p:ph type="title"/>
          </p:nvPr>
        </p:nvSpPr>
        <p:spPr/>
        <p:txBody>
          <a:bodyPr>
            <a:normAutofit/>
          </a:bodyPr>
          <a:lstStyle/>
          <a:p>
            <a:r>
              <a:rPr lang="en-IN" sz="5000" dirty="0"/>
              <a:t>Contents</a:t>
            </a:r>
            <a:r>
              <a:rPr lang="en-IN" sz="5400" dirty="0"/>
              <a:t>:-</a:t>
            </a:r>
          </a:p>
        </p:txBody>
      </p:sp>
      <p:sp>
        <p:nvSpPr>
          <p:cNvPr id="3" name="TextBox 2">
            <a:extLst>
              <a:ext uri="{FF2B5EF4-FFF2-40B4-BE49-F238E27FC236}">
                <a16:creationId xmlns="" xmlns:a16="http://schemas.microsoft.com/office/drawing/2014/main" id="{588C595F-AF89-44A4-A13A-F3B4CA7E89CD}"/>
              </a:ext>
            </a:extLst>
          </p:cNvPr>
          <p:cNvSpPr txBox="1"/>
          <p:nvPr/>
        </p:nvSpPr>
        <p:spPr>
          <a:xfrm>
            <a:off x="1842052" y="1853754"/>
            <a:ext cx="9104244" cy="4693593"/>
          </a:xfrm>
          <a:prstGeom prst="rect">
            <a:avLst/>
          </a:prstGeom>
          <a:noFill/>
        </p:spPr>
        <p:txBody>
          <a:bodyPr wrap="square" rtlCol="0">
            <a:spAutoFit/>
          </a:bodyPr>
          <a:lstStyle/>
          <a:p>
            <a:r>
              <a:rPr lang="en-IN" sz="2300" dirty="0">
                <a:latin typeface="Times New Roman" panose="02020603050405020304" pitchFamily="18" charset="0"/>
                <a:cs typeface="Times New Roman" panose="02020603050405020304" pitchFamily="18" charset="0"/>
              </a:rPr>
              <a:t>• Abstract</a:t>
            </a:r>
          </a:p>
          <a:p>
            <a:r>
              <a:rPr lang="en-IN" sz="2300" dirty="0">
                <a:latin typeface="Times New Roman" panose="02020603050405020304" pitchFamily="18" charset="0"/>
                <a:cs typeface="Times New Roman" panose="02020603050405020304" pitchFamily="18" charset="0"/>
              </a:rPr>
              <a:t>• Problem definition</a:t>
            </a:r>
          </a:p>
          <a:p>
            <a:r>
              <a:rPr lang="en-IN" sz="2300" dirty="0">
                <a:latin typeface="Times New Roman" panose="02020603050405020304" pitchFamily="18" charset="0"/>
                <a:cs typeface="Times New Roman" panose="02020603050405020304" pitchFamily="18" charset="0"/>
              </a:rPr>
              <a:t>• Introduction to Solution</a:t>
            </a:r>
          </a:p>
          <a:p>
            <a:r>
              <a:rPr lang="en-IN" sz="2300" dirty="0">
                <a:latin typeface="Times New Roman" panose="02020603050405020304" pitchFamily="18" charset="0"/>
                <a:cs typeface="Times New Roman" panose="02020603050405020304" pitchFamily="18" charset="0"/>
              </a:rPr>
              <a:t>• Project Objectives</a:t>
            </a:r>
          </a:p>
          <a:p>
            <a:r>
              <a:rPr lang="en-IN" sz="2300" dirty="0">
                <a:latin typeface="Times New Roman" panose="02020603050405020304" pitchFamily="18" charset="0"/>
                <a:cs typeface="Times New Roman" panose="02020603050405020304" pitchFamily="18" charset="0"/>
              </a:rPr>
              <a:t>• Survey Reports</a:t>
            </a:r>
          </a:p>
          <a:p>
            <a:r>
              <a:rPr lang="en-IN" sz="2300" dirty="0">
                <a:latin typeface="Times New Roman" panose="02020603050405020304" pitchFamily="18" charset="0"/>
                <a:cs typeface="Times New Roman" panose="02020603050405020304" pitchFamily="18" charset="0"/>
              </a:rPr>
              <a:t>• Survey Analysis</a:t>
            </a:r>
          </a:p>
          <a:p>
            <a:r>
              <a:rPr lang="en-IN" sz="2300" dirty="0">
                <a:latin typeface="Times New Roman" panose="02020603050405020304" pitchFamily="18" charset="0"/>
                <a:cs typeface="Times New Roman" panose="02020603050405020304" pitchFamily="18" charset="0"/>
              </a:rPr>
              <a:t>• Solution Proposal</a:t>
            </a:r>
          </a:p>
          <a:p>
            <a:r>
              <a:rPr lang="en-IN" sz="2300" dirty="0">
                <a:latin typeface="Times New Roman" panose="02020603050405020304" pitchFamily="18" charset="0"/>
                <a:cs typeface="Times New Roman" panose="02020603050405020304" pitchFamily="18" charset="0"/>
              </a:rPr>
              <a:t>• Project </a:t>
            </a:r>
            <a:r>
              <a:rPr lang="en-IN" sz="2300" dirty="0" smtClean="0">
                <a:latin typeface="Times New Roman" panose="02020603050405020304" pitchFamily="18" charset="0"/>
                <a:cs typeface="Times New Roman" panose="02020603050405020304" pitchFamily="18" charset="0"/>
              </a:rPr>
              <a:t>Description</a:t>
            </a:r>
          </a:p>
          <a:p>
            <a:pPr>
              <a:buFont typeface="Arial" pitchFamily="34" charset="0"/>
              <a:buChar char="•"/>
            </a:pPr>
            <a:r>
              <a:rPr lang="en-IN" sz="2300" dirty="0" smtClean="0">
                <a:latin typeface="Times New Roman" panose="02020603050405020304" pitchFamily="18" charset="0"/>
                <a:cs typeface="Times New Roman" panose="02020603050405020304" pitchFamily="18" charset="0"/>
              </a:rPr>
              <a:t> Diagram</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 Expected Outcome</a:t>
            </a:r>
          </a:p>
          <a:p>
            <a:r>
              <a:rPr lang="en-IN" sz="2300" dirty="0">
                <a:latin typeface="Times New Roman" panose="02020603050405020304" pitchFamily="18" charset="0"/>
                <a:cs typeface="Times New Roman" panose="02020603050405020304" pitchFamily="18" charset="0"/>
              </a:rPr>
              <a:t>• Technical Details</a:t>
            </a:r>
          </a:p>
          <a:p>
            <a:r>
              <a:rPr lang="en-IN" sz="2300" dirty="0">
                <a:latin typeface="Times New Roman" panose="02020603050405020304" pitchFamily="18" charset="0"/>
                <a:cs typeface="Times New Roman" panose="02020603050405020304" pitchFamily="18" charset="0"/>
              </a:rPr>
              <a:t>• Conclusion</a:t>
            </a:r>
          </a:p>
          <a:p>
            <a:r>
              <a:rPr lang="en-IN" sz="2300" dirty="0">
                <a:latin typeface="Times New Roman" panose="02020603050405020304" pitchFamily="18" charset="0"/>
                <a:cs typeface="Times New Roman" panose="02020603050405020304" pitchFamily="18" charset="0"/>
              </a:rPr>
              <a:t>• Limitations</a:t>
            </a:r>
          </a:p>
        </p:txBody>
      </p:sp>
    </p:spTree>
    <p:extLst>
      <p:ext uri="{BB962C8B-B14F-4D97-AF65-F5344CB8AC3E}">
        <p14:creationId xmlns="" xmlns:p14="http://schemas.microsoft.com/office/powerpoint/2010/main" val="327674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15019B-32B4-4FFD-B0C5-8FFE43474C93}"/>
              </a:ext>
            </a:extLst>
          </p:cNvPr>
          <p:cNvSpPr>
            <a:spLocks noGrp="1"/>
          </p:cNvSpPr>
          <p:nvPr>
            <p:ph type="title"/>
          </p:nvPr>
        </p:nvSpPr>
        <p:spPr/>
        <p:txBody>
          <a:bodyPr>
            <a:normAutofit/>
          </a:bodyPr>
          <a:lstStyle/>
          <a:p>
            <a:r>
              <a:rPr lang="en-IN" sz="5000" dirty="0"/>
              <a:t>Abstract</a:t>
            </a:r>
          </a:p>
        </p:txBody>
      </p:sp>
      <p:sp>
        <p:nvSpPr>
          <p:cNvPr id="3" name="TextBox 2">
            <a:extLst>
              <a:ext uri="{FF2B5EF4-FFF2-40B4-BE49-F238E27FC236}">
                <a16:creationId xmlns="" xmlns:a16="http://schemas.microsoft.com/office/drawing/2014/main" id="{9198F8F3-C5E0-407A-B7C8-64C7029D0958}"/>
              </a:ext>
            </a:extLst>
          </p:cNvPr>
          <p:cNvSpPr txBox="1"/>
          <p:nvPr/>
        </p:nvSpPr>
        <p:spPr>
          <a:xfrm rot="10800000" flipH="1" flipV="1">
            <a:off x="968502" y="1015942"/>
            <a:ext cx="10657441" cy="5016758"/>
          </a:xfrm>
          <a:prstGeom prst="rect">
            <a:avLst/>
          </a:prstGeom>
          <a:noFill/>
        </p:spPr>
        <p:txBody>
          <a:bodyPr wrap="square" rtlCol="0">
            <a:spAutoFit/>
          </a:bodyPr>
          <a:lstStyle/>
          <a:p>
            <a:pPr algn="just"/>
            <a:endParaRPr lang="en-US" sz="3200" dirty="0" smtClean="0"/>
          </a:p>
          <a:p>
            <a:pPr algn="just"/>
            <a:endParaRPr lang="en-US" sz="3200" dirty="0" smtClean="0"/>
          </a:p>
          <a:p>
            <a:pPr algn="just"/>
            <a:r>
              <a:rPr lang="en-US" sz="3200" dirty="0" smtClean="0"/>
              <a:t>The voting system used for elections in college or university elections is ballot paper system which is highly unreliable .In this method ,voter has to go to the polling booth for casting his vote due to which many students who are not present in country due to some reason cannot cast their votes  . The whole process is time consuming. The proposed system seeks to address above issues.</a:t>
            </a:r>
          </a:p>
          <a:p>
            <a:pPr algn="just"/>
            <a:endParaRPr lang="en-IN" sz="3200" dirty="0"/>
          </a:p>
        </p:txBody>
      </p:sp>
    </p:spTree>
    <p:extLst>
      <p:ext uri="{BB962C8B-B14F-4D97-AF65-F5344CB8AC3E}">
        <p14:creationId xmlns="" xmlns:p14="http://schemas.microsoft.com/office/powerpoint/2010/main" val="14202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130D5-36AC-4915-84EB-257CBB618854}"/>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Problem definition</a:t>
            </a:r>
            <a:endParaRPr lang="en-IN" sz="5000" dirty="0"/>
          </a:p>
        </p:txBody>
      </p:sp>
      <p:sp>
        <p:nvSpPr>
          <p:cNvPr id="3" name="TextBox 2">
            <a:extLst>
              <a:ext uri="{FF2B5EF4-FFF2-40B4-BE49-F238E27FC236}">
                <a16:creationId xmlns="" xmlns:a16="http://schemas.microsoft.com/office/drawing/2014/main" id="{24B98B79-DC4F-4D5E-B2F1-8931E71A78DC}"/>
              </a:ext>
            </a:extLst>
          </p:cNvPr>
          <p:cNvSpPr txBox="1"/>
          <p:nvPr/>
        </p:nvSpPr>
        <p:spPr>
          <a:xfrm>
            <a:off x="1282605" y="2380342"/>
            <a:ext cx="9626790"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The people who are outside the city cannot vote</a:t>
            </a:r>
          </a:p>
          <a:p>
            <a:pPr marL="285750" indent="-285750">
              <a:buFont typeface="Arial" panose="020B0604020202020204" pitchFamily="34" charset="0"/>
              <a:buChar char="•"/>
            </a:pPr>
            <a:r>
              <a:rPr lang="en-IN" sz="2400" dirty="0" smtClean="0"/>
              <a:t>The people who are disabled has to face problems to cast their vote</a:t>
            </a:r>
          </a:p>
          <a:p>
            <a:pPr marL="285750" indent="-285750">
              <a:buFont typeface="Arial" panose="020B0604020202020204" pitchFamily="34" charset="0"/>
              <a:buChar char="•"/>
            </a:pPr>
            <a:r>
              <a:rPr lang="en-IN" sz="2400" dirty="0" smtClean="0"/>
              <a:t>People tend to give false votes either by trickery or intimidating the booth volunteers.</a:t>
            </a:r>
          </a:p>
          <a:p>
            <a:pPr marL="285750" indent="-285750">
              <a:buFont typeface="Arial" panose="020B0604020202020204" pitchFamily="34" charset="0"/>
              <a:buChar char="•"/>
            </a:pPr>
            <a:endParaRPr lang="en-IN" sz="2400" dirty="0"/>
          </a:p>
        </p:txBody>
      </p:sp>
    </p:spTree>
    <p:extLst>
      <p:ext uri="{BB962C8B-B14F-4D97-AF65-F5344CB8AC3E}">
        <p14:creationId xmlns="" xmlns:p14="http://schemas.microsoft.com/office/powerpoint/2010/main" val="37616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D9F87B-EF06-4457-8D05-8EED22736D42}"/>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Introduction to Solution</a:t>
            </a:r>
            <a:endParaRPr lang="en-IN" sz="5000" dirty="0"/>
          </a:p>
        </p:txBody>
      </p:sp>
      <p:sp>
        <p:nvSpPr>
          <p:cNvPr id="3" name="TextBox 2">
            <a:extLst>
              <a:ext uri="{FF2B5EF4-FFF2-40B4-BE49-F238E27FC236}">
                <a16:creationId xmlns="" xmlns:a16="http://schemas.microsoft.com/office/drawing/2014/main" id="{757A8834-BAFB-4E49-A8E8-56D36745CB9E}"/>
              </a:ext>
            </a:extLst>
          </p:cNvPr>
          <p:cNvSpPr txBox="1"/>
          <p:nvPr/>
        </p:nvSpPr>
        <p:spPr>
          <a:xfrm>
            <a:off x="1534696" y="2304590"/>
            <a:ext cx="9989647" cy="3785652"/>
          </a:xfrm>
          <a:prstGeom prst="rect">
            <a:avLst/>
          </a:prstGeom>
          <a:noFill/>
        </p:spPr>
        <p:txBody>
          <a:bodyPr wrap="square" rtlCol="0">
            <a:spAutoFit/>
          </a:bodyPr>
          <a:lstStyle/>
          <a:p>
            <a:pPr algn="just"/>
            <a:r>
              <a:rPr lang="en-US" sz="2400" dirty="0" smtClean="0"/>
              <a:t>It deals with Online Polling which facilitates the public to vote on the internet rather than going to the polling booths. The principal users of this system are the Citizens. After login the voters can get the information about any candidate by viewing their profile. But first they have to register themselves. Voter can cast his vote only once in an election by tracking the details of all those voters who have already voted. The system will control the function of gathering the information from the user and it will be stored into the database. Voters are able to view the results. </a:t>
            </a:r>
          </a:p>
          <a:p>
            <a:pPr algn="just"/>
            <a:endParaRPr lang="en-IN" sz="2400" dirty="0"/>
          </a:p>
        </p:txBody>
      </p:sp>
    </p:spTree>
    <p:extLst>
      <p:ext uri="{BB962C8B-B14F-4D97-AF65-F5344CB8AC3E}">
        <p14:creationId xmlns="" xmlns:p14="http://schemas.microsoft.com/office/powerpoint/2010/main" val="79098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A9D8C-7A57-46E0-B1F9-B46B30FEB20F}"/>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Project Objectives</a:t>
            </a:r>
            <a:endParaRPr lang="en-IN" sz="5000" dirty="0"/>
          </a:p>
        </p:txBody>
      </p:sp>
      <p:sp>
        <p:nvSpPr>
          <p:cNvPr id="4" name="TextBox 3">
            <a:extLst>
              <a:ext uri="{FF2B5EF4-FFF2-40B4-BE49-F238E27FC236}">
                <a16:creationId xmlns="" xmlns:a16="http://schemas.microsoft.com/office/drawing/2014/main" id="{AAF57B38-80CC-4173-865E-42334FBB4722}"/>
              </a:ext>
            </a:extLst>
          </p:cNvPr>
          <p:cNvSpPr txBox="1"/>
          <p:nvPr/>
        </p:nvSpPr>
        <p:spPr>
          <a:xfrm>
            <a:off x="1534696" y="2467429"/>
            <a:ext cx="10062218" cy="3539430"/>
          </a:xfrm>
          <a:prstGeom prst="rect">
            <a:avLst/>
          </a:prstGeom>
          <a:noFill/>
        </p:spPr>
        <p:txBody>
          <a:bodyPr wrap="square" rtlCol="0">
            <a:spAutoFit/>
          </a:bodyPr>
          <a:lstStyle/>
          <a:p>
            <a:pPr lvl="0">
              <a:buFont typeface="Arial" pitchFamily="34" charset="0"/>
              <a:buChar char="•"/>
            </a:pPr>
            <a:r>
              <a:rPr lang="en-US" sz="2800" dirty="0" smtClean="0"/>
              <a:t> Registration of citizen with </a:t>
            </a:r>
            <a:r>
              <a:rPr lang="en-US" sz="2800" dirty="0" err="1" smtClean="0"/>
              <a:t>Aadhaar</a:t>
            </a:r>
            <a:r>
              <a:rPr lang="en-US" sz="2800" dirty="0" smtClean="0"/>
              <a:t> number.</a:t>
            </a:r>
          </a:p>
          <a:p>
            <a:pPr lvl="0">
              <a:buFont typeface="Arial" pitchFamily="34" charset="0"/>
              <a:buChar char="•"/>
            </a:pPr>
            <a:r>
              <a:rPr lang="en-US" sz="2800" dirty="0" smtClean="0"/>
              <a:t>Secure authentication facility to check &amp; validate citizen logging to the voting system.</a:t>
            </a:r>
          </a:p>
          <a:p>
            <a:pPr lvl="0">
              <a:buFont typeface="Arial" pitchFamily="34" charset="0"/>
              <a:buChar char="•"/>
            </a:pPr>
            <a:r>
              <a:rPr lang="en-US" sz="2800" dirty="0" smtClean="0"/>
              <a:t>Create database to store data of registered citizen.</a:t>
            </a:r>
          </a:p>
          <a:p>
            <a:pPr lvl="0">
              <a:buFont typeface="Arial" pitchFamily="34" charset="0"/>
              <a:buChar char="•"/>
            </a:pPr>
            <a:r>
              <a:rPr lang="en-US" sz="2800" dirty="0" smtClean="0"/>
              <a:t>Enable voter to cast vote to desired candidate only once.</a:t>
            </a:r>
          </a:p>
          <a:p>
            <a:pPr lvl="0">
              <a:buFont typeface="Arial" pitchFamily="34" charset="0"/>
              <a:buChar char="•"/>
            </a:pPr>
            <a:r>
              <a:rPr lang="en-US" sz="2800" dirty="0" smtClean="0"/>
              <a:t>Immediate calculation of votes.</a:t>
            </a:r>
          </a:p>
          <a:p>
            <a:pPr lvl="0">
              <a:buFont typeface="Arial" pitchFamily="34" charset="0"/>
              <a:buChar char="•"/>
            </a:pPr>
            <a:r>
              <a:rPr lang="en-US" sz="2800" dirty="0" smtClean="0"/>
              <a:t>Enable voter to view profile of candidates.</a:t>
            </a:r>
          </a:p>
          <a:p>
            <a:pPr marL="285750" lvl="0" indent="-285750">
              <a:buFont typeface="Arial" panose="020B0604020202020204" pitchFamily="34" charset="0"/>
              <a:buChar char="•"/>
            </a:pPr>
            <a:endParaRPr lang="en-IN" sz="2800" dirty="0"/>
          </a:p>
        </p:txBody>
      </p:sp>
    </p:spTree>
    <p:extLst>
      <p:ext uri="{BB962C8B-B14F-4D97-AF65-F5344CB8AC3E}">
        <p14:creationId xmlns="" xmlns:p14="http://schemas.microsoft.com/office/powerpoint/2010/main" val="191730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D48C7-EBC7-4EC2-A62C-8839EE5D48DC}"/>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Project Description</a:t>
            </a:r>
            <a:endParaRPr lang="en-IN" sz="5000" dirty="0"/>
          </a:p>
        </p:txBody>
      </p:sp>
      <p:sp>
        <p:nvSpPr>
          <p:cNvPr id="3" name="TextBox 2">
            <a:extLst>
              <a:ext uri="{FF2B5EF4-FFF2-40B4-BE49-F238E27FC236}">
                <a16:creationId xmlns="" xmlns:a16="http://schemas.microsoft.com/office/drawing/2014/main" id="{DB671D58-01EF-403E-8383-C4D51B6EC04E}"/>
              </a:ext>
            </a:extLst>
          </p:cNvPr>
          <p:cNvSpPr txBox="1"/>
          <p:nvPr/>
        </p:nvSpPr>
        <p:spPr>
          <a:xfrm>
            <a:off x="1814286" y="2002971"/>
            <a:ext cx="9405257" cy="3323987"/>
          </a:xfrm>
          <a:prstGeom prst="rect">
            <a:avLst/>
          </a:prstGeom>
          <a:noFill/>
        </p:spPr>
        <p:txBody>
          <a:bodyPr wrap="square" rtlCol="0">
            <a:spAutoFit/>
          </a:bodyPr>
          <a:lstStyle/>
          <a:p>
            <a:r>
              <a:rPr lang="en-IN" sz="2400" dirty="0" smtClean="0"/>
              <a:t>This project mainly focuses on voting which will be done by the citizens of the country and here voting will be done online to reduce human effort as well as providing additional advantages so that voting can be done easily and safely. The record of the voter will be stored in the database and hence a user can only vote once to a particular candidate. The user can also view the profile of the candidate to whom he/she will vote. Once done the user will simply have to logout of the website.</a:t>
            </a:r>
            <a:endParaRPr lang="en-IN" sz="2400" dirty="0"/>
          </a:p>
          <a:p>
            <a:pPr algn="just"/>
            <a:endParaRPr lang="en-IN" dirty="0"/>
          </a:p>
        </p:txBody>
      </p:sp>
    </p:spTree>
    <p:extLst>
      <p:ext uri="{BB962C8B-B14F-4D97-AF65-F5344CB8AC3E}">
        <p14:creationId xmlns="" xmlns:p14="http://schemas.microsoft.com/office/powerpoint/2010/main" val="399009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53" y="252976"/>
            <a:ext cx="9520158" cy="1049235"/>
          </a:xfrm>
        </p:spPr>
        <p:txBody>
          <a:bodyPr/>
          <a:lstStyle/>
          <a:p>
            <a:r>
              <a:rPr lang="en-US" dirty="0" smtClean="0"/>
              <a:t>  Diagrams – UML Diagram</a:t>
            </a:r>
            <a:endParaRPr lang="en-US" dirty="0"/>
          </a:p>
        </p:txBody>
      </p:sp>
      <p:pic>
        <p:nvPicPr>
          <p:cNvPr id="1026" name="Picture 2" descr="ovoting.jpg"/>
          <p:cNvPicPr>
            <a:picLocks noChangeAspect="1" noChangeArrowheads="1"/>
          </p:cNvPicPr>
          <p:nvPr/>
        </p:nvPicPr>
        <p:blipFill>
          <a:blip r:embed="rId2"/>
          <a:srcRect/>
          <a:stretch>
            <a:fillRect/>
          </a:stretch>
        </p:blipFill>
        <p:spPr bwMode="auto">
          <a:xfrm>
            <a:off x="1654628" y="1364343"/>
            <a:ext cx="8897257" cy="463005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90</TotalTime>
  <Words>687</Words>
  <Application>Microsoft Office PowerPoint</Application>
  <PresentationFormat>Custom</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E VOTING SYSTEM</vt:lpstr>
      <vt:lpstr>Group Members</vt:lpstr>
      <vt:lpstr>Contents:-</vt:lpstr>
      <vt:lpstr>Abstract</vt:lpstr>
      <vt:lpstr>Problem definition</vt:lpstr>
      <vt:lpstr>Introduction to Solution</vt:lpstr>
      <vt:lpstr>Project Objectives</vt:lpstr>
      <vt:lpstr>Project Description</vt:lpstr>
      <vt:lpstr>  Diagrams – UML Diagram</vt:lpstr>
      <vt:lpstr>Activity Diagram </vt:lpstr>
      <vt:lpstr>Sequance Diagram</vt:lpstr>
      <vt:lpstr>Deployment Diagram </vt:lpstr>
      <vt:lpstr>Expected Outcome</vt:lpstr>
      <vt:lpstr>Technical Details</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INDORE TRANSPO</dc:title>
  <dc:creator>Vivek Soni</dc:creator>
  <cp:lastModifiedBy>7</cp:lastModifiedBy>
  <cp:revision>13</cp:revision>
  <dcterms:created xsi:type="dcterms:W3CDTF">2018-08-19T12:26:20Z</dcterms:created>
  <dcterms:modified xsi:type="dcterms:W3CDTF">2018-11-02T08:02:48Z</dcterms:modified>
</cp:coreProperties>
</file>