
<file path=[Content_Types].xml><?xml version="1.0" encoding="utf-8"?>
<Types xmlns="http://schemas.openxmlformats.org/package/2006/content-types">
  <Default Extension="bin" ContentType="application/vnd.openxmlformats-officedocument.oleObject"/>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5"/>
    <p:sldMasterId id="2147483676" r:id="rId6"/>
  </p:sldMasterIdLst>
  <p:notesMasterIdLst>
    <p:notesMasterId r:id="rId46"/>
  </p:notesMasterIdLst>
  <p:handoutMasterIdLst>
    <p:handoutMasterId r:id="rId47"/>
  </p:handoutMasterIdLst>
  <p:sldIdLst>
    <p:sldId id="256" r:id="rId7"/>
    <p:sldId id="263" r:id="rId8"/>
    <p:sldId id="267" r:id="rId9"/>
    <p:sldId id="317" r:id="rId10"/>
    <p:sldId id="300" r:id="rId11"/>
    <p:sldId id="269" r:id="rId12"/>
    <p:sldId id="338" r:id="rId13"/>
    <p:sldId id="332" r:id="rId14"/>
    <p:sldId id="274" r:id="rId15"/>
    <p:sldId id="301" r:id="rId16"/>
    <p:sldId id="340" r:id="rId17"/>
    <p:sldId id="333" r:id="rId18"/>
    <p:sldId id="302" r:id="rId19"/>
    <p:sldId id="279" r:id="rId20"/>
    <p:sldId id="303" r:id="rId21"/>
    <p:sldId id="310" r:id="rId22"/>
    <p:sldId id="327" r:id="rId23"/>
    <p:sldId id="305" r:id="rId24"/>
    <p:sldId id="288" r:id="rId25"/>
    <p:sldId id="309" r:id="rId26"/>
    <p:sldId id="308" r:id="rId27"/>
    <p:sldId id="320" r:id="rId28"/>
    <p:sldId id="319" r:id="rId29"/>
    <p:sldId id="334" r:id="rId30"/>
    <p:sldId id="335" r:id="rId31"/>
    <p:sldId id="336" r:id="rId32"/>
    <p:sldId id="321" r:id="rId33"/>
    <p:sldId id="322" r:id="rId34"/>
    <p:sldId id="323" r:id="rId35"/>
    <p:sldId id="324" r:id="rId36"/>
    <p:sldId id="325" r:id="rId37"/>
    <p:sldId id="326" r:id="rId38"/>
    <p:sldId id="329" r:id="rId39"/>
    <p:sldId id="312" r:id="rId40"/>
    <p:sldId id="313" r:id="rId41"/>
    <p:sldId id="314" r:id="rId42"/>
    <p:sldId id="298" r:id="rId43"/>
    <p:sldId id="328" r:id="rId44"/>
    <p:sldId id="258" r:id="rId4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24" autoAdjust="0"/>
    <p:restoredTop sz="94660"/>
  </p:normalViewPr>
  <p:slideViewPr>
    <p:cSldViewPr>
      <p:cViewPr varScale="1">
        <p:scale>
          <a:sx n="84" d="100"/>
          <a:sy n="84" d="100"/>
        </p:scale>
        <p:origin x="1068" y="84"/>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p:scale>
          <a:sx n="200" d="100"/>
          <a:sy n="200" d="100"/>
        </p:scale>
        <p:origin x="-72" y="827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presProps" Target="presProps.xml"/><Relationship Id="rId8" Type="http://schemas.openxmlformats.org/officeDocument/2006/relationships/slide" Target="slides/slide2.xml"/><Relationship Id="rId5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0.wmf"/></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4"/>
          <p:cNvSpPr>
            <a:spLocks noGrp="1"/>
          </p:cNvSpPr>
          <p:nvPr>
            <p:ph type="sldNum" sz="quarter" idx="3"/>
          </p:nvPr>
        </p:nvSpPr>
        <p:spPr>
          <a:xfrm>
            <a:off x="6059767" y="8532440"/>
            <a:ext cx="624167" cy="371986"/>
          </a:xfrm>
          <a:prstGeom prst="rect">
            <a:avLst/>
          </a:prstGeom>
        </p:spPr>
        <p:txBody>
          <a:bodyPr vert="horz" lIns="91440" tIns="45720" rIns="91440" bIns="45720" rtlCol="0" anchor="b"/>
          <a:lstStyle>
            <a:lvl1pPr algn="r">
              <a:defRPr sz="1200"/>
            </a:lvl1pPr>
          </a:lstStyle>
          <a:p>
            <a:fld id="{AD910B12-E528-4D59-95AD-82AFC587F8BD}" type="slidenum">
              <a:rPr lang="nl-NL" sz="1000" smtClean="0">
                <a:latin typeface="Verdana" pitchFamily="34" charset="0"/>
                <a:ea typeface="Verdana" pitchFamily="34" charset="0"/>
                <a:cs typeface="Verdana" pitchFamily="34" charset="0"/>
              </a:rPr>
              <a:pPr/>
              <a:t>‹#›</a:t>
            </a:fld>
            <a:endParaRPr lang="nl-NL" sz="1000" dirty="0">
              <a:latin typeface="Verdana" pitchFamily="34" charset="0"/>
              <a:ea typeface="Verdana" pitchFamily="34" charset="0"/>
              <a:cs typeface="Verdana" pitchFamily="34" charset="0"/>
            </a:endParaRPr>
          </a:p>
        </p:txBody>
      </p:sp>
      <p:sp>
        <p:nvSpPr>
          <p:cNvPr id="7" name="AddNotifier#2"/>
          <p:cNvSpPr txBox="1">
            <a:spLocks noChangeArrowheads="1"/>
          </p:cNvSpPr>
          <p:nvPr/>
        </p:nvSpPr>
        <p:spPr bwMode="auto">
          <a:xfrm>
            <a:off x="228898" y="8544386"/>
            <a:ext cx="59135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0">
            <a:no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r>
              <a:rPr lang="en-US" sz="500">
                <a:latin typeface="Verdana" pitchFamily="34" charset="0"/>
                <a:ea typeface="Verdana" pitchFamily="34" charset="0"/>
                <a:cs typeface="Verdana" pitchFamily="34" charset="0"/>
              </a:rPr>
              <a:t>Atos, the Atos logo, Atos Codex, Atos Consulting, Atos Worldgrid, Worldline, BlueKiwi, Bull, Canopy the Open Cloud Company, Unify, Yunano, Zero Email, Zero Email Certified and The Zero Email Company are registered trademarks of the Atos group. February 2017. © 2017 Atos. Confidential information owned by Atos, to be used by the recipient only. This document, or any part of it, may not be reproduced, copied, circulated and/or distributed nor quoted without prior written approval from Atos.</a:t>
            </a:r>
            <a:endParaRPr lang="en-US" sz="500" dirty="0">
              <a:latin typeface="Verdana" pitchFamily="34" charset="0"/>
              <a:ea typeface="Verdana" pitchFamily="34" charset="0"/>
              <a:cs typeface="Verdana" pitchFamily="34" charset="0"/>
            </a:endParaRPr>
          </a:p>
        </p:txBody>
      </p:sp>
      <p:pic>
        <p:nvPicPr>
          <p:cNvPr id="8" name="Picture 7"/>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5301208" y="96623"/>
            <a:ext cx="1412776" cy="514937"/>
          </a:xfrm>
          <a:prstGeom prst="rect">
            <a:avLst/>
          </a:prstGeom>
        </p:spPr>
      </p:pic>
    </p:spTree>
    <p:extLst>
      <p:ext uri="{BB962C8B-B14F-4D97-AF65-F5344CB8AC3E}">
        <p14:creationId xmlns:p14="http://schemas.microsoft.com/office/powerpoint/2010/main" val="30356912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4"/>
          <p:cNvSpPr>
            <a:spLocks noGrp="1"/>
          </p:cNvSpPr>
          <p:nvPr>
            <p:ph type="sldNum" sz="quarter" idx="5"/>
          </p:nvPr>
        </p:nvSpPr>
        <p:spPr>
          <a:xfrm>
            <a:off x="6059767" y="8532440"/>
            <a:ext cx="624167" cy="371986"/>
          </a:xfrm>
          <a:prstGeom prst="rect">
            <a:avLst/>
          </a:prstGeom>
        </p:spPr>
        <p:txBody>
          <a:bodyPr vert="horz" lIns="91440" tIns="45720" rIns="91440" bIns="45720" rtlCol="0" anchor="b"/>
          <a:lstStyle>
            <a:lvl1pPr algn="r">
              <a:defRPr sz="1200"/>
            </a:lvl1pPr>
          </a:lstStyle>
          <a:p>
            <a:fld id="{AD910B12-E528-4D59-95AD-82AFC587F8BD}" type="slidenum">
              <a:rPr lang="nl-NL" sz="1000" smtClean="0">
                <a:latin typeface="Verdana" pitchFamily="34" charset="0"/>
                <a:ea typeface="Verdana" pitchFamily="34" charset="0"/>
                <a:cs typeface="Verdana" pitchFamily="34" charset="0"/>
              </a:rPr>
              <a:pPr/>
              <a:t>‹#›</a:t>
            </a:fld>
            <a:endParaRPr lang="nl-NL" sz="1000" dirty="0">
              <a:latin typeface="Verdana" pitchFamily="34" charset="0"/>
              <a:ea typeface="Verdana" pitchFamily="34" charset="0"/>
              <a:cs typeface="Verdana" pitchFamily="34" charset="0"/>
            </a:endParaRPr>
          </a:p>
        </p:txBody>
      </p:sp>
      <p:sp>
        <p:nvSpPr>
          <p:cNvPr id="9" name="AddNotifier#3"/>
          <p:cNvSpPr txBox="1">
            <a:spLocks noChangeArrowheads="1"/>
          </p:cNvSpPr>
          <p:nvPr/>
        </p:nvSpPr>
        <p:spPr bwMode="auto">
          <a:xfrm>
            <a:off x="228898" y="8544386"/>
            <a:ext cx="59135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0">
            <a:no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r>
              <a:rPr lang="en-US" sz="500" dirty="0">
                <a:latin typeface="Verdana" pitchFamily="34" charset="0"/>
                <a:ea typeface="Verdana" pitchFamily="34" charset="0"/>
                <a:cs typeface="Verdana" pitchFamily="34" charset="0"/>
              </a:rPr>
              <a:t>Atos, the Atos logo, Atos Codex, Atos Consulting, Atos </a:t>
            </a:r>
            <a:r>
              <a:rPr lang="en-US" sz="500" dirty="0" err="1">
                <a:latin typeface="Verdana" pitchFamily="34" charset="0"/>
                <a:ea typeface="Verdana" pitchFamily="34" charset="0"/>
                <a:cs typeface="Verdana" pitchFamily="34" charset="0"/>
              </a:rPr>
              <a:t>Worldgrid</a:t>
            </a:r>
            <a:r>
              <a:rPr lang="en-US" sz="500" dirty="0">
                <a:latin typeface="Verdana" pitchFamily="34" charset="0"/>
                <a:ea typeface="Verdana" pitchFamily="34" charset="0"/>
                <a:cs typeface="Verdana" pitchFamily="34" charset="0"/>
              </a:rPr>
              <a:t>, </a:t>
            </a:r>
            <a:r>
              <a:rPr lang="en-US" sz="500" dirty="0" err="1">
                <a:latin typeface="Verdana" pitchFamily="34" charset="0"/>
                <a:ea typeface="Verdana" pitchFamily="34" charset="0"/>
                <a:cs typeface="Verdana" pitchFamily="34" charset="0"/>
              </a:rPr>
              <a:t>Worldline</a:t>
            </a:r>
            <a:r>
              <a:rPr lang="en-US" sz="500" dirty="0">
                <a:latin typeface="Verdana" pitchFamily="34" charset="0"/>
                <a:ea typeface="Verdana" pitchFamily="34" charset="0"/>
                <a:cs typeface="Verdana" pitchFamily="34" charset="0"/>
              </a:rPr>
              <a:t>, </a:t>
            </a:r>
            <a:r>
              <a:rPr lang="en-US" sz="500" dirty="0" err="1">
                <a:latin typeface="Verdana" pitchFamily="34" charset="0"/>
                <a:ea typeface="Verdana" pitchFamily="34" charset="0"/>
                <a:cs typeface="Verdana" pitchFamily="34" charset="0"/>
              </a:rPr>
              <a:t>BlueKiwi</a:t>
            </a:r>
            <a:r>
              <a:rPr lang="en-US" sz="500" dirty="0">
                <a:latin typeface="Verdana" pitchFamily="34" charset="0"/>
                <a:ea typeface="Verdana" pitchFamily="34" charset="0"/>
                <a:cs typeface="Verdana" pitchFamily="34" charset="0"/>
              </a:rPr>
              <a:t>, Bull, Canopy the Open Cloud Company, Unify, </a:t>
            </a:r>
            <a:r>
              <a:rPr lang="en-US" sz="500" dirty="0" err="1">
                <a:latin typeface="Verdana" pitchFamily="34" charset="0"/>
                <a:ea typeface="Verdana" pitchFamily="34" charset="0"/>
                <a:cs typeface="Verdana" pitchFamily="34" charset="0"/>
              </a:rPr>
              <a:t>Yunano</a:t>
            </a:r>
            <a:r>
              <a:rPr lang="en-US" sz="500" dirty="0">
                <a:latin typeface="Verdana" pitchFamily="34" charset="0"/>
                <a:ea typeface="Verdana" pitchFamily="34" charset="0"/>
                <a:cs typeface="Verdana" pitchFamily="34" charset="0"/>
              </a:rPr>
              <a:t>, Zero Email, Zero Email Certified and The Zero Email Company are registered trademarks of the Atos group. February 2017. © 2017 Atos. Confidential information owned by Atos, to be used by the recipient only. This document, or any part of it, may not be reproduced, copied, circulated and/or distributed nor quoted without prior written approval from Atos.</a:t>
            </a:r>
          </a:p>
        </p:txBody>
      </p:sp>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l="5025" t="26798" r="5868" b="27271"/>
          <a:stretch/>
        </p:blipFill>
        <p:spPr>
          <a:xfrm>
            <a:off x="5301208" y="96623"/>
            <a:ext cx="1412776" cy="514937"/>
          </a:xfrm>
          <a:prstGeom prst="rect">
            <a:avLst/>
          </a:prstGeom>
        </p:spPr>
      </p:pic>
    </p:spTree>
    <p:extLst>
      <p:ext uri="{BB962C8B-B14F-4D97-AF65-F5344CB8AC3E}">
        <p14:creationId xmlns:p14="http://schemas.microsoft.com/office/powerpoint/2010/main" val="4242528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269BF997-9B5F-4A82-AF31-6E87F25749BF}" type="slidenum">
              <a:rPr lang="en-US" smtClean="0"/>
              <a:pPr/>
              <a:t>1</a:t>
            </a:fld>
            <a:endParaRPr lang="en-US"/>
          </a:p>
        </p:txBody>
      </p:sp>
    </p:spTree>
    <p:extLst>
      <p:ext uri="{BB962C8B-B14F-4D97-AF65-F5344CB8AC3E}">
        <p14:creationId xmlns:p14="http://schemas.microsoft.com/office/powerpoint/2010/main" val="2465634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62786036-71D8-437F-9E1E-5A10E0A94061}" type="slidenum">
              <a:rPr lang="nl-NL" smtClean="0">
                <a:solidFill>
                  <a:prstClr val="black"/>
                </a:solidFill>
                <a:latin typeface="Calibri"/>
              </a:rPr>
              <a:pPr/>
              <a:t>16</a:t>
            </a:fld>
            <a:endParaRPr lang="nl-NL">
              <a:solidFill>
                <a:prstClr val="black"/>
              </a:solidFill>
              <a:latin typeface="Calibri"/>
            </a:endParaRPr>
          </a:p>
        </p:txBody>
      </p:sp>
    </p:spTree>
    <p:extLst>
      <p:ext uri="{BB962C8B-B14F-4D97-AF65-F5344CB8AC3E}">
        <p14:creationId xmlns:p14="http://schemas.microsoft.com/office/powerpoint/2010/main" val="36520285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143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fontAlgn="base">
              <a:spcBef>
                <a:spcPct val="0"/>
              </a:spcBef>
              <a:spcAft>
                <a:spcPct val="0"/>
              </a:spcAft>
              <a:defRPr>
                <a:solidFill>
                  <a:schemeClr val="tx1"/>
                </a:solidFill>
                <a:latin typeface="Verdana" pitchFamily="34" charset="0"/>
              </a:defRPr>
            </a:lvl6pPr>
            <a:lvl7pPr marL="2971800" indent="-228600" fontAlgn="base">
              <a:spcBef>
                <a:spcPct val="0"/>
              </a:spcBef>
              <a:spcAft>
                <a:spcPct val="0"/>
              </a:spcAft>
              <a:defRPr>
                <a:solidFill>
                  <a:schemeClr val="tx1"/>
                </a:solidFill>
                <a:latin typeface="Verdana" pitchFamily="34" charset="0"/>
              </a:defRPr>
            </a:lvl7pPr>
            <a:lvl8pPr marL="3429000" indent="-228600" fontAlgn="base">
              <a:spcBef>
                <a:spcPct val="0"/>
              </a:spcBef>
              <a:spcAft>
                <a:spcPct val="0"/>
              </a:spcAft>
              <a:defRPr>
                <a:solidFill>
                  <a:schemeClr val="tx1"/>
                </a:solidFill>
                <a:latin typeface="Verdana" pitchFamily="34" charset="0"/>
              </a:defRPr>
            </a:lvl8pPr>
            <a:lvl9pPr marL="3886200" indent="-228600" fontAlgn="base">
              <a:spcBef>
                <a:spcPct val="0"/>
              </a:spcBef>
              <a:spcAft>
                <a:spcPct val="0"/>
              </a:spcAft>
              <a:defRPr>
                <a:solidFill>
                  <a:schemeClr val="tx1"/>
                </a:solidFill>
                <a:latin typeface="Verdana" pitchFamily="34" charset="0"/>
              </a:defRPr>
            </a:lvl9pPr>
          </a:lstStyle>
          <a:p>
            <a:fld id="{80B8A81F-2D37-41B9-828E-90295DDBE934}" type="slidenum">
              <a:rPr lang="nl-NL" altLang="en-US">
                <a:solidFill>
                  <a:prstClr val="black"/>
                </a:solidFill>
              </a:rPr>
              <a:pPr/>
              <a:t>19</a:t>
            </a:fld>
            <a:endParaRPr lang="nl-NL" altLang="en-US">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143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fontAlgn="base">
              <a:spcBef>
                <a:spcPct val="0"/>
              </a:spcBef>
              <a:spcAft>
                <a:spcPct val="0"/>
              </a:spcAft>
              <a:defRPr>
                <a:solidFill>
                  <a:schemeClr val="tx1"/>
                </a:solidFill>
                <a:latin typeface="Verdana" pitchFamily="34" charset="0"/>
              </a:defRPr>
            </a:lvl6pPr>
            <a:lvl7pPr marL="2971800" indent="-228600" fontAlgn="base">
              <a:spcBef>
                <a:spcPct val="0"/>
              </a:spcBef>
              <a:spcAft>
                <a:spcPct val="0"/>
              </a:spcAft>
              <a:defRPr>
                <a:solidFill>
                  <a:schemeClr val="tx1"/>
                </a:solidFill>
                <a:latin typeface="Verdana" pitchFamily="34" charset="0"/>
              </a:defRPr>
            </a:lvl7pPr>
            <a:lvl8pPr marL="3429000" indent="-228600" fontAlgn="base">
              <a:spcBef>
                <a:spcPct val="0"/>
              </a:spcBef>
              <a:spcAft>
                <a:spcPct val="0"/>
              </a:spcAft>
              <a:defRPr>
                <a:solidFill>
                  <a:schemeClr val="tx1"/>
                </a:solidFill>
                <a:latin typeface="Verdana" pitchFamily="34" charset="0"/>
              </a:defRPr>
            </a:lvl8pPr>
            <a:lvl9pPr marL="3886200" indent="-228600" fontAlgn="base">
              <a:spcBef>
                <a:spcPct val="0"/>
              </a:spcBef>
              <a:spcAft>
                <a:spcPct val="0"/>
              </a:spcAft>
              <a:defRPr>
                <a:solidFill>
                  <a:schemeClr val="tx1"/>
                </a:solidFill>
                <a:latin typeface="Verdana" pitchFamily="34" charset="0"/>
              </a:defRPr>
            </a:lvl9pPr>
          </a:lstStyle>
          <a:p>
            <a:pPr fontAlgn="base">
              <a:spcBef>
                <a:spcPct val="0"/>
              </a:spcBef>
              <a:spcAft>
                <a:spcPct val="0"/>
              </a:spcAft>
            </a:pPr>
            <a:fld id="{80B8A81F-2D37-41B9-828E-90295DDBE934}" type="slidenum">
              <a:rPr lang="nl-NL" altLang="en-US"/>
              <a:pPr fontAlgn="base">
                <a:spcBef>
                  <a:spcPct val="0"/>
                </a:spcBef>
                <a:spcAft>
                  <a:spcPct val="0"/>
                </a:spcAft>
              </a:pPr>
              <a:t>20</a:t>
            </a:fld>
            <a:endParaRPr lang="nl-NL"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28.emf"/><Relationship Id="rId5" Type="http://schemas.openxmlformats.org/officeDocument/2006/relationships/oleObject" Target="../embeddings/oleObject1.bin"/><Relationship Id="rId4" Type="http://schemas.openxmlformats.org/officeDocument/2006/relationships/image" Target="../media/image29.png"/></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text only">
    <p:bg bwMode="gray">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15779" y="1203598"/>
            <a:ext cx="8309346" cy="1102519"/>
          </a:xfrm>
          <a:prstGeom prst="rect">
            <a:avLst/>
          </a:prstGeom>
        </p:spPr>
        <p:txBody>
          <a:bodyPr anchor="b" anchorCtr="0">
            <a:noAutofit/>
          </a:bodyPr>
          <a:lstStyle>
            <a:lvl1pPr>
              <a:defRPr sz="3000" b="1" baseline="0">
                <a:solidFill>
                  <a:schemeClr val="bg1"/>
                </a:solidFill>
                <a:latin typeface="Verdana" pitchFamily="34" charset="0"/>
                <a:ea typeface="Verdana" pitchFamily="34" charset="0"/>
                <a:cs typeface="Verdana" pitchFamily="34" charset="0"/>
              </a:defRPr>
            </a:lvl1pPr>
          </a:lstStyle>
          <a:p>
            <a:endParaRPr lang="nl-NL" dirty="0"/>
          </a:p>
        </p:txBody>
      </p:sp>
      <p:sp>
        <p:nvSpPr>
          <p:cNvPr id="3" name="Subtitle 2"/>
          <p:cNvSpPr>
            <a:spLocks noGrp="1"/>
          </p:cNvSpPr>
          <p:nvPr>
            <p:ph type="subTitle" idx="1" hasCustomPrompt="1"/>
          </p:nvPr>
        </p:nvSpPr>
        <p:spPr>
          <a:xfrm>
            <a:off x="212931" y="2320746"/>
            <a:ext cx="8312194" cy="1115100"/>
          </a:xfrm>
          <a:prstGeom prst="rect">
            <a:avLst/>
          </a:prstGeom>
        </p:spPr>
        <p:txBody>
          <a:bodyPr>
            <a:noAutofit/>
          </a:bodyPr>
          <a:lstStyle>
            <a:lvl1pPr marL="0" indent="0" algn="l">
              <a:buNone/>
              <a:defRPr sz="2800" b="0">
                <a:solidFill>
                  <a:schemeClr val="bg1"/>
                </a:solidFill>
                <a:latin typeface="Verdana" pitchFamily="34" charset="0"/>
                <a:ea typeface="Verdana" pitchFamily="34" charset="0"/>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Click to edit the sub title</a:t>
            </a:r>
          </a:p>
        </p:txBody>
      </p:sp>
      <p:sp>
        <p:nvSpPr>
          <p:cNvPr id="8" name="AddCustomDate#1"/>
          <p:cNvSpPr txBox="1"/>
          <p:nvPr userDrawn="1"/>
        </p:nvSpPr>
        <p:spPr>
          <a:xfrm>
            <a:off x="217612" y="3723878"/>
            <a:ext cx="1107996" cy="276999"/>
          </a:xfrm>
          <a:prstGeom prst="rect">
            <a:avLst/>
          </a:prstGeom>
          <a:noFill/>
        </p:spPr>
        <p:txBody>
          <a:bodyPr wrap="none" rtlCol="0">
            <a:spAutoFit/>
          </a:bodyPr>
          <a:lstStyle/>
          <a:p>
            <a:r>
              <a:rPr lang="nl-NL" sz="1200" b="0" dirty="0">
                <a:solidFill>
                  <a:schemeClr val="bg1"/>
                </a:solidFill>
                <a:latin typeface="Verdana" pitchFamily="34" charset="0"/>
                <a:ea typeface="Verdana" pitchFamily="34" charset="0"/>
                <a:cs typeface="Verdana" pitchFamily="34" charset="0"/>
              </a:rPr>
              <a:t>01-01-2020</a:t>
            </a:r>
          </a:p>
        </p:txBody>
      </p:sp>
      <p:sp>
        <p:nvSpPr>
          <p:cNvPr id="10" name="AddClassification"/>
          <p:cNvSpPr txBox="1">
            <a:spLocks noChangeArrowheads="1"/>
          </p:cNvSpPr>
          <p:nvPr userDrawn="1"/>
        </p:nvSpPr>
        <p:spPr bwMode="auto">
          <a:xfrm>
            <a:off x="3830451" y="4646845"/>
            <a:ext cx="148309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a:r>
              <a:rPr lang="en-US" sz="800" b="0">
                <a:solidFill>
                  <a:schemeClr val="bg1"/>
                </a:solidFill>
                <a:latin typeface="Verdana" pitchFamily="34" charset="0"/>
                <a:ea typeface="Verdana" pitchFamily="34" charset="0"/>
                <a:cs typeface="Verdana" pitchFamily="34" charset="0"/>
              </a:rPr>
              <a:t>© Atos - For internal use</a:t>
            </a:r>
            <a:endParaRPr lang="en-US" sz="800" b="0" dirty="0">
              <a:solidFill>
                <a:schemeClr val="bg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742003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Number slide #7">
    <p:bg>
      <p:bgPr>
        <a:solidFill>
          <a:srgbClr val="0066A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54" y="-18168"/>
            <a:ext cx="9141291" cy="5143500"/>
          </a:xfrm>
          <a:prstGeom prst="rect">
            <a:avLst/>
          </a:prstGeom>
        </p:spPr>
      </p:pic>
      <p:sp>
        <p:nvSpPr>
          <p:cNvPr id="2" name="Title 1"/>
          <p:cNvSpPr>
            <a:spLocks noGrp="1"/>
          </p:cNvSpPr>
          <p:nvPr>
            <p:ph type="title" hasCustomPrompt="1"/>
          </p:nvPr>
        </p:nvSpPr>
        <p:spPr>
          <a:xfrm>
            <a:off x="3203848" y="1995686"/>
            <a:ext cx="5472608" cy="1080120"/>
          </a:xfrm>
        </p:spPr>
        <p:txBody>
          <a:bodyPr anchor="t"/>
          <a:lstStyle>
            <a:lvl1pPr>
              <a:defRPr sz="3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1583176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Number slide #8">
    <p:bg>
      <p:bgPr>
        <a:solidFill>
          <a:srgbClr val="0066A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54" y="-30280"/>
            <a:ext cx="9141291" cy="5143500"/>
          </a:xfrm>
          <a:prstGeom prst="rect">
            <a:avLst/>
          </a:prstGeom>
        </p:spPr>
      </p:pic>
      <p:sp>
        <p:nvSpPr>
          <p:cNvPr id="2" name="Title 1"/>
          <p:cNvSpPr>
            <a:spLocks noGrp="1"/>
          </p:cNvSpPr>
          <p:nvPr>
            <p:ph type="title" hasCustomPrompt="1"/>
          </p:nvPr>
        </p:nvSpPr>
        <p:spPr>
          <a:xfrm>
            <a:off x="3203848" y="1995686"/>
            <a:ext cx="5472608" cy="1080120"/>
          </a:xfrm>
        </p:spPr>
        <p:txBody>
          <a:bodyPr anchor="t"/>
          <a:lstStyle>
            <a:lvl1pPr>
              <a:defRPr sz="3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341435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Number slide #9">
    <p:bg>
      <p:bgPr>
        <a:solidFill>
          <a:srgbClr val="0066A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54" y="-13648"/>
            <a:ext cx="9141291" cy="5143500"/>
          </a:xfrm>
          <a:prstGeom prst="rect">
            <a:avLst/>
          </a:prstGeom>
        </p:spPr>
      </p:pic>
      <p:sp>
        <p:nvSpPr>
          <p:cNvPr id="2" name="Title 1"/>
          <p:cNvSpPr>
            <a:spLocks noGrp="1"/>
          </p:cNvSpPr>
          <p:nvPr>
            <p:ph type="title" hasCustomPrompt="1"/>
          </p:nvPr>
        </p:nvSpPr>
        <p:spPr>
          <a:xfrm>
            <a:off x="3203848" y="1995686"/>
            <a:ext cx="5472608" cy="1080120"/>
          </a:xfrm>
        </p:spPr>
        <p:txBody>
          <a:bodyPr anchor="t"/>
          <a:lstStyle>
            <a:lvl1pPr>
              <a:defRPr sz="3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23131709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Number slide #10">
    <p:bg>
      <p:bgPr>
        <a:solidFill>
          <a:srgbClr val="0066A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54" y="-13648"/>
            <a:ext cx="9141291" cy="5143500"/>
          </a:xfrm>
          <a:prstGeom prst="rect">
            <a:avLst/>
          </a:prstGeom>
        </p:spPr>
      </p:pic>
      <p:sp>
        <p:nvSpPr>
          <p:cNvPr id="2" name="Title 1"/>
          <p:cNvSpPr>
            <a:spLocks noGrp="1"/>
          </p:cNvSpPr>
          <p:nvPr>
            <p:ph type="title" hasCustomPrompt="1"/>
          </p:nvPr>
        </p:nvSpPr>
        <p:spPr>
          <a:xfrm>
            <a:off x="4067944" y="1995686"/>
            <a:ext cx="4968552" cy="1080120"/>
          </a:xfrm>
        </p:spPr>
        <p:txBody>
          <a:bodyPr anchor="t"/>
          <a:lstStyle>
            <a:lvl1pPr>
              <a:defRPr sz="3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23131709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Number slide #11">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54" y="-34120"/>
            <a:ext cx="9141291" cy="5143500"/>
          </a:xfrm>
          <a:prstGeom prst="rect">
            <a:avLst/>
          </a:prstGeom>
        </p:spPr>
      </p:pic>
      <p:sp>
        <p:nvSpPr>
          <p:cNvPr id="2" name="Title 1"/>
          <p:cNvSpPr>
            <a:spLocks noGrp="1"/>
          </p:cNvSpPr>
          <p:nvPr>
            <p:ph type="title" hasCustomPrompt="1"/>
          </p:nvPr>
        </p:nvSpPr>
        <p:spPr>
          <a:xfrm>
            <a:off x="4067944" y="1995686"/>
            <a:ext cx="4968552" cy="1080120"/>
          </a:xfrm>
        </p:spPr>
        <p:txBody>
          <a:bodyPr anchor="t"/>
          <a:lstStyle>
            <a:lvl1pPr>
              <a:defRPr sz="3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27806259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Number slide #12">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54" y="-20472"/>
            <a:ext cx="9141291" cy="5143500"/>
          </a:xfrm>
          <a:prstGeom prst="rect">
            <a:avLst/>
          </a:prstGeom>
        </p:spPr>
      </p:pic>
      <p:sp>
        <p:nvSpPr>
          <p:cNvPr id="2" name="Title 1"/>
          <p:cNvSpPr>
            <a:spLocks noGrp="1"/>
          </p:cNvSpPr>
          <p:nvPr>
            <p:ph type="title" hasCustomPrompt="1"/>
          </p:nvPr>
        </p:nvSpPr>
        <p:spPr>
          <a:xfrm>
            <a:off x="4067944" y="1995686"/>
            <a:ext cx="4968552" cy="1080120"/>
          </a:xfrm>
        </p:spPr>
        <p:txBody>
          <a:bodyPr anchor="t"/>
          <a:lstStyle>
            <a:lvl1pPr>
              <a:defRPr sz="3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9177908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Number slide #13">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54" y="-34120"/>
            <a:ext cx="9141291" cy="5143500"/>
          </a:xfrm>
          <a:prstGeom prst="rect">
            <a:avLst/>
          </a:prstGeom>
        </p:spPr>
      </p:pic>
      <p:sp>
        <p:nvSpPr>
          <p:cNvPr id="2" name="Title 1"/>
          <p:cNvSpPr>
            <a:spLocks noGrp="1"/>
          </p:cNvSpPr>
          <p:nvPr>
            <p:ph type="title" hasCustomPrompt="1"/>
          </p:nvPr>
        </p:nvSpPr>
        <p:spPr>
          <a:xfrm>
            <a:off x="4067944" y="1995686"/>
            <a:ext cx="4968552" cy="1080120"/>
          </a:xfrm>
        </p:spPr>
        <p:txBody>
          <a:bodyPr anchor="t"/>
          <a:lstStyle>
            <a:lvl1pPr>
              <a:defRPr sz="3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9177908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Number slide #14">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54" y="-34120"/>
            <a:ext cx="9141291" cy="5143500"/>
          </a:xfrm>
          <a:prstGeom prst="rect">
            <a:avLst/>
          </a:prstGeom>
        </p:spPr>
      </p:pic>
      <p:sp>
        <p:nvSpPr>
          <p:cNvPr id="2" name="Title 1"/>
          <p:cNvSpPr>
            <a:spLocks noGrp="1"/>
          </p:cNvSpPr>
          <p:nvPr>
            <p:ph type="title" hasCustomPrompt="1"/>
          </p:nvPr>
        </p:nvSpPr>
        <p:spPr>
          <a:xfrm>
            <a:off x="4067944" y="1995686"/>
            <a:ext cx="4968552" cy="1080120"/>
          </a:xfrm>
        </p:spPr>
        <p:txBody>
          <a:bodyPr anchor="t"/>
          <a:lstStyle>
            <a:lvl1pPr>
              <a:defRPr sz="3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9177908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Number slide #15">
    <p:bg>
      <p:bgPr>
        <a:solidFill>
          <a:srgbClr val="0066A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54" y="-34120"/>
            <a:ext cx="9141291" cy="5143500"/>
          </a:xfrm>
          <a:prstGeom prst="rect">
            <a:avLst/>
          </a:prstGeom>
        </p:spPr>
      </p:pic>
      <p:sp>
        <p:nvSpPr>
          <p:cNvPr id="2" name="Title 1"/>
          <p:cNvSpPr>
            <a:spLocks noGrp="1"/>
          </p:cNvSpPr>
          <p:nvPr>
            <p:ph type="title" hasCustomPrompt="1"/>
          </p:nvPr>
        </p:nvSpPr>
        <p:spPr>
          <a:xfrm>
            <a:off x="4067944" y="1995686"/>
            <a:ext cx="4968552" cy="1080120"/>
          </a:xfrm>
        </p:spPr>
        <p:txBody>
          <a:bodyPr anchor="t"/>
          <a:lstStyle>
            <a:lvl1pPr>
              <a:defRPr sz="3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9177908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Number slide #16">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54" y="-34120"/>
            <a:ext cx="9141291" cy="5143500"/>
          </a:xfrm>
          <a:prstGeom prst="rect">
            <a:avLst/>
          </a:prstGeom>
        </p:spPr>
      </p:pic>
      <p:sp>
        <p:nvSpPr>
          <p:cNvPr id="2" name="Title 1"/>
          <p:cNvSpPr>
            <a:spLocks noGrp="1"/>
          </p:cNvSpPr>
          <p:nvPr>
            <p:ph type="title" hasCustomPrompt="1"/>
          </p:nvPr>
        </p:nvSpPr>
        <p:spPr>
          <a:xfrm>
            <a:off x="4067944" y="1995686"/>
            <a:ext cx="4968552" cy="1080120"/>
          </a:xfrm>
        </p:spPr>
        <p:txBody>
          <a:bodyPr anchor="t"/>
          <a:lstStyle>
            <a:lvl1pPr>
              <a:defRPr sz="3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917790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Number slide #1">
    <p:bg>
      <p:bgPr>
        <a:solidFill>
          <a:srgbClr val="0066A1"/>
        </a:solidFill>
        <a:effectLst/>
      </p:bgPr>
    </p:bg>
    <p:spTree>
      <p:nvGrpSpPr>
        <p:cNvPr id="1" name=""/>
        <p:cNvGrpSpPr/>
        <p:nvPr/>
      </p:nvGrpSpPr>
      <p:grpSpPr>
        <a:xfrm>
          <a:off x="0" y="0"/>
          <a:ext cx="0" cy="0"/>
          <a:chOff x="0" y="0"/>
          <a:chExt cx="0" cy="0"/>
        </a:xfrm>
      </p:grpSpPr>
      <p:pic>
        <p:nvPicPr>
          <p:cNvPr id="27" name="Picture 26"/>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54" y="0"/>
            <a:ext cx="9141291" cy="5143500"/>
          </a:xfrm>
          <a:prstGeom prst="rect">
            <a:avLst/>
          </a:prstGeom>
        </p:spPr>
      </p:pic>
      <p:sp>
        <p:nvSpPr>
          <p:cNvPr id="2" name="Title 1"/>
          <p:cNvSpPr>
            <a:spLocks noGrp="1"/>
          </p:cNvSpPr>
          <p:nvPr>
            <p:ph type="title" hasCustomPrompt="1"/>
          </p:nvPr>
        </p:nvSpPr>
        <p:spPr>
          <a:xfrm>
            <a:off x="3203848" y="1995686"/>
            <a:ext cx="5472608" cy="1080120"/>
          </a:xfrm>
        </p:spPr>
        <p:txBody>
          <a:bodyPr anchor="t"/>
          <a:lstStyle>
            <a:lvl1pPr>
              <a:defRPr sz="3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35072469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Number slide #17">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54" y="-27296"/>
            <a:ext cx="9141291" cy="5143500"/>
          </a:xfrm>
          <a:prstGeom prst="rect">
            <a:avLst/>
          </a:prstGeom>
        </p:spPr>
      </p:pic>
      <p:sp>
        <p:nvSpPr>
          <p:cNvPr id="2" name="Title 1"/>
          <p:cNvSpPr>
            <a:spLocks noGrp="1"/>
          </p:cNvSpPr>
          <p:nvPr>
            <p:ph type="title" hasCustomPrompt="1"/>
          </p:nvPr>
        </p:nvSpPr>
        <p:spPr>
          <a:xfrm>
            <a:off x="4067944" y="1995686"/>
            <a:ext cx="4968552" cy="1080120"/>
          </a:xfrm>
        </p:spPr>
        <p:txBody>
          <a:bodyPr anchor="t"/>
          <a:lstStyle>
            <a:lvl1pPr>
              <a:defRPr sz="3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9177908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Number slide #18">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54" y="-34120"/>
            <a:ext cx="9141291" cy="5143500"/>
          </a:xfrm>
          <a:prstGeom prst="rect">
            <a:avLst/>
          </a:prstGeom>
        </p:spPr>
      </p:pic>
      <p:sp>
        <p:nvSpPr>
          <p:cNvPr id="2" name="Title 1"/>
          <p:cNvSpPr>
            <a:spLocks noGrp="1"/>
          </p:cNvSpPr>
          <p:nvPr>
            <p:ph type="title" hasCustomPrompt="1"/>
          </p:nvPr>
        </p:nvSpPr>
        <p:spPr>
          <a:xfrm>
            <a:off x="4067944" y="1995686"/>
            <a:ext cx="4968552" cy="1080120"/>
          </a:xfrm>
        </p:spPr>
        <p:txBody>
          <a:bodyPr anchor="t"/>
          <a:lstStyle>
            <a:lvl1pPr>
              <a:defRPr sz="3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9177908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Number slide #19">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54" y="-34120"/>
            <a:ext cx="9141291" cy="5143500"/>
          </a:xfrm>
          <a:prstGeom prst="rect">
            <a:avLst/>
          </a:prstGeom>
        </p:spPr>
      </p:pic>
      <p:sp>
        <p:nvSpPr>
          <p:cNvPr id="2" name="Title 1"/>
          <p:cNvSpPr>
            <a:spLocks noGrp="1"/>
          </p:cNvSpPr>
          <p:nvPr>
            <p:ph type="title" hasCustomPrompt="1"/>
          </p:nvPr>
        </p:nvSpPr>
        <p:spPr>
          <a:xfrm>
            <a:off x="4067944" y="1995686"/>
            <a:ext cx="4968552" cy="1080120"/>
          </a:xfrm>
        </p:spPr>
        <p:txBody>
          <a:bodyPr anchor="t"/>
          <a:lstStyle>
            <a:lvl1pPr>
              <a:defRPr sz="3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9177908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Number slide #20">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54" y="-34120"/>
            <a:ext cx="9141291" cy="5143500"/>
          </a:xfrm>
          <a:prstGeom prst="rect">
            <a:avLst/>
          </a:prstGeom>
        </p:spPr>
      </p:pic>
      <p:sp>
        <p:nvSpPr>
          <p:cNvPr id="2" name="Title 1"/>
          <p:cNvSpPr>
            <a:spLocks noGrp="1"/>
          </p:cNvSpPr>
          <p:nvPr>
            <p:ph type="title" hasCustomPrompt="1"/>
          </p:nvPr>
        </p:nvSpPr>
        <p:spPr>
          <a:xfrm>
            <a:off x="4355976" y="1995686"/>
            <a:ext cx="4680520" cy="1080120"/>
          </a:xfrm>
        </p:spPr>
        <p:txBody>
          <a:bodyPr anchor="t"/>
          <a:lstStyle>
            <a:lvl1pPr>
              <a:defRPr sz="3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9177908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losing Slide">
    <p:bg bwMode="gray">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Title 1"/>
          <p:cNvSpPr>
            <a:spLocks noGrp="1"/>
          </p:cNvSpPr>
          <p:nvPr>
            <p:ph type="ctrTitle" hasCustomPrompt="1"/>
          </p:nvPr>
        </p:nvSpPr>
        <p:spPr>
          <a:xfrm>
            <a:off x="215779" y="1203598"/>
            <a:ext cx="4950000" cy="1102519"/>
          </a:xfrm>
          <a:prstGeom prst="rect">
            <a:avLst/>
          </a:prstGeom>
        </p:spPr>
        <p:txBody>
          <a:bodyPr anchor="b" anchorCtr="0">
            <a:noAutofit/>
          </a:bodyPr>
          <a:lstStyle>
            <a:lvl1pPr>
              <a:defRPr sz="3000" b="1" baseline="0">
                <a:solidFill>
                  <a:schemeClr val="bg1"/>
                </a:solidFill>
                <a:latin typeface="Verdana" pitchFamily="34" charset="0"/>
                <a:ea typeface="Verdana" pitchFamily="34" charset="0"/>
                <a:cs typeface="Verdana" pitchFamily="34" charset="0"/>
              </a:defRPr>
            </a:lvl1pPr>
          </a:lstStyle>
          <a:p>
            <a:r>
              <a:rPr lang="nl-NL" dirty="0"/>
              <a:t>Click to edit the title</a:t>
            </a:r>
          </a:p>
        </p:txBody>
      </p:sp>
      <p:sp>
        <p:nvSpPr>
          <p:cNvPr id="7" name="AddNotifier#1"/>
          <p:cNvSpPr txBox="1">
            <a:spLocks noChangeArrowheads="1"/>
          </p:cNvSpPr>
          <p:nvPr userDrawn="1"/>
        </p:nvSpPr>
        <p:spPr bwMode="auto">
          <a:xfrm>
            <a:off x="234016" y="4240618"/>
            <a:ext cx="4914048" cy="63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0">
            <a:no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r>
              <a:rPr lang="en-US" sz="700" kern="1200" dirty="0">
                <a:solidFill>
                  <a:schemeClr val="bg1"/>
                </a:solidFill>
                <a:latin typeface="Verdana" pitchFamily="34" charset="0"/>
                <a:ea typeface="Verdana" pitchFamily="34" charset="0"/>
                <a:cs typeface="Verdana" pitchFamily="34" charset="0"/>
              </a:rPr>
              <a:t>Atos, the Atos logo, Atos Codex, Atos Consulting, Atos </a:t>
            </a:r>
            <a:r>
              <a:rPr lang="en-US" sz="700" kern="1200" dirty="0" err="1">
                <a:solidFill>
                  <a:schemeClr val="bg1"/>
                </a:solidFill>
                <a:latin typeface="Verdana" pitchFamily="34" charset="0"/>
                <a:ea typeface="Verdana" pitchFamily="34" charset="0"/>
                <a:cs typeface="Verdana" pitchFamily="34" charset="0"/>
              </a:rPr>
              <a:t>Worldgrid</a:t>
            </a:r>
            <a:r>
              <a:rPr lang="en-US" sz="700" kern="1200" dirty="0">
                <a:solidFill>
                  <a:schemeClr val="bg1"/>
                </a:solidFill>
                <a:latin typeface="Verdana" pitchFamily="34" charset="0"/>
                <a:ea typeface="Verdana" pitchFamily="34" charset="0"/>
                <a:cs typeface="Verdana" pitchFamily="34" charset="0"/>
              </a:rPr>
              <a:t>, </a:t>
            </a:r>
            <a:r>
              <a:rPr lang="en-US" sz="700" kern="1200" dirty="0" err="1">
                <a:solidFill>
                  <a:schemeClr val="bg1"/>
                </a:solidFill>
                <a:latin typeface="Verdana" pitchFamily="34" charset="0"/>
                <a:ea typeface="Verdana" pitchFamily="34" charset="0"/>
                <a:cs typeface="Verdana" pitchFamily="34" charset="0"/>
              </a:rPr>
              <a:t>Worldline</a:t>
            </a:r>
            <a:r>
              <a:rPr lang="en-US" sz="700" kern="1200" dirty="0">
                <a:solidFill>
                  <a:schemeClr val="bg1"/>
                </a:solidFill>
                <a:latin typeface="Verdana" pitchFamily="34" charset="0"/>
                <a:ea typeface="Verdana" pitchFamily="34" charset="0"/>
                <a:cs typeface="Verdana" pitchFamily="34" charset="0"/>
              </a:rPr>
              <a:t>, </a:t>
            </a:r>
            <a:r>
              <a:rPr lang="en-US" sz="700" kern="1200" dirty="0" err="1">
                <a:solidFill>
                  <a:schemeClr val="bg1"/>
                </a:solidFill>
                <a:latin typeface="Verdana" pitchFamily="34" charset="0"/>
                <a:ea typeface="Verdana" pitchFamily="34" charset="0"/>
                <a:cs typeface="Verdana" pitchFamily="34" charset="0"/>
              </a:rPr>
              <a:t>BlueKiwi</a:t>
            </a:r>
            <a:r>
              <a:rPr lang="en-US" sz="700" kern="1200" dirty="0">
                <a:solidFill>
                  <a:schemeClr val="bg1"/>
                </a:solidFill>
                <a:latin typeface="Verdana" pitchFamily="34" charset="0"/>
                <a:ea typeface="Verdana" pitchFamily="34" charset="0"/>
                <a:cs typeface="Verdana" pitchFamily="34" charset="0"/>
              </a:rPr>
              <a:t>, Bull, Canopy the Open Cloud Company, Unify, </a:t>
            </a:r>
            <a:r>
              <a:rPr lang="en-US" sz="700" kern="1200" dirty="0" err="1">
                <a:solidFill>
                  <a:schemeClr val="bg1"/>
                </a:solidFill>
                <a:latin typeface="Verdana" pitchFamily="34" charset="0"/>
                <a:ea typeface="Verdana" pitchFamily="34" charset="0"/>
                <a:cs typeface="Verdana" pitchFamily="34" charset="0"/>
              </a:rPr>
              <a:t>Yunano</a:t>
            </a:r>
            <a:r>
              <a:rPr lang="en-US" sz="700" kern="1200" dirty="0">
                <a:solidFill>
                  <a:schemeClr val="bg1"/>
                </a:solidFill>
                <a:latin typeface="Verdana" pitchFamily="34" charset="0"/>
                <a:ea typeface="Verdana" pitchFamily="34" charset="0"/>
                <a:cs typeface="Verdana" pitchFamily="34" charset="0"/>
              </a:rPr>
              <a:t>, Zero Email, Zero Email Certified and The Zero Email Company are registered trademarks of the Atos group. February 2017. © 2017 Atos. Confidential information owned by Atos, to be used by the recipient only. This document, or any part of it, may not be reproduced, copied, circulated and/or distributed nor quoted without prior written approval from Atos.</a:t>
            </a:r>
            <a:endParaRPr lang="en-US" sz="700" dirty="0">
              <a:solidFill>
                <a:schemeClr val="bg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6292013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ext Box 7"/>
          <p:cNvSpPr txBox="1">
            <a:spLocks noChangeArrowheads="1"/>
          </p:cNvSpPr>
          <p:nvPr userDrawn="1"/>
        </p:nvSpPr>
        <p:spPr bwMode="auto">
          <a:xfrm>
            <a:off x="2195514" y="3488531"/>
            <a:ext cx="473233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Lucida Sans Unicode" pitchFamily="34" charset="0"/>
                <a:ea typeface="MS PGothic" pitchFamily="34" charset="-128"/>
              </a:defRPr>
            </a:lvl1pPr>
            <a:lvl2pPr marL="742950" indent="-285750" eaLnBrk="0" hangingPunct="0">
              <a:defRPr sz="2400">
                <a:solidFill>
                  <a:schemeClr val="tx1"/>
                </a:solidFill>
                <a:latin typeface="Lucida Sans Unicode" pitchFamily="34" charset="0"/>
                <a:ea typeface="MS PGothic" pitchFamily="34" charset="-128"/>
              </a:defRPr>
            </a:lvl2pPr>
            <a:lvl3pPr marL="1143000" indent="-228600" eaLnBrk="0" hangingPunct="0">
              <a:defRPr sz="2400">
                <a:solidFill>
                  <a:schemeClr val="tx1"/>
                </a:solidFill>
                <a:latin typeface="Lucida Sans Unicode" pitchFamily="34" charset="0"/>
                <a:ea typeface="MS PGothic" pitchFamily="34" charset="-128"/>
              </a:defRPr>
            </a:lvl3pPr>
            <a:lvl4pPr marL="1600200" indent="-228600" eaLnBrk="0" hangingPunct="0">
              <a:defRPr sz="2400">
                <a:solidFill>
                  <a:schemeClr val="tx1"/>
                </a:solidFill>
                <a:latin typeface="Lucida Sans Unicode" pitchFamily="34" charset="0"/>
                <a:ea typeface="MS PGothic" pitchFamily="34" charset="-128"/>
              </a:defRPr>
            </a:lvl4pPr>
            <a:lvl5pPr marL="2057400" indent="-228600" eaLnBrk="0" hangingPunct="0">
              <a:defRPr sz="2400">
                <a:solidFill>
                  <a:schemeClr val="tx1"/>
                </a:solidFill>
                <a:latin typeface="Lucida Sans Unicode"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Lucida Sans Unicode"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Lucida Sans Unicode"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Lucida Sans Unicode"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Lucida Sans Unicode" pitchFamily="34" charset="0"/>
                <a:ea typeface="MS PGothic" pitchFamily="34" charset="-128"/>
              </a:defRPr>
            </a:lvl9pPr>
          </a:lstStyle>
          <a:p>
            <a:pPr algn="ctr" eaLnBrk="1" fontAlgn="base" hangingPunct="1">
              <a:spcBef>
                <a:spcPct val="0"/>
              </a:spcBef>
              <a:spcAft>
                <a:spcPct val="0"/>
              </a:spcAft>
              <a:defRPr/>
            </a:pPr>
            <a:fld id="{0563DA5A-1DBC-4360-919A-BA0F9C669B6E}" type="datetime1">
              <a:rPr lang="fr-FR" sz="1200" smtClean="0">
                <a:solidFill>
                  <a:srgbClr val="000000"/>
                </a:solidFill>
                <a:latin typeface="Lucida Sans" pitchFamily="34" charset="0"/>
              </a:rPr>
              <a:pPr algn="ctr" eaLnBrk="1" fontAlgn="base" hangingPunct="1">
                <a:spcBef>
                  <a:spcPct val="0"/>
                </a:spcBef>
                <a:spcAft>
                  <a:spcPct val="0"/>
                </a:spcAft>
                <a:defRPr/>
              </a:pPr>
              <a:t>15/05/2020</a:t>
            </a:fld>
            <a:endParaRPr lang="fr-FR" sz="1200">
              <a:solidFill>
                <a:srgbClr val="000000"/>
              </a:solidFill>
              <a:latin typeface="Lucida Sans" pitchFamily="34" charset="0"/>
            </a:endParaRPr>
          </a:p>
        </p:txBody>
      </p:sp>
      <p:sp>
        <p:nvSpPr>
          <p:cNvPr id="27650" name="Rectangle 2"/>
          <p:cNvSpPr>
            <a:spLocks noGrp="1" noChangeArrowheads="1"/>
          </p:cNvSpPr>
          <p:nvPr>
            <p:ph type="ctrTitle"/>
          </p:nvPr>
        </p:nvSpPr>
        <p:spPr>
          <a:xfrm>
            <a:off x="2195514" y="1046560"/>
            <a:ext cx="4732337" cy="1102519"/>
          </a:xfrm>
        </p:spPr>
        <p:txBody>
          <a:bodyPr/>
          <a:lstStyle>
            <a:lvl1pPr>
              <a:defRPr/>
            </a:lvl1pPr>
          </a:lstStyle>
          <a:p>
            <a:pPr lvl="0"/>
            <a:r>
              <a:rPr lang="fr-FR" noProof="0" dirty="0"/>
              <a:t>Cliquez pour modifier le style du titre</a:t>
            </a:r>
          </a:p>
        </p:txBody>
      </p:sp>
      <p:sp>
        <p:nvSpPr>
          <p:cNvPr id="27651" name="Rectangle 3"/>
          <p:cNvSpPr>
            <a:spLocks noGrp="1" noChangeArrowheads="1"/>
          </p:cNvSpPr>
          <p:nvPr>
            <p:ph type="subTitle" idx="1"/>
          </p:nvPr>
        </p:nvSpPr>
        <p:spPr>
          <a:xfrm>
            <a:off x="2195514" y="2215754"/>
            <a:ext cx="4732337" cy="1114425"/>
          </a:xfrm>
        </p:spPr>
        <p:txBody>
          <a:bodyPr/>
          <a:lstStyle>
            <a:lvl1pPr marL="0" indent="0">
              <a:buFont typeface="Lucida Sans Unicode" charset="0"/>
              <a:buNone/>
              <a:defRPr/>
            </a:lvl1pPr>
          </a:lstStyle>
          <a:p>
            <a:pPr lvl="0"/>
            <a:r>
              <a:rPr lang="fr-FR" noProof="0" dirty="0"/>
              <a:t>Cliquez pour modifier le style des sous-titres du masque</a:t>
            </a:r>
          </a:p>
        </p:txBody>
      </p:sp>
    </p:spTree>
    <p:extLst>
      <p:ext uri="{BB962C8B-B14F-4D97-AF65-F5344CB8AC3E}">
        <p14:creationId xmlns:p14="http://schemas.microsoft.com/office/powerpoint/2010/main" val="42217532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contenu 2"/>
          <p:cNvSpPr>
            <a:spLocks noGrp="1"/>
          </p:cNvSpPr>
          <p:nvPr>
            <p:ph idx="1"/>
          </p:nvPr>
        </p:nvSpPr>
        <p:spPr/>
        <p:txBody>
          <a:bodyPr/>
          <a:lstStyle>
            <a:lvl1pPr>
              <a:defRPr>
                <a:latin typeface="Verdana"/>
                <a:cs typeface="Verdana"/>
              </a:defRPr>
            </a:lvl1pPr>
            <a:lvl2pPr>
              <a:defRPr>
                <a:latin typeface="Verdana"/>
                <a:cs typeface="Verdana"/>
              </a:defRPr>
            </a:lvl2pPr>
            <a:lvl3pPr>
              <a:defRPr>
                <a:latin typeface="Verdana"/>
                <a:cs typeface="Verdana"/>
              </a:defRPr>
            </a:lvl3pPr>
            <a:lvl4pPr>
              <a:defRPr>
                <a:latin typeface="Verdana"/>
                <a:cs typeface="Verdana"/>
              </a:defRPr>
            </a:lvl4pPr>
            <a:lvl5pPr>
              <a:defRPr>
                <a:latin typeface="Verdana"/>
                <a:cs typeface="Verdana"/>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extLst>
      <p:ext uri="{BB962C8B-B14F-4D97-AF65-F5344CB8AC3E}">
        <p14:creationId xmlns:p14="http://schemas.microsoft.com/office/powerpoint/2010/main" val="42062919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3305176"/>
            <a:ext cx="7772400" cy="1021556"/>
          </a:xfrm>
        </p:spPr>
        <p:txBody>
          <a:bodyPr/>
          <a:lstStyle>
            <a:lvl1pPr algn="l">
              <a:defRPr sz="4000" b="1" cap="all"/>
            </a:lvl1pPr>
          </a:lstStyle>
          <a:p>
            <a:r>
              <a:rPr lang="fr-FR" dirty="0"/>
              <a:t>Cliquez et modifiez le titre</a:t>
            </a:r>
          </a:p>
        </p:txBody>
      </p:sp>
      <p:sp>
        <p:nvSpPr>
          <p:cNvPr id="3" name="Espace réservé du texte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dirty="0"/>
              <a:t>Cliquez pour modifier les styles du texte du masque</a:t>
            </a:r>
          </a:p>
        </p:txBody>
      </p:sp>
    </p:spTree>
    <p:extLst>
      <p:ext uri="{BB962C8B-B14F-4D97-AF65-F5344CB8AC3E}">
        <p14:creationId xmlns:p14="http://schemas.microsoft.com/office/powerpoint/2010/main" val="16921041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contenu 2"/>
          <p:cNvSpPr>
            <a:spLocks noGrp="1"/>
          </p:cNvSpPr>
          <p:nvPr>
            <p:ph sz="half" idx="1"/>
          </p:nvPr>
        </p:nvSpPr>
        <p:spPr>
          <a:xfrm>
            <a:off x="139700" y="1091804"/>
            <a:ext cx="4297363" cy="3474244"/>
          </a:xfrm>
        </p:spPr>
        <p:txBody>
          <a:bodyPr/>
          <a:lstStyle>
            <a:lvl1pPr>
              <a:defRPr sz="2800"/>
            </a:lvl1pPr>
            <a:lvl2pPr>
              <a:defRPr sz="2400"/>
            </a:lvl2pPr>
            <a:lvl3pPr>
              <a:defRPr sz="2000">
                <a:latin typeface="Verdana"/>
                <a:cs typeface="Verdana"/>
              </a:defRPr>
            </a:lvl3pPr>
            <a:lvl4pPr>
              <a:defRPr sz="1800">
                <a:latin typeface="Verdana"/>
                <a:cs typeface="Verdana"/>
              </a:defRPr>
            </a:lvl4pPr>
            <a:lvl5pPr>
              <a:defRPr sz="1800">
                <a:latin typeface="Verdana"/>
                <a:cs typeface="Verdana"/>
              </a:defRPr>
            </a:lvl5pPr>
            <a:lvl6pPr>
              <a:defRPr sz="1800"/>
            </a:lvl6pPr>
            <a:lvl7pPr>
              <a:defRPr sz="1800"/>
            </a:lvl7pPr>
            <a:lvl8pPr>
              <a:defRPr sz="1800"/>
            </a:lvl8pPr>
            <a:lvl9pPr>
              <a:defRPr sz="1800"/>
            </a:lvl9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u contenu 3"/>
          <p:cNvSpPr>
            <a:spLocks noGrp="1"/>
          </p:cNvSpPr>
          <p:nvPr>
            <p:ph sz="half" idx="2"/>
          </p:nvPr>
        </p:nvSpPr>
        <p:spPr>
          <a:xfrm>
            <a:off x="4589463" y="1091804"/>
            <a:ext cx="4297362" cy="3474244"/>
          </a:xfrm>
        </p:spPr>
        <p:txBody>
          <a:bodyPr/>
          <a:lstStyle>
            <a:lvl1pPr>
              <a:defRPr sz="2800"/>
            </a:lvl1pPr>
            <a:lvl2pPr>
              <a:defRPr sz="2400"/>
            </a:lvl2pPr>
            <a:lvl3pPr>
              <a:defRPr sz="2000">
                <a:latin typeface="Verdana"/>
                <a:cs typeface="Verdana"/>
              </a:defRPr>
            </a:lvl3pPr>
            <a:lvl4pPr>
              <a:defRPr sz="1800">
                <a:latin typeface="Verdana"/>
                <a:cs typeface="Verdana"/>
              </a:defRPr>
            </a:lvl4pPr>
            <a:lvl5pPr>
              <a:defRPr sz="1800">
                <a:latin typeface="Verdana"/>
                <a:cs typeface="Verdana"/>
              </a:defRPr>
            </a:lvl5pPr>
            <a:lvl6pPr>
              <a:defRPr sz="1800"/>
            </a:lvl6pPr>
            <a:lvl7pPr>
              <a:defRPr sz="1800"/>
            </a:lvl7pPr>
            <a:lvl8pPr>
              <a:defRPr sz="1800"/>
            </a:lvl8pPr>
            <a:lvl9pPr>
              <a:defRPr sz="1800"/>
            </a:lvl9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extLst>
      <p:ext uri="{BB962C8B-B14F-4D97-AF65-F5344CB8AC3E}">
        <p14:creationId xmlns:p14="http://schemas.microsoft.com/office/powerpoint/2010/main" val="343512239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05978"/>
            <a:ext cx="8229600" cy="857250"/>
          </a:xfrm>
        </p:spPr>
        <p:txBody>
          <a:bodyPr/>
          <a:lstStyle>
            <a:lvl1pPr>
              <a:defRPr/>
            </a:lvl1pPr>
          </a:lstStyle>
          <a:p>
            <a:r>
              <a:rPr lang="fr-FR"/>
              <a:t>Cliquez et modifiez le titre</a:t>
            </a:r>
          </a:p>
        </p:txBody>
      </p:sp>
      <p:sp>
        <p:nvSpPr>
          <p:cNvPr id="3" name="Espace réservé du texte 2"/>
          <p:cNvSpPr>
            <a:spLocks noGrp="1"/>
          </p:cNvSpPr>
          <p:nvPr>
            <p:ph type="body" idx="1"/>
          </p:nvPr>
        </p:nvSpPr>
        <p:spPr>
          <a:xfrm>
            <a:off x="457200" y="1151335"/>
            <a:ext cx="4040188" cy="47982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fr-FR" dirty="0"/>
          </a:p>
          <a:p>
            <a:pPr lvl="0"/>
            <a:endParaRPr lang="fr-FR" dirty="0"/>
          </a:p>
          <a:p>
            <a:pPr lvl="0"/>
            <a:r>
              <a:rPr lang="fr-FR" dirty="0"/>
              <a:t>Cliquez pour modifier les styles du texte du masque</a:t>
            </a:r>
          </a:p>
        </p:txBody>
      </p:sp>
      <p:sp>
        <p:nvSpPr>
          <p:cNvPr id="4" name="Espace réservé du contenu 3"/>
          <p:cNvSpPr>
            <a:spLocks noGrp="1"/>
          </p:cNvSpPr>
          <p:nvPr>
            <p:ph sz="half" idx="2"/>
          </p:nvPr>
        </p:nvSpPr>
        <p:spPr>
          <a:xfrm>
            <a:off x="457200" y="1631156"/>
            <a:ext cx="4040188" cy="2963466"/>
          </a:xfrm>
        </p:spPr>
        <p:txBody>
          <a:bodyPr/>
          <a:lstStyle>
            <a:lvl1pPr>
              <a:defRPr sz="2000">
                <a:latin typeface="Verdana"/>
                <a:cs typeface="Verdana"/>
              </a:defRPr>
            </a:lvl1pPr>
            <a:lvl2pPr>
              <a:defRPr sz="2000">
                <a:latin typeface="Verdana"/>
                <a:cs typeface="Verdana"/>
              </a:defRPr>
            </a:lvl2pPr>
            <a:lvl3pPr>
              <a:defRPr sz="1800">
                <a:latin typeface="Verdana"/>
                <a:cs typeface="Verdana"/>
              </a:defRPr>
            </a:lvl3pPr>
            <a:lvl4pPr>
              <a:defRPr sz="1600">
                <a:latin typeface="Verdana"/>
                <a:cs typeface="Verdana"/>
              </a:defRPr>
            </a:lvl4pPr>
            <a:lvl5pPr>
              <a:defRPr sz="1600">
                <a:latin typeface="Verdana"/>
                <a:cs typeface="Verdana"/>
              </a:defRPr>
            </a:lvl5pPr>
            <a:lvl6pPr>
              <a:defRPr sz="1600"/>
            </a:lvl6pPr>
            <a:lvl7pPr>
              <a:defRPr sz="1600"/>
            </a:lvl7pPr>
            <a:lvl8pPr>
              <a:defRPr sz="1600"/>
            </a:lvl8pPr>
            <a:lvl9pPr>
              <a:defRPr sz="1600"/>
            </a:lvl9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5" name="Espace réservé du texte 4"/>
          <p:cNvSpPr>
            <a:spLocks noGrp="1"/>
          </p:cNvSpPr>
          <p:nvPr>
            <p:ph type="body" sz="quarter" idx="3"/>
          </p:nvPr>
        </p:nvSpPr>
        <p:spPr>
          <a:xfrm>
            <a:off x="4645026" y="1151335"/>
            <a:ext cx="4041775" cy="47982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a:t>Cliquez pour modifier les styles du texte du masque</a:t>
            </a:r>
          </a:p>
        </p:txBody>
      </p:sp>
      <p:sp>
        <p:nvSpPr>
          <p:cNvPr id="6" name="Espace réservé du contenu 5"/>
          <p:cNvSpPr>
            <a:spLocks noGrp="1"/>
          </p:cNvSpPr>
          <p:nvPr>
            <p:ph sz="quarter" idx="4"/>
          </p:nvPr>
        </p:nvSpPr>
        <p:spPr>
          <a:xfrm>
            <a:off x="4645026" y="1631156"/>
            <a:ext cx="4041775" cy="2963466"/>
          </a:xfrm>
        </p:spPr>
        <p:txBody>
          <a:bodyPr/>
          <a:lstStyle>
            <a:lvl1pPr>
              <a:defRPr sz="2000">
                <a:latin typeface="Verdana"/>
                <a:cs typeface="Verdana"/>
              </a:defRPr>
            </a:lvl1pPr>
            <a:lvl2pPr>
              <a:defRPr sz="2000">
                <a:latin typeface="Verdana"/>
                <a:cs typeface="Verdana"/>
              </a:defRPr>
            </a:lvl2pPr>
            <a:lvl3pPr>
              <a:defRPr sz="1800">
                <a:latin typeface="Verdana"/>
                <a:cs typeface="Verdana"/>
              </a:defRPr>
            </a:lvl3pPr>
            <a:lvl4pPr>
              <a:defRPr sz="1600">
                <a:latin typeface="Verdana"/>
                <a:cs typeface="Verdana"/>
              </a:defRPr>
            </a:lvl4pPr>
            <a:lvl5pPr>
              <a:defRPr sz="1600">
                <a:latin typeface="Verdana"/>
                <a:cs typeface="Verdana"/>
              </a:defRPr>
            </a:lvl5pPr>
            <a:lvl6pPr>
              <a:defRPr sz="1600"/>
            </a:lvl6pPr>
            <a:lvl7pPr>
              <a:defRPr sz="1600"/>
            </a:lvl7pPr>
            <a:lvl8pPr>
              <a:defRPr sz="1600"/>
            </a:lvl8pPr>
            <a:lvl9pPr>
              <a:defRPr sz="1600"/>
            </a:lvl9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extLst>
      <p:ext uri="{BB962C8B-B14F-4D97-AF65-F5344CB8AC3E}">
        <p14:creationId xmlns:p14="http://schemas.microsoft.com/office/powerpoint/2010/main" val="2646396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Basic">
    <p:bg bwMode="gray">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16488" y="1090800"/>
            <a:ext cx="8748000" cy="3474900"/>
          </a:xfrm>
          <a:prstGeom prst="rect">
            <a:avLst/>
          </a:prstGeom>
        </p:spPr>
        <p:txBody>
          <a:bodyPr/>
          <a:lstStyle/>
          <a:p>
            <a:pPr lvl="0"/>
            <a:r>
              <a:rPr lang="nl-NL" dirty="0"/>
              <a:t>First level</a:t>
            </a:r>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p>
        </p:txBody>
      </p:sp>
      <p:sp>
        <p:nvSpPr>
          <p:cNvPr id="10" name="Slide Number Placeholder 5"/>
          <p:cNvSpPr>
            <a:spLocks noGrp="1"/>
          </p:cNvSpPr>
          <p:nvPr>
            <p:ph type="sldNum" sz="quarter" idx="4"/>
          </p:nvPr>
        </p:nvSpPr>
        <p:spPr>
          <a:xfrm>
            <a:off x="240300" y="4731989"/>
            <a:ext cx="443268" cy="216025"/>
          </a:xfrm>
          <a:prstGeom prst="rect">
            <a:avLst/>
          </a:prstGeom>
        </p:spPr>
        <p:txBody>
          <a:bodyPr vert="horz" lIns="91440" tIns="45720" rIns="91440" bIns="45720" rtlCol="0" anchor="ctr"/>
          <a:lstStyle>
            <a:lvl1pPr algn="l">
              <a:defRPr sz="1000">
                <a:solidFill>
                  <a:schemeClr val="tx1"/>
                </a:solidFill>
                <a:latin typeface="Verdana" pitchFamily="34" charset="0"/>
                <a:ea typeface="Verdana" pitchFamily="34" charset="0"/>
                <a:cs typeface="Verdana" pitchFamily="34" charset="0"/>
              </a:defRPr>
            </a:lvl1pPr>
          </a:lstStyle>
          <a:p>
            <a:fld id="{DAF489CC-3B7A-4DA5-A8C0-4984788D0EC5}" type="slidenum">
              <a:rPr lang="nl-NL" smtClean="0"/>
              <a:pPr/>
              <a:t>‹#›</a:t>
            </a:fld>
            <a:endParaRPr lang="nl-NL" dirty="0"/>
          </a:p>
        </p:txBody>
      </p:sp>
      <p:sp>
        <p:nvSpPr>
          <p:cNvPr id="6" name="Title 5"/>
          <p:cNvSpPr>
            <a:spLocks noGrp="1"/>
          </p:cNvSpPr>
          <p:nvPr>
            <p:ph type="title" hasCustomPrompt="1"/>
          </p:nvPr>
        </p:nvSpPr>
        <p:spPr>
          <a:xfrm>
            <a:off x="216488" y="123478"/>
            <a:ext cx="8748000" cy="720080"/>
          </a:xfrm>
        </p:spPr>
        <p:txBody>
          <a:bodyPr/>
          <a:lstStyle>
            <a:lvl1pPr>
              <a:defRPr/>
            </a:lvl1pPr>
          </a:lstStyle>
          <a:p>
            <a:r>
              <a:rPr lang="en-US" dirty="0"/>
              <a:t>Click to edit the header</a:t>
            </a:r>
          </a:p>
        </p:txBody>
      </p:sp>
    </p:spTree>
    <p:extLst>
      <p:ext uri="{BB962C8B-B14F-4D97-AF65-F5344CB8AC3E}">
        <p14:creationId xmlns:p14="http://schemas.microsoft.com/office/powerpoint/2010/main" val="1586078290"/>
      </p:ext>
    </p:extLst>
  </p:cSld>
  <p:clrMapOvr>
    <a:masterClrMapping/>
  </p:clrMapOvr>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Cliquez et modifiez le titre</a:t>
            </a:r>
          </a:p>
        </p:txBody>
      </p:sp>
    </p:spTree>
    <p:extLst>
      <p:ext uri="{BB962C8B-B14F-4D97-AF65-F5344CB8AC3E}">
        <p14:creationId xmlns:p14="http://schemas.microsoft.com/office/powerpoint/2010/main" val="193830604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5580212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1" y="204787"/>
            <a:ext cx="3008313" cy="727100"/>
          </a:xfrm>
        </p:spPr>
        <p:txBody>
          <a:bodyPr anchor="b"/>
          <a:lstStyle>
            <a:lvl1pPr algn="l">
              <a:defRPr sz="2000" b="1"/>
            </a:lvl1pPr>
          </a:lstStyle>
          <a:p>
            <a:r>
              <a:rPr lang="fr-FR" dirty="0"/>
              <a:t>Cliquez et modifiez le titre</a:t>
            </a:r>
          </a:p>
        </p:txBody>
      </p:sp>
      <p:sp>
        <p:nvSpPr>
          <p:cNvPr id="3" name="Espace réservé du contenu 2"/>
          <p:cNvSpPr>
            <a:spLocks noGrp="1"/>
          </p:cNvSpPr>
          <p:nvPr>
            <p:ph idx="1"/>
          </p:nvPr>
        </p:nvSpPr>
        <p:spPr>
          <a:xfrm>
            <a:off x="3575050" y="204788"/>
            <a:ext cx="5111750" cy="4389835"/>
          </a:xfrm>
        </p:spPr>
        <p:txBody>
          <a:bodyPr/>
          <a:lstStyle>
            <a:lvl1pPr>
              <a:defRPr sz="2000"/>
            </a:lvl1pPr>
            <a:lvl2pPr>
              <a:defRPr sz="2000">
                <a:latin typeface="Verdana"/>
                <a:cs typeface="Verdana"/>
              </a:defRPr>
            </a:lvl2pPr>
            <a:lvl3pPr>
              <a:defRPr sz="2000">
                <a:latin typeface="Verdana"/>
                <a:cs typeface="Verdana"/>
              </a:defRPr>
            </a:lvl3pPr>
            <a:lvl4pPr>
              <a:defRPr sz="2000">
                <a:latin typeface="Verdana"/>
                <a:cs typeface="Verdana"/>
              </a:defRPr>
            </a:lvl4pPr>
            <a:lvl5pPr>
              <a:defRPr sz="2000">
                <a:latin typeface="Verdana"/>
                <a:cs typeface="Verdana"/>
              </a:defRPr>
            </a:lvl5pPr>
            <a:lvl6pPr>
              <a:defRPr sz="2000"/>
            </a:lvl6pPr>
            <a:lvl7pPr>
              <a:defRPr sz="2000"/>
            </a:lvl7pPr>
            <a:lvl8pPr>
              <a:defRPr sz="2000"/>
            </a:lvl8pPr>
            <a:lvl9pPr>
              <a:defRPr sz="2000"/>
            </a:lvl9pPr>
          </a:lstStyle>
          <a:p>
            <a:pPr lvl="0"/>
            <a:endParaRPr lang="fr-FR" dirty="0"/>
          </a:p>
          <a:p>
            <a:pPr lvl="0"/>
            <a:endParaRPr lang="fr-FR" dirty="0"/>
          </a:p>
          <a:p>
            <a:pPr lvl="0"/>
            <a:endParaRPr lang="fr-FR" dirty="0"/>
          </a:p>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u texte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dirty="0"/>
              <a:t>Cliquez pour modifier les styles du texte du masque</a:t>
            </a:r>
          </a:p>
        </p:txBody>
      </p:sp>
    </p:spTree>
    <p:extLst>
      <p:ext uri="{BB962C8B-B14F-4D97-AF65-F5344CB8AC3E}">
        <p14:creationId xmlns:p14="http://schemas.microsoft.com/office/powerpoint/2010/main" val="735878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3600450"/>
            <a:ext cx="5486400" cy="425054"/>
          </a:xfrm>
        </p:spPr>
        <p:txBody>
          <a:bodyPr anchor="b"/>
          <a:lstStyle>
            <a:lvl1pPr algn="l">
              <a:defRPr sz="2000" b="1"/>
            </a:lvl1pPr>
          </a:lstStyle>
          <a:p>
            <a:r>
              <a:rPr lang="fr-FR"/>
              <a:t>Cliquez et modifiez le titre</a:t>
            </a:r>
          </a:p>
        </p:txBody>
      </p:sp>
      <p:sp>
        <p:nvSpPr>
          <p:cNvPr id="3" name="Espace réservé pour une image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dirty="0"/>
          </a:p>
        </p:txBody>
      </p:sp>
      <p:sp>
        <p:nvSpPr>
          <p:cNvPr id="4" name="Espace réservé du texte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dirty="0"/>
              <a:t>Cliquez pour modifier les styles du texte du masque</a:t>
            </a:r>
          </a:p>
        </p:txBody>
      </p:sp>
    </p:spTree>
    <p:extLst>
      <p:ext uri="{BB962C8B-B14F-4D97-AF65-F5344CB8AC3E}">
        <p14:creationId xmlns:p14="http://schemas.microsoft.com/office/powerpoint/2010/main" val="382058736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texte vertical 2"/>
          <p:cNvSpPr>
            <a:spLocks noGrp="1"/>
          </p:cNvSpPr>
          <p:nvPr>
            <p:ph type="body" orient="vert" idx="1"/>
          </p:nvPr>
        </p:nvSpPr>
        <p:spPr/>
        <p:txBody>
          <a:bodyPr vert="eaVert"/>
          <a:lstStyle>
            <a:lvl1pPr>
              <a:defRPr>
                <a:latin typeface="Verdana"/>
                <a:cs typeface="Verdana"/>
              </a:defRPr>
            </a:lvl1pPr>
            <a:lvl2pPr>
              <a:defRPr>
                <a:latin typeface="Verdana"/>
                <a:cs typeface="Verdana"/>
              </a:defRPr>
            </a:lvl2pPr>
            <a:lvl3pPr>
              <a:defRPr>
                <a:latin typeface="Verdana"/>
                <a:cs typeface="Verdana"/>
              </a:defRPr>
            </a:lvl3pPr>
            <a:lvl4pPr>
              <a:defRPr>
                <a:latin typeface="Verdana"/>
                <a:cs typeface="Verdana"/>
              </a:defRPr>
            </a:lvl4pPr>
            <a:lvl5pPr>
              <a:defRPr>
                <a:latin typeface="Verdana"/>
                <a:cs typeface="Verdana"/>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extLst>
      <p:ext uri="{BB962C8B-B14F-4D97-AF65-F5344CB8AC3E}">
        <p14:creationId xmlns:p14="http://schemas.microsoft.com/office/powerpoint/2010/main" val="349866891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700839" y="282179"/>
            <a:ext cx="2185987" cy="4283869"/>
          </a:xfrm>
        </p:spPr>
        <p:txBody>
          <a:bodyPr vert="eaVert"/>
          <a:lstStyle/>
          <a:p>
            <a:r>
              <a:rPr lang="fr-FR"/>
              <a:t>Cliquez et modifiez le titre</a:t>
            </a:r>
          </a:p>
        </p:txBody>
      </p:sp>
      <p:sp>
        <p:nvSpPr>
          <p:cNvPr id="3" name="Espace réservé du texte vertical 2"/>
          <p:cNvSpPr>
            <a:spLocks noGrp="1"/>
          </p:cNvSpPr>
          <p:nvPr>
            <p:ph type="body" orient="vert" idx="1"/>
          </p:nvPr>
        </p:nvSpPr>
        <p:spPr>
          <a:xfrm>
            <a:off x="139700" y="282179"/>
            <a:ext cx="6408738" cy="4283869"/>
          </a:xfrm>
        </p:spPr>
        <p:txBody>
          <a:bodyPr vert="eaVert"/>
          <a:lstStyle>
            <a:lvl1pPr>
              <a:defRPr>
                <a:latin typeface="Verdana"/>
                <a:cs typeface="Verdana"/>
              </a:defRPr>
            </a:lvl1pPr>
            <a:lvl2pPr>
              <a:defRPr>
                <a:latin typeface="Verdana"/>
                <a:cs typeface="Verdana"/>
              </a:defRPr>
            </a:lvl2pPr>
            <a:lvl3pPr>
              <a:defRPr>
                <a:latin typeface="Verdana"/>
                <a:cs typeface="Verdana"/>
              </a:defRPr>
            </a:lvl3pPr>
            <a:lvl4pPr>
              <a:defRPr>
                <a:latin typeface="Verdana"/>
                <a:cs typeface="Verdana"/>
              </a:defRPr>
            </a:lvl4pPr>
            <a:lvl5pPr>
              <a:defRPr>
                <a:latin typeface="Verdana"/>
                <a:cs typeface="Verdana"/>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extLst>
      <p:ext uri="{BB962C8B-B14F-4D97-AF65-F5344CB8AC3E}">
        <p14:creationId xmlns:p14="http://schemas.microsoft.com/office/powerpoint/2010/main" val="207946360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Title and Content Basic">
    <p:bg bwMode="gray">
      <p:bgPr>
        <a:blipFill dpi="0" rotWithShape="1">
          <a:blip r:embed="rId4">
            <a:lum/>
          </a:blip>
          <a:srcRect/>
          <a:stretch>
            <a:fillRect/>
          </a:stretch>
        </a:blip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227"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3" name="Content Placeholder 2"/>
          <p:cNvSpPr>
            <a:spLocks noGrp="1"/>
          </p:cNvSpPr>
          <p:nvPr>
            <p:ph idx="1" hasCustomPrompt="1"/>
          </p:nvPr>
        </p:nvSpPr>
        <p:spPr>
          <a:xfrm>
            <a:off x="216488" y="1090800"/>
            <a:ext cx="8748000" cy="3474900"/>
          </a:xfrm>
          <a:prstGeom prst="rect">
            <a:avLst/>
          </a:prstGeom>
        </p:spPr>
        <p:txBody>
          <a:bodyPr/>
          <a:lstStyle/>
          <a:p>
            <a:pPr lvl="0"/>
            <a:r>
              <a:rPr lang="nl-NL" dirty="0"/>
              <a:t>First level</a:t>
            </a:r>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p>
        </p:txBody>
      </p:sp>
      <p:sp>
        <p:nvSpPr>
          <p:cNvPr id="10" name="Slide Number Placeholder 5"/>
          <p:cNvSpPr>
            <a:spLocks noGrp="1"/>
          </p:cNvSpPr>
          <p:nvPr>
            <p:ph type="sldNum" sz="quarter" idx="4"/>
          </p:nvPr>
        </p:nvSpPr>
        <p:spPr>
          <a:xfrm>
            <a:off x="240300" y="4731989"/>
            <a:ext cx="443268" cy="216025"/>
          </a:xfrm>
          <a:prstGeom prst="rect">
            <a:avLst/>
          </a:prstGeom>
        </p:spPr>
        <p:txBody>
          <a:bodyPr vert="horz" lIns="91440" tIns="45720" rIns="91440" bIns="45720" rtlCol="0" anchor="ctr"/>
          <a:lstStyle>
            <a:lvl1pPr algn="l">
              <a:defRPr sz="1000">
                <a:solidFill>
                  <a:schemeClr val="tx1"/>
                </a:solidFill>
                <a:latin typeface="Verdana" pitchFamily="34" charset="0"/>
                <a:ea typeface="Verdana" pitchFamily="34" charset="0"/>
                <a:cs typeface="Verdana" pitchFamily="34" charset="0"/>
              </a:defRPr>
            </a:lvl1pPr>
          </a:lstStyle>
          <a:p>
            <a:fld id="{DAF489CC-3B7A-4DA5-A8C0-4984788D0EC5}" type="slidenum">
              <a:rPr lang="nl-NL" smtClean="0"/>
              <a:pPr/>
              <a:t>‹#›</a:t>
            </a:fld>
            <a:endParaRPr lang="nl-NL" dirty="0"/>
          </a:p>
        </p:txBody>
      </p:sp>
      <p:sp>
        <p:nvSpPr>
          <p:cNvPr id="6" name="Title 5"/>
          <p:cNvSpPr>
            <a:spLocks noGrp="1"/>
          </p:cNvSpPr>
          <p:nvPr>
            <p:ph type="title" hasCustomPrompt="1"/>
          </p:nvPr>
        </p:nvSpPr>
        <p:spPr>
          <a:xfrm>
            <a:off x="216488" y="123478"/>
            <a:ext cx="8748000" cy="720080"/>
          </a:xfrm>
        </p:spPr>
        <p:txBody>
          <a:bodyPr/>
          <a:lstStyle>
            <a:lvl1pPr>
              <a:defRPr/>
            </a:lvl1pPr>
          </a:lstStyle>
          <a:p>
            <a:r>
              <a:rPr lang="en-US" dirty="0"/>
              <a:t>Click to edit the header</a:t>
            </a:r>
          </a:p>
        </p:txBody>
      </p:sp>
    </p:spTree>
    <p:extLst>
      <p:ext uri="{BB962C8B-B14F-4D97-AF65-F5344CB8AC3E}">
        <p14:creationId xmlns:p14="http://schemas.microsoft.com/office/powerpoint/2010/main" val="1170616221"/>
      </p:ext>
    </p:extLst>
  </p:cSld>
  <p:clrMapOvr>
    <a:masterClrMapping/>
  </p:clrMapOvr>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userDrawn="1">
  <p:cSld name="Number slide #10">
    <p:bg>
      <p:bgPr>
        <a:solidFill>
          <a:srgbClr val="0066A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54" y="-13648"/>
            <a:ext cx="9141291" cy="5143500"/>
          </a:xfrm>
          <a:prstGeom prst="rect">
            <a:avLst/>
          </a:prstGeom>
        </p:spPr>
      </p:pic>
      <p:sp>
        <p:nvSpPr>
          <p:cNvPr id="2" name="Title 1"/>
          <p:cNvSpPr>
            <a:spLocks noGrp="1"/>
          </p:cNvSpPr>
          <p:nvPr>
            <p:ph type="title" hasCustomPrompt="1"/>
          </p:nvPr>
        </p:nvSpPr>
        <p:spPr>
          <a:xfrm>
            <a:off x="4067944" y="1995686"/>
            <a:ext cx="4968552" cy="1080120"/>
          </a:xfrm>
        </p:spPr>
        <p:txBody>
          <a:bodyPr anchor="t"/>
          <a:lstStyle>
            <a:lvl1pPr>
              <a:defRPr sz="3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209851881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userDrawn="1">
  <p:cSld name="Number slide #9">
    <p:bg>
      <p:bgPr>
        <a:solidFill>
          <a:srgbClr val="0066A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54" y="-13648"/>
            <a:ext cx="9141291" cy="5143500"/>
          </a:xfrm>
          <a:prstGeom prst="rect">
            <a:avLst/>
          </a:prstGeom>
        </p:spPr>
      </p:pic>
      <p:sp>
        <p:nvSpPr>
          <p:cNvPr id="2" name="Title 1"/>
          <p:cNvSpPr>
            <a:spLocks noGrp="1"/>
          </p:cNvSpPr>
          <p:nvPr>
            <p:ph type="title" hasCustomPrompt="1"/>
          </p:nvPr>
        </p:nvSpPr>
        <p:spPr>
          <a:xfrm>
            <a:off x="3203848" y="1995686"/>
            <a:ext cx="5472608" cy="1080120"/>
          </a:xfrm>
        </p:spPr>
        <p:txBody>
          <a:bodyPr anchor="t"/>
          <a:lstStyle>
            <a:lvl1pPr>
              <a:defRPr sz="3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261963512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userDrawn="1">
  <p:cSld name="Number slide #7">
    <p:bg>
      <p:bgPr>
        <a:solidFill>
          <a:srgbClr val="0066A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54" y="-18168"/>
            <a:ext cx="9141291" cy="5143500"/>
          </a:xfrm>
          <a:prstGeom prst="rect">
            <a:avLst/>
          </a:prstGeom>
        </p:spPr>
      </p:pic>
      <p:sp>
        <p:nvSpPr>
          <p:cNvPr id="2" name="Title 1"/>
          <p:cNvSpPr>
            <a:spLocks noGrp="1"/>
          </p:cNvSpPr>
          <p:nvPr>
            <p:ph type="title" hasCustomPrompt="1"/>
          </p:nvPr>
        </p:nvSpPr>
        <p:spPr>
          <a:xfrm>
            <a:off x="3203848" y="1995686"/>
            <a:ext cx="5472608" cy="1080120"/>
          </a:xfrm>
        </p:spPr>
        <p:txBody>
          <a:bodyPr anchor="t"/>
          <a:lstStyle>
            <a:lvl1pPr>
              <a:defRPr sz="3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1688505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No 2nd top line">
    <p:bg bwMode="gray">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16488" y="843558"/>
            <a:ext cx="8748000" cy="3723613"/>
          </a:xfrm>
          <a:prstGeom prst="rect">
            <a:avLst/>
          </a:prstGeom>
        </p:spPr>
        <p:txBody>
          <a:bodyPr/>
          <a:lstStyle/>
          <a:p>
            <a:pPr lvl="0"/>
            <a:r>
              <a:rPr lang="nl-NL" dirty="0"/>
              <a:t>First level</a:t>
            </a:r>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p>
        </p:txBody>
      </p:sp>
      <p:sp>
        <p:nvSpPr>
          <p:cNvPr id="7" name="Slide Number Placeholder 5"/>
          <p:cNvSpPr>
            <a:spLocks noGrp="1"/>
          </p:cNvSpPr>
          <p:nvPr>
            <p:ph type="sldNum" sz="quarter" idx="4"/>
          </p:nvPr>
        </p:nvSpPr>
        <p:spPr>
          <a:xfrm>
            <a:off x="240300" y="4731989"/>
            <a:ext cx="443268" cy="216025"/>
          </a:xfrm>
          <a:prstGeom prst="rect">
            <a:avLst/>
          </a:prstGeom>
        </p:spPr>
        <p:txBody>
          <a:bodyPr vert="horz" lIns="91440" tIns="45720" rIns="91440" bIns="45720" rtlCol="0" anchor="ctr"/>
          <a:lstStyle>
            <a:lvl1pPr algn="l">
              <a:defRPr sz="1000">
                <a:solidFill>
                  <a:schemeClr val="tx1"/>
                </a:solidFill>
                <a:latin typeface="Verdana" pitchFamily="34" charset="0"/>
                <a:ea typeface="Verdana" pitchFamily="34" charset="0"/>
                <a:cs typeface="Verdana" pitchFamily="34" charset="0"/>
              </a:defRPr>
            </a:lvl1pPr>
          </a:lstStyle>
          <a:p>
            <a:fld id="{DAF489CC-3B7A-4DA5-A8C0-4984788D0EC5}" type="slidenum">
              <a:rPr lang="nl-NL" smtClean="0"/>
              <a:pPr/>
              <a:t>‹#›</a:t>
            </a:fld>
            <a:endParaRPr lang="nl-NL" dirty="0"/>
          </a:p>
        </p:txBody>
      </p:sp>
      <p:sp>
        <p:nvSpPr>
          <p:cNvPr id="9" name="Title 8"/>
          <p:cNvSpPr>
            <a:spLocks noGrp="1"/>
          </p:cNvSpPr>
          <p:nvPr>
            <p:ph type="title" hasCustomPrompt="1"/>
          </p:nvPr>
        </p:nvSpPr>
        <p:spPr>
          <a:xfrm>
            <a:off x="216488" y="123478"/>
            <a:ext cx="8748000" cy="720080"/>
          </a:xfrm>
        </p:spPr>
        <p:txBody>
          <a:bodyPr/>
          <a:lstStyle>
            <a:lvl1pPr>
              <a:defRPr/>
            </a:lvl1pPr>
          </a:lstStyle>
          <a:p>
            <a:r>
              <a:rPr lang="en-US" dirty="0"/>
              <a:t>Click to edit the header</a:t>
            </a:r>
          </a:p>
        </p:txBody>
      </p:sp>
    </p:spTree>
    <p:extLst>
      <p:ext uri="{BB962C8B-B14F-4D97-AF65-F5344CB8AC3E}">
        <p14:creationId xmlns:p14="http://schemas.microsoft.com/office/powerpoint/2010/main" val="3834627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Number slide #2">
    <p:bg>
      <p:bgPr>
        <a:solidFill>
          <a:srgbClr val="0066A1"/>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54" y="-6056"/>
            <a:ext cx="9141291" cy="5143500"/>
          </a:xfrm>
          <a:prstGeom prst="rect">
            <a:avLst/>
          </a:prstGeom>
        </p:spPr>
      </p:pic>
      <p:sp>
        <p:nvSpPr>
          <p:cNvPr id="2" name="Title 1"/>
          <p:cNvSpPr>
            <a:spLocks noGrp="1"/>
          </p:cNvSpPr>
          <p:nvPr>
            <p:ph type="title" hasCustomPrompt="1"/>
          </p:nvPr>
        </p:nvSpPr>
        <p:spPr>
          <a:xfrm>
            <a:off x="3203848" y="1995686"/>
            <a:ext cx="5472608" cy="1080120"/>
          </a:xfrm>
        </p:spPr>
        <p:txBody>
          <a:bodyPr anchor="t"/>
          <a:lstStyle>
            <a:lvl1pPr>
              <a:defRPr sz="3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3447012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Number slide #3">
    <p:bg>
      <p:bgPr>
        <a:solidFill>
          <a:srgbClr val="0066A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76" y="-19613"/>
            <a:ext cx="9141291" cy="5143500"/>
          </a:xfrm>
          <a:prstGeom prst="rect">
            <a:avLst/>
          </a:prstGeom>
        </p:spPr>
      </p:pic>
      <p:sp>
        <p:nvSpPr>
          <p:cNvPr id="2" name="Title 1"/>
          <p:cNvSpPr>
            <a:spLocks noGrp="1"/>
          </p:cNvSpPr>
          <p:nvPr>
            <p:ph type="title" hasCustomPrompt="1"/>
          </p:nvPr>
        </p:nvSpPr>
        <p:spPr>
          <a:xfrm>
            <a:off x="3203848" y="1995686"/>
            <a:ext cx="5472608" cy="1080120"/>
          </a:xfrm>
        </p:spPr>
        <p:txBody>
          <a:bodyPr anchor="t"/>
          <a:lstStyle>
            <a:lvl1pPr>
              <a:defRPr sz="3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1855026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Number slide #4">
    <p:bg>
      <p:bgPr>
        <a:solidFill>
          <a:srgbClr val="0066A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54" y="-6056"/>
            <a:ext cx="9141291" cy="5143500"/>
          </a:xfrm>
          <a:prstGeom prst="rect">
            <a:avLst/>
          </a:prstGeom>
        </p:spPr>
      </p:pic>
      <p:sp>
        <p:nvSpPr>
          <p:cNvPr id="2" name="Title 1"/>
          <p:cNvSpPr>
            <a:spLocks noGrp="1"/>
          </p:cNvSpPr>
          <p:nvPr>
            <p:ph type="title" hasCustomPrompt="1"/>
          </p:nvPr>
        </p:nvSpPr>
        <p:spPr>
          <a:xfrm>
            <a:off x="3203848" y="1995686"/>
            <a:ext cx="5472608" cy="1080120"/>
          </a:xfrm>
        </p:spPr>
        <p:txBody>
          <a:bodyPr anchor="t"/>
          <a:lstStyle>
            <a:lvl1pPr>
              <a:defRPr sz="3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1872602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Number slide #5">
    <p:bg>
      <p:bgPr>
        <a:solidFill>
          <a:srgbClr val="0066A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54" y="-18168"/>
            <a:ext cx="9141291" cy="5143500"/>
          </a:xfrm>
          <a:prstGeom prst="rect">
            <a:avLst/>
          </a:prstGeom>
        </p:spPr>
      </p:pic>
      <p:sp>
        <p:nvSpPr>
          <p:cNvPr id="2" name="Title 1"/>
          <p:cNvSpPr>
            <a:spLocks noGrp="1"/>
          </p:cNvSpPr>
          <p:nvPr>
            <p:ph type="title" hasCustomPrompt="1"/>
          </p:nvPr>
        </p:nvSpPr>
        <p:spPr>
          <a:xfrm>
            <a:off x="3203848" y="1995686"/>
            <a:ext cx="5472608" cy="1080120"/>
          </a:xfrm>
        </p:spPr>
        <p:txBody>
          <a:bodyPr anchor="t"/>
          <a:lstStyle>
            <a:lvl1pPr>
              <a:defRPr sz="3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2727481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Number slide #6">
    <p:bg>
      <p:bgPr>
        <a:solidFill>
          <a:srgbClr val="0066A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54" y="-30280"/>
            <a:ext cx="9141291" cy="5143500"/>
          </a:xfrm>
          <a:prstGeom prst="rect">
            <a:avLst/>
          </a:prstGeom>
        </p:spPr>
      </p:pic>
      <p:sp>
        <p:nvSpPr>
          <p:cNvPr id="2" name="Title 1"/>
          <p:cNvSpPr>
            <a:spLocks noGrp="1"/>
          </p:cNvSpPr>
          <p:nvPr>
            <p:ph type="title" hasCustomPrompt="1"/>
          </p:nvPr>
        </p:nvSpPr>
        <p:spPr>
          <a:xfrm>
            <a:off x="3203848" y="1995686"/>
            <a:ext cx="5472608" cy="1080120"/>
          </a:xfrm>
        </p:spPr>
        <p:txBody>
          <a:bodyPr anchor="t"/>
          <a:lstStyle>
            <a:lvl1pPr>
              <a:defRPr sz="3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534631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image" Target="../media/image26.png"/><Relationship Id="rId2" Type="http://schemas.openxmlformats.org/officeDocument/2006/relationships/slideLayout" Target="../slideLayouts/slideLayout26.xml"/><Relationship Id="rId16" Type="http://schemas.openxmlformats.org/officeDocument/2006/relationships/theme" Target="../theme/theme2.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9" name="Slide Number Placeholder 5"/>
          <p:cNvSpPr>
            <a:spLocks noGrp="1"/>
          </p:cNvSpPr>
          <p:nvPr>
            <p:ph type="sldNum" sz="quarter" idx="4"/>
          </p:nvPr>
        </p:nvSpPr>
        <p:spPr>
          <a:xfrm>
            <a:off x="4716016" y="4749997"/>
            <a:ext cx="443268" cy="216025"/>
          </a:xfrm>
          <a:prstGeom prst="rect">
            <a:avLst/>
          </a:prstGeom>
        </p:spPr>
        <p:txBody>
          <a:bodyPr vert="horz" lIns="91440" tIns="45720" rIns="91440" bIns="45720" rtlCol="0" anchor="ctr"/>
          <a:lstStyle>
            <a:lvl1pPr algn="l">
              <a:defRPr sz="1000">
                <a:solidFill>
                  <a:schemeClr val="tx1"/>
                </a:solidFill>
                <a:latin typeface="Verdana" pitchFamily="34" charset="0"/>
                <a:ea typeface="Verdana" pitchFamily="34" charset="0"/>
                <a:cs typeface="Verdana" pitchFamily="34" charset="0"/>
              </a:defRPr>
            </a:lvl1pPr>
          </a:lstStyle>
          <a:p>
            <a:fld id="{DAF489CC-3B7A-4DA5-A8C0-4984788D0EC5}" type="slidenum">
              <a:rPr lang="nl-NL" smtClean="0"/>
              <a:pPr/>
              <a:t>‹#›</a:t>
            </a:fld>
            <a:endParaRPr lang="nl-NL" dirty="0"/>
          </a:p>
        </p:txBody>
      </p:sp>
      <p:sp>
        <p:nvSpPr>
          <p:cNvPr id="14" name="Text Placeholder 2"/>
          <p:cNvSpPr>
            <a:spLocks noGrp="1"/>
          </p:cNvSpPr>
          <p:nvPr>
            <p:ph type="body" idx="1"/>
          </p:nvPr>
        </p:nvSpPr>
        <p:spPr>
          <a:xfrm>
            <a:off x="216488" y="1090800"/>
            <a:ext cx="8748000" cy="3474900"/>
          </a:xfrm>
          <a:prstGeom prst="rect">
            <a:avLst/>
          </a:prstGeom>
        </p:spPr>
        <p:txBody>
          <a:bodyPr vert="horz" lIns="91440" tIns="45720" rIns="91440" bIns="45720" rtlCol="0">
            <a:noAutofit/>
          </a:bodyPr>
          <a:lstStyle/>
          <a:p>
            <a:pPr lvl="0"/>
            <a:r>
              <a:rPr lang="nl-NL" dirty="0"/>
              <a:t>First level</a:t>
            </a:r>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p>
        </p:txBody>
      </p:sp>
      <p:sp>
        <p:nvSpPr>
          <p:cNvPr id="16" name="Title Placeholder 1"/>
          <p:cNvSpPr>
            <a:spLocks noGrp="1"/>
          </p:cNvSpPr>
          <p:nvPr>
            <p:ph type="title"/>
          </p:nvPr>
        </p:nvSpPr>
        <p:spPr>
          <a:xfrm>
            <a:off x="216488" y="123478"/>
            <a:ext cx="8748000" cy="567000"/>
          </a:xfrm>
          <a:prstGeom prst="rect">
            <a:avLst/>
          </a:prstGeom>
        </p:spPr>
        <p:txBody>
          <a:bodyPr vert="horz" lIns="91440" tIns="45720" rIns="91440" bIns="45720" rtlCol="0" anchor="t" anchorCtr="0">
            <a:noAutofit/>
          </a:bodyPr>
          <a:lstStyle/>
          <a:p>
            <a:r>
              <a:rPr lang="nl-NL" dirty="0"/>
              <a:t>Click to edit the header</a:t>
            </a:r>
          </a:p>
        </p:txBody>
      </p:sp>
      <p:pic>
        <p:nvPicPr>
          <p:cNvPr id="2" name="Picture 1">
            <a:extLst>
              <a:ext uri="{FF2B5EF4-FFF2-40B4-BE49-F238E27FC236}">
                <a16:creationId xmlns:a16="http://schemas.microsoft.com/office/drawing/2014/main" id="{5F5CE6BA-F6B5-4E3E-ACEC-4C2435AACFB3}"/>
              </a:ext>
            </a:extLst>
          </p:cNvPr>
          <p:cNvPicPr>
            <a:picLocks noChangeAspect="1"/>
          </p:cNvPicPr>
          <p:nvPr userDrawn="1"/>
        </p:nvPicPr>
        <p:blipFill>
          <a:blip r:embed="rId26"/>
          <a:stretch>
            <a:fillRect/>
          </a:stretch>
        </p:blipFill>
        <p:spPr>
          <a:xfrm>
            <a:off x="105667" y="4604457"/>
            <a:ext cx="4486275" cy="409575"/>
          </a:xfrm>
          <a:prstGeom prst="rect">
            <a:avLst/>
          </a:prstGeom>
        </p:spPr>
      </p:pic>
    </p:spTree>
    <p:extLst>
      <p:ext uri="{BB962C8B-B14F-4D97-AF65-F5344CB8AC3E}">
        <p14:creationId xmlns:p14="http://schemas.microsoft.com/office/powerpoint/2010/main" val="1998182218"/>
      </p:ext>
    </p:extLst>
  </p:cSld>
  <p:clrMap bg1="lt1" tx1="dk1" bg2="lt2" tx2="dk2" accent1="accent1" accent2="accent2" accent3="accent3" accent4="accent4" accent5="accent5" accent6="accent6" hlink="hlink" folHlink="folHlink"/>
  <p:sldLayoutIdLst>
    <p:sldLayoutId id="2147483652" r:id="rId1"/>
    <p:sldLayoutId id="2147483656" r:id="rId2"/>
    <p:sldLayoutId id="2147483653" r:id="rId3"/>
    <p:sldLayoutId id="2147483654"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 id="2147483665" r:id="rId13"/>
    <p:sldLayoutId id="2147483666" r:id="rId14"/>
    <p:sldLayoutId id="2147483667" r:id="rId15"/>
    <p:sldLayoutId id="2147483668" r:id="rId16"/>
    <p:sldLayoutId id="2147483669" r:id="rId17"/>
    <p:sldLayoutId id="2147483670" r:id="rId18"/>
    <p:sldLayoutId id="2147483671" r:id="rId19"/>
    <p:sldLayoutId id="2147483672" r:id="rId20"/>
    <p:sldLayoutId id="2147483673" r:id="rId21"/>
    <p:sldLayoutId id="2147483674" r:id="rId22"/>
    <p:sldLayoutId id="2147483675" r:id="rId23"/>
    <p:sldLayoutId id="2147483655" r:id="rId24"/>
  </p:sldLayoutIdLst>
  <p:hf hdr="0" ftr="0" dt="0"/>
  <p:txStyles>
    <p:titleStyle>
      <a:lvl1pPr algn="l" defTabSz="914400" rtl="0" eaLnBrk="1" latinLnBrk="0" hangingPunct="1">
        <a:spcBef>
          <a:spcPct val="0"/>
        </a:spcBef>
        <a:buNone/>
        <a:defRPr sz="2400" b="1" kern="1200" baseline="0">
          <a:solidFill>
            <a:schemeClr val="tx1"/>
          </a:solidFill>
          <a:latin typeface="Verdana" pitchFamily="34" charset="0"/>
          <a:ea typeface="Verdana" pitchFamily="34" charset="0"/>
          <a:cs typeface="Verdana" pitchFamily="34" charset="0"/>
        </a:defRPr>
      </a:lvl1pPr>
    </p:titleStyle>
    <p:bodyStyle>
      <a:lvl1pPr marL="270000" indent="-270000" algn="l" defTabSz="914400" rtl="0" eaLnBrk="1" latinLnBrk="0" hangingPunct="1">
        <a:spcBef>
          <a:spcPct val="20000"/>
        </a:spcBef>
        <a:buClr>
          <a:schemeClr val="tx2"/>
        </a:buClr>
        <a:buFont typeface="Lucida Sans Unicode" pitchFamily="34" charset="0"/>
        <a:buChar char="▶"/>
        <a:defRPr sz="1600" kern="1200" baseline="0">
          <a:solidFill>
            <a:schemeClr val="tx1"/>
          </a:solidFill>
          <a:latin typeface="Verdana" pitchFamily="34" charset="0"/>
          <a:ea typeface="Verdana" pitchFamily="34" charset="0"/>
          <a:cs typeface="Verdana" pitchFamily="34" charset="0"/>
        </a:defRPr>
      </a:lvl1pPr>
      <a:lvl2pPr marL="540000" indent="-270000" algn="l" defTabSz="914400" rtl="0" eaLnBrk="1" latinLnBrk="0" hangingPunct="1">
        <a:spcBef>
          <a:spcPts val="384"/>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2pPr>
      <a:lvl3pPr marL="81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1080000" indent="-270000" algn="l" defTabSz="914400" rtl="0" eaLnBrk="1" latinLnBrk="0" hangingPunct="1">
        <a:spcBef>
          <a:spcPct val="20000"/>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4pPr>
      <a:lvl5pPr marL="135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7"/>
          <a:srcRect/>
          <a:stretch>
            <a:fillRect/>
          </a:stretch>
        </a:blip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bwMode="auto">
          <a:xfrm>
            <a:off x="152400" y="282179"/>
            <a:ext cx="6184900" cy="570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27" tIns="45714" rIns="91427" bIns="45714" numCol="1" anchor="t" anchorCtr="0" compatLnSpc="1">
            <a:prstTxWarp prst="textNoShape">
              <a:avLst/>
            </a:prstTxWarp>
          </a:bodyPr>
          <a:lstStyle/>
          <a:p>
            <a:pPr lvl="0"/>
            <a:r>
              <a:rPr lang="en-US" dirty="0"/>
              <a:t>Click to edit Master title style</a:t>
            </a:r>
            <a:endParaRPr lang="fr-FR" dirty="0"/>
          </a:p>
        </p:txBody>
      </p:sp>
      <p:sp>
        <p:nvSpPr>
          <p:cNvPr id="26627" name="Rectangle 3"/>
          <p:cNvSpPr>
            <a:spLocks noGrp="1" noChangeArrowheads="1"/>
          </p:cNvSpPr>
          <p:nvPr>
            <p:ph type="body" idx="1"/>
          </p:nvPr>
        </p:nvSpPr>
        <p:spPr bwMode="auto">
          <a:xfrm>
            <a:off x="139701" y="1091804"/>
            <a:ext cx="8747125" cy="3474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27" tIns="45714" rIns="91427" bIns="45714"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029" name="Text Box 5"/>
          <p:cNvSpPr txBox="1">
            <a:spLocks noChangeArrowheads="1"/>
          </p:cNvSpPr>
          <p:nvPr userDrawn="1"/>
        </p:nvSpPr>
        <p:spPr bwMode="auto">
          <a:xfrm>
            <a:off x="4802188" y="4871344"/>
            <a:ext cx="619125" cy="239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034" tIns="50019" rIns="100034" bIns="50019" anchor="ctr">
            <a:spAutoFit/>
          </a:bodyPr>
          <a:lstStyle>
            <a:lvl1pPr defTabSz="415925" eaLnBrk="0" hangingPunct="0">
              <a:tabLst>
                <a:tab pos="0" algn="l"/>
                <a:tab pos="847725" algn="l"/>
                <a:tab pos="1695450" algn="l"/>
                <a:tab pos="2543175" algn="l"/>
                <a:tab pos="3389313" algn="l"/>
                <a:tab pos="4238625" algn="l"/>
                <a:tab pos="5083175" algn="l"/>
                <a:tab pos="5934075" algn="l"/>
                <a:tab pos="6778625" algn="l"/>
                <a:tab pos="7627938" algn="l"/>
                <a:tab pos="8474075" algn="l"/>
                <a:tab pos="9317038" algn="l"/>
              </a:tabLst>
              <a:defRPr sz="2400">
                <a:solidFill>
                  <a:schemeClr val="tx1"/>
                </a:solidFill>
                <a:latin typeface="Lucida Sans Unicode" pitchFamily="34" charset="0"/>
                <a:ea typeface="MS PGothic" pitchFamily="34" charset="-128"/>
              </a:defRPr>
            </a:lvl1pPr>
            <a:lvl2pPr marL="742950" indent="-285750" defTabSz="415925" eaLnBrk="0" hangingPunct="0">
              <a:tabLst>
                <a:tab pos="0" algn="l"/>
                <a:tab pos="847725" algn="l"/>
                <a:tab pos="1695450" algn="l"/>
                <a:tab pos="2543175" algn="l"/>
                <a:tab pos="3389313" algn="l"/>
                <a:tab pos="4238625" algn="l"/>
                <a:tab pos="5083175" algn="l"/>
                <a:tab pos="5934075" algn="l"/>
                <a:tab pos="6778625" algn="l"/>
                <a:tab pos="7627938" algn="l"/>
                <a:tab pos="8474075" algn="l"/>
                <a:tab pos="9317038" algn="l"/>
              </a:tabLst>
              <a:defRPr sz="2400">
                <a:solidFill>
                  <a:schemeClr val="tx1"/>
                </a:solidFill>
                <a:latin typeface="Lucida Sans Unicode" pitchFamily="34" charset="0"/>
                <a:ea typeface="MS PGothic" pitchFamily="34" charset="-128"/>
              </a:defRPr>
            </a:lvl2pPr>
            <a:lvl3pPr marL="1143000" indent="-228600" defTabSz="415925" eaLnBrk="0" hangingPunct="0">
              <a:tabLst>
                <a:tab pos="0" algn="l"/>
                <a:tab pos="847725" algn="l"/>
                <a:tab pos="1695450" algn="l"/>
                <a:tab pos="2543175" algn="l"/>
                <a:tab pos="3389313" algn="l"/>
                <a:tab pos="4238625" algn="l"/>
                <a:tab pos="5083175" algn="l"/>
                <a:tab pos="5934075" algn="l"/>
                <a:tab pos="6778625" algn="l"/>
                <a:tab pos="7627938" algn="l"/>
                <a:tab pos="8474075" algn="l"/>
                <a:tab pos="9317038" algn="l"/>
              </a:tabLst>
              <a:defRPr sz="2400">
                <a:solidFill>
                  <a:schemeClr val="tx1"/>
                </a:solidFill>
                <a:latin typeface="Lucida Sans Unicode" pitchFamily="34" charset="0"/>
                <a:ea typeface="MS PGothic" pitchFamily="34" charset="-128"/>
              </a:defRPr>
            </a:lvl3pPr>
            <a:lvl4pPr marL="1600200" indent="-228600" defTabSz="415925" eaLnBrk="0" hangingPunct="0">
              <a:tabLst>
                <a:tab pos="0" algn="l"/>
                <a:tab pos="847725" algn="l"/>
                <a:tab pos="1695450" algn="l"/>
                <a:tab pos="2543175" algn="l"/>
                <a:tab pos="3389313" algn="l"/>
                <a:tab pos="4238625" algn="l"/>
                <a:tab pos="5083175" algn="l"/>
                <a:tab pos="5934075" algn="l"/>
                <a:tab pos="6778625" algn="l"/>
                <a:tab pos="7627938" algn="l"/>
                <a:tab pos="8474075" algn="l"/>
                <a:tab pos="9317038" algn="l"/>
              </a:tabLst>
              <a:defRPr sz="2400">
                <a:solidFill>
                  <a:schemeClr val="tx1"/>
                </a:solidFill>
                <a:latin typeface="Lucida Sans Unicode" pitchFamily="34" charset="0"/>
                <a:ea typeface="MS PGothic" pitchFamily="34" charset="-128"/>
              </a:defRPr>
            </a:lvl4pPr>
            <a:lvl5pPr marL="2057400" indent="-228600" defTabSz="415925" eaLnBrk="0" hangingPunct="0">
              <a:tabLst>
                <a:tab pos="0" algn="l"/>
                <a:tab pos="847725" algn="l"/>
                <a:tab pos="1695450" algn="l"/>
                <a:tab pos="2543175" algn="l"/>
                <a:tab pos="3389313" algn="l"/>
                <a:tab pos="4238625" algn="l"/>
                <a:tab pos="5083175" algn="l"/>
                <a:tab pos="5934075" algn="l"/>
                <a:tab pos="6778625" algn="l"/>
                <a:tab pos="7627938" algn="l"/>
                <a:tab pos="8474075" algn="l"/>
                <a:tab pos="9317038" algn="l"/>
              </a:tabLst>
              <a:defRPr sz="2400">
                <a:solidFill>
                  <a:schemeClr val="tx1"/>
                </a:solidFill>
                <a:latin typeface="Lucida Sans Unicode" pitchFamily="34" charset="0"/>
                <a:ea typeface="MS PGothic" pitchFamily="34" charset="-128"/>
              </a:defRPr>
            </a:lvl5pPr>
            <a:lvl6pPr marL="2514600" indent="-228600" defTabSz="415925" eaLnBrk="0" fontAlgn="base" hangingPunct="0">
              <a:spcBef>
                <a:spcPct val="0"/>
              </a:spcBef>
              <a:spcAft>
                <a:spcPct val="0"/>
              </a:spcAft>
              <a:tabLst>
                <a:tab pos="0" algn="l"/>
                <a:tab pos="847725" algn="l"/>
                <a:tab pos="1695450" algn="l"/>
                <a:tab pos="2543175" algn="l"/>
                <a:tab pos="3389313" algn="l"/>
                <a:tab pos="4238625" algn="l"/>
                <a:tab pos="5083175" algn="l"/>
                <a:tab pos="5934075" algn="l"/>
                <a:tab pos="6778625" algn="l"/>
                <a:tab pos="7627938" algn="l"/>
                <a:tab pos="8474075" algn="l"/>
                <a:tab pos="9317038" algn="l"/>
              </a:tabLst>
              <a:defRPr sz="2400">
                <a:solidFill>
                  <a:schemeClr val="tx1"/>
                </a:solidFill>
                <a:latin typeface="Lucida Sans Unicode" pitchFamily="34" charset="0"/>
                <a:ea typeface="MS PGothic" pitchFamily="34" charset="-128"/>
              </a:defRPr>
            </a:lvl6pPr>
            <a:lvl7pPr marL="2971800" indent="-228600" defTabSz="415925" eaLnBrk="0" fontAlgn="base" hangingPunct="0">
              <a:spcBef>
                <a:spcPct val="0"/>
              </a:spcBef>
              <a:spcAft>
                <a:spcPct val="0"/>
              </a:spcAft>
              <a:tabLst>
                <a:tab pos="0" algn="l"/>
                <a:tab pos="847725" algn="l"/>
                <a:tab pos="1695450" algn="l"/>
                <a:tab pos="2543175" algn="l"/>
                <a:tab pos="3389313" algn="l"/>
                <a:tab pos="4238625" algn="l"/>
                <a:tab pos="5083175" algn="l"/>
                <a:tab pos="5934075" algn="l"/>
                <a:tab pos="6778625" algn="l"/>
                <a:tab pos="7627938" algn="l"/>
                <a:tab pos="8474075" algn="l"/>
                <a:tab pos="9317038" algn="l"/>
              </a:tabLst>
              <a:defRPr sz="2400">
                <a:solidFill>
                  <a:schemeClr val="tx1"/>
                </a:solidFill>
                <a:latin typeface="Lucida Sans Unicode" pitchFamily="34" charset="0"/>
                <a:ea typeface="MS PGothic" pitchFamily="34" charset="-128"/>
              </a:defRPr>
            </a:lvl7pPr>
            <a:lvl8pPr marL="3429000" indent="-228600" defTabSz="415925" eaLnBrk="0" fontAlgn="base" hangingPunct="0">
              <a:spcBef>
                <a:spcPct val="0"/>
              </a:spcBef>
              <a:spcAft>
                <a:spcPct val="0"/>
              </a:spcAft>
              <a:tabLst>
                <a:tab pos="0" algn="l"/>
                <a:tab pos="847725" algn="l"/>
                <a:tab pos="1695450" algn="l"/>
                <a:tab pos="2543175" algn="l"/>
                <a:tab pos="3389313" algn="l"/>
                <a:tab pos="4238625" algn="l"/>
                <a:tab pos="5083175" algn="l"/>
                <a:tab pos="5934075" algn="l"/>
                <a:tab pos="6778625" algn="l"/>
                <a:tab pos="7627938" algn="l"/>
                <a:tab pos="8474075" algn="l"/>
                <a:tab pos="9317038" algn="l"/>
              </a:tabLst>
              <a:defRPr sz="2400">
                <a:solidFill>
                  <a:schemeClr val="tx1"/>
                </a:solidFill>
                <a:latin typeface="Lucida Sans Unicode" pitchFamily="34" charset="0"/>
                <a:ea typeface="MS PGothic" pitchFamily="34" charset="-128"/>
              </a:defRPr>
            </a:lvl8pPr>
            <a:lvl9pPr marL="3886200" indent="-228600" defTabSz="415925" eaLnBrk="0" fontAlgn="base" hangingPunct="0">
              <a:spcBef>
                <a:spcPct val="0"/>
              </a:spcBef>
              <a:spcAft>
                <a:spcPct val="0"/>
              </a:spcAft>
              <a:tabLst>
                <a:tab pos="0" algn="l"/>
                <a:tab pos="847725" algn="l"/>
                <a:tab pos="1695450" algn="l"/>
                <a:tab pos="2543175" algn="l"/>
                <a:tab pos="3389313" algn="l"/>
                <a:tab pos="4238625" algn="l"/>
                <a:tab pos="5083175" algn="l"/>
                <a:tab pos="5934075" algn="l"/>
                <a:tab pos="6778625" algn="l"/>
                <a:tab pos="7627938" algn="l"/>
                <a:tab pos="8474075" algn="l"/>
                <a:tab pos="9317038" algn="l"/>
              </a:tabLst>
              <a:defRPr sz="2400">
                <a:solidFill>
                  <a:schemeClr val="tx1"/>
                </a:solidFill>
                <a:latin typeface="Lucida Sans Unicode" pitchFamily="34" charset="0"/>
                <a:ea typeface="MS PGothic" pitchFamily="34" charset="-128"/>
              </a:defRPr>
            </a:lvl9pPr>
          </a:lstStyle>
          <a:p>
            <a:pPr algn="ctr" eaLnBrk="1" fontAlgn="base" hangingPunct="1">
              <a:spcBef>
                <a:spcPts val="463"/>
              </a:spcBef>
              <a:spcAft>
                <a:spcPct val="0"/>
              </a:spcAft>
              <a:buClr>
                <a:srgbClr val="000000"/>
              </a:buClr>
              <a:buSzPct val="100000"/>
              <a:buFont typeface="Times New Roman" pitchFamily="18" charset="0"/>
              <a:buNone/>
              <a:defRPr/>
            </a:pPr>
            <a:fld id="{87AE8655-B651-49E4-817B-EC22C2F0CA56}" type="slidenum">
              <a:rPr lang="en-US" sz="900" smtClean="0">
                <a:solidFill>
                  <a:srgbClr val="818181"/>
                </a:solidFill>
                <a:latin typeface="Lucida Sans" pitchFamily="34" charset="0"/>
              </a:rPr>
              <a:pPr algn="ctr" eaLnBrk="1" fontAlgn="base" hangingPunct="1">
                <a:spcBef>
                  <a:spcPts val="463"/>
                </a:spcBef>
                <a:spcAft>
                  <a:spcPct val="0"/>
                </a:spcAft>
                <a:buClr>
                  <a:srgbClr val="000000"/>
                </a:buClr>
                <a:buSzPct val="100000"/>
                <a:buFont typeface="Times New Roman" pitchFamily="18" charset="0"/>
                <a:buNone/>
                <a:defRPr/>
              </a:pPr>
              <a:t>‹#›</a:t>
            </a:fld>
            <a:endParaRPr lang="en-US" sz="900">
              <a:solidFill>
                <a:srgbClr val="818181"/>
              </a:solidFill>
              <a:latin typeface="Lucida Sans" pitchFamily="34" charset="0"/>
            </a:endParaRPr>
          </a:p>
        </p:txBody>
      </p:sp>
    </p:spTree>
    <p:extLst>
      <p:ext uri="{BB962C8B-B14F-4D97-AF65-F5344CB8AC3E}">
        <p14:creationId xmlns:p14="http://schemas.microsoft.com/office/powerpoint/2010/main" val="2718201834"/>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2" r:id="rId15"/>
  </p:sldLayoutIdLst>
  <p:hf sldNum="0" hdr="0" ftr="0"/>
  <p:txStyles>
    <p:titleStyle>
      <a:lvl1pPr algn="l" rtl="0" eaLnBrk="0" fontAlgn="base" hangingPunct="0">
        <a:spcBef>
          <a:spcPct val="0"/>
        </a:spcBef>
        <a:spcAft>
          <a:spcPct val="0"/>
        </a:spcAft>
        <a:defRPr sz="2400" b="1">
          <a:solidFill>
            <a:srgbClr val="000000"/>
          </a:solidFill>
          <a:latin typeface="Verdana"/>
          <a:ea typeface="MS PGothic" pitchFamily="34" charset="-128"/>
          <a:cs typeface="Verdana"/>
        </a:defRPr>
      </a:lvl1pPr>
      <a:lvl2pPr algn="l" rtl="0" eaLnBrk="0" fontAlgn="base" hangingPunct="0">
        <a:spcBef>
          <a:spcPct val="0"/>
        </a:spcBef>
        <a:spcAft>
          <a:spcPct val="0"/>
        </a:spcAft>
        <a:defRPr sz="2400" b="1">
          <a:solidFill>
            <a:srgbClr val="000000"/>
          </a:solidFill>
          <a:latin typeface="Verdana" charset="0"/>
          <a:ea typeface="MS PGothic" pitchFamily="34" charset="-128"/>
          <a:cs typeface="Verdana" pitchFamily="34" charset="0"/>
        </a:defRPr>
      </a:lvl2pPr>
      <a:lvl3pPr algn="l" rtl="0" eaLnBrk="0" fontAlgn="base" hangingPunct="0">
        <a:spcBef>
          <a:spcPct val="0"/>
        </a:spcBef>
        <a:spcAft>
          <a:spcPct val="0"/>
        </a:spcAft>
        <a:defRPr sz="2400" b="1">
          <a:solidFill>
            <a:srgbClr val="000000"/>
          </a:solidFill>
          <a:latin typeface="Verdana" charset="0"/>
          <a:ea typeface="MS PGothic" pitchFamily="34" charset="-128"/>
          <a:cs typeface="Verdana" pitchFamily="34" charset="0"/>
        </a:defRPr>
      </a:lvl3pPr>
      <a:lvl4pPr algn="l" rtl="0" eaLnBrk="0" fontAlgn="base" hangingPunct="0">
        <a:spcBef>
          <a:spcPct val="0"/>
        </a:spcBef>
        <a:spcAft>
          <a:spcPct val="0"/>
        </a:spcAft>
        <a:defRPr sz="2400" b="1">
          <a:solidFill>
            <a:srgbClr val="000000"/>
          </a:solidFill>
          <a:latin typeface="Verdana" charset="0"/>
          <a:ea typeface="MS PGothic" pitchFamily="34" charset="-128"/>
          <a:cs typeface="Verdana" pitchFamily="34" charset="0"/>
        </a:defRPr>
      </a:lvl4pPr>
      <a:lvl5pPr algn="l" rtl="0" eaLnBrk="0" fontAlgn="base" hangingPunct="0">
        <a:spcBef>
          <a:spcPct val="0"/>
        </a:spcBef>
        <a:spcAft>
          <a:spcPct val="0"/>
        </a:spcAft>
        <a:defRPr sz="2400" b="1">
          <a:solidFill>
            <a:srgbClr val="000000"/>
          </a:solidFill>
          <a:latin typeface="Verdana" charset="0"/>
          <a:ea typeface="MS PGothic" pitchFamily="34" charset="-128"/>
          <a:cs typeface="Verdana" pitchFamily="34" charset="0"/>
        </a:defRPr>
      </a:lvl5pPr>
      <a:lvl6pPr marL="457200" algn="l" rtl="0" fontAlgn="base">
        <a:spcBef>
          <a:spcPct val="0"/>
        </a:spcBef>
        <a:spcAft>
          <a:spcPct val="0"/>
        </a:spcAft>
        <a:defRPr sz="2400" b="1">
          <a:solidFill>
            <a:srgbClr val="000000"/>
          </a:solidFill>
          <a:latin typeface="Lucida Sans" charset="0"/>
          <a:ea typeface="ＭＳ Ｐゴシック" charset="0"/>
          <a:cs typeface="Arial" charset="0"/>
        </a:defRPr>
      </a:lvl6pPr>
      <a:lvl7pPr marL="914400" algn="l" rtl="0" fontAlgn="base">
        <a:spcBef>
          <a:spcPct val="0"/>
        </a:spcBef>
        <a:spcAft>
          <a:spcPct val="0"/>
        </a:spcAft>
        <a:defRPr sz="2400" b="1">
          <a:solidFill>
            <a:srgbClr val="000000"/>
          </a:solidFill>
          <a:latin typeface="Lucida Sans" charset="0"/>
          <a:ea typeface="ＭＳ Ｐゴシック" charset="0"/>
          <a:cs typeface="Arial" charset="0"/>
        </a:defRPr>
      </a:lvl7pPr>
      <a:lvl8pPr marL="1371600" algn="l" rtl="0" fontAlgn="base">
        <a:spcBef>
          <a:spcPct val="0"/>
        </a:spcBef>
        <a:spcAft>
          <a:spcPct val="0"/>
        </a:spcAft>
        <a:defRPr sz="2400" b="1">
          <a:solidFill>
            <a:srgbClr val="000000"/>
          </a:solidFill>
          <a:latin typeface="Lucida Sans" charset="0"/>
          <a:ea typeface="ＭＳ Ｐゴシック" charset="0"/>
          <a:cs typeface="Arial" charset="0"/>
        </a:defRPr>
      </a:lvl8pPr>
      <a:lvl9pPr marL="1828800" algn="l" rtl="0" fontAlgn="base">
        <a:spcBef>
          <a:spcPct val="0"/>
        </a:spcBef>
        <a:spcAft>
          <a:spcPct val="0"/>
        </a:spcAft>
        <a:defRPr sz="2400" b="1">
          <a:solidFill>
            <a:srgbClr val="000000"/>
          </a:solidFill>
          <a:latin typeface="Lucida Sans" charset="0"/>
          <a:ea typeface="ＭＳ Ｐゴシック" charset="0"/>
          <a:cs typeface="Arial" charset="0"/>
        </a:defRPr>
      </a:lvl9pPr>
    </p:titleStyle>
    <p:bodyStyle>
      <a:lvl1pPr marL="268288" indent="-268288" algn="l" rtl="0" eaLnBrk="0" fontAlgn="base" hangingPunct="0">
        <a:spcBef>
          <a:spcPct val="20000"/>
        </a:spcBef>
        <a:spcAft>
          <a:spcPct val="0"/>
        </a:spcAft>
        <a:buClr>
          <a:srgbClr val="0066A1"/>
        </a:buClr>
        <a:buFont typeface="Lucida Sans Unicode" pitchFamily="34" charset="0"/>
        <a:buChar char="▶"/>
        <a:defRPr sz="1600">
          <a:solidFill>
            <a:srgbClr val="000000"/>
          </a:solidFill>
          <a:latin typeface="Verdana"/>
          <a:ea typeface="MS PGothic" pitchFamily="34" charset="-128"/>
          <a:cs typeface="Verdana"/>
        </a:defRPr>
      </a:lvl1pPr>
      <a:lvl2pPr marL="539750" indent="-269875" algn="l" rtl="0" eaLnBrk="0" fontAlgn="base" hangingPunct="0">
        <a:spcBef>
          <a:spcPct val="20000"/>
        </a:spcBef>
        <a:spcAft>
          <a:spcPct val="0"/>
        </a:spcAft>
        <a:buClr>
          <a:srgbClr val="0066A1"/>
        </a:buClr>
        <a:buFont typeface="Arial" pitchFamily="34" charset="0"/>
        <a:buChar char="–"/>
        <a:defRPr sz="1600">
          <a:solidFill>
            <a:srgbClr val="000000"/>
          </a:solidFill>
          <a:latin typeface="Verdana"/>
          <a:ea typeface="Arial" charset="0"/>
          <a:cs typeface="Verdana"/>
        </a:defRPr>
      </a:lvl2pPr>
      <a:lvl3pPr marL="809625" indent="-268288" algn="l" rtl="0" eaLnBrk="0" fontAlgn="base" hangingPunct="0">
        <a:spcBef>
          <a:spcPct val="20000"/>
        </a:spcBef>
        <a:spcAft>
          <a:spcPct val="0"/>
        </a:spcAft>
        <a:buClr>
          <a:srgbClr val="0066A1"/>
        </a:buClr>
        <a:buFont typeface="Arial" pitchFamily="34" charset="0"/>
        <a:buChar char="•"/>
        <a:defRPr sz="1600">
          <a:solidFill>
            <a:srgbClr val="000000"/>
          </a:solidFill>
          <a:latin typeface="Verdana"/>
          <a:ea typeface="Arial" charset="0"/>
          <a:cs typeface="Verdana"/>
        </a:defRPr>
      </a:lvl3pPr>
      <a:lvl4pPr marL="1081088" indent="-269875" algn="l" rtl="0" eaLnBrk="0" fontAlgn="base" hangingPunct="0">
        <a:spcBef>
          <a:spcPct val="20000"/>
        </a:spcBef>
        <a:spcAft>
          <a:spcPct val="0"/>
        </a:spcAft>
        <a:buClr>
          <a:srgbClr val="0065A2"/>
        </a:buClr>
        <a:buFont typeface="Arial" pitchFamily="34" charset="0"/>
        <a:buChar char="–"/>
        <a:defRPr sz="1600">
          <a:solidFill>
            <a:srgbClr val="000000"/>
          </a:solidFill>
          <a:latin typeface="+mn-lt"/>
          <a:ea typeface="Arial" charset="0"/>
          <a:cs typeface="+mn-cs"/>
        </a:defRPr>
      </a:lvl4pPr>
      <a:lvl5pPr marL="1349375" indent="-268288" algn="l" rtl="0" eaLnBrk="0" fontAlgn="base" hangingPunct="0">
        <a:spcBef>
          <a:spcPct val="20000"/>
        </a:spcBef>
        <a:spcAft>
          <a:spcPct val="0"/>
        </a:spcAft>
        <a:buClr>
          <a:srgbClr val="0065A2"/>
        </a:buClr>
        <a:buFont typeface="Arial" pitchFamily="34" charset="0"/>
        <a:buChar char="»"/>
        <a:defRPr sz="1600">
          <a:solidFill>
            <a:srgbClr val="000000"/>
          </a:solidFill>
          <a:latin typeface="+mn-lt"/>
          <a:ea typeface="Arial" charset="0"/>
          <a:cs typeface="+mn-cs"/>
        </a:defRPr>
      </a:lvl5pPr>
      <a:lvl6pPr marL="1806575" indent="-268288" algn="l" rtl="0" fontAlgn="base">
        <a:spcBef>
          <a:spcPct val="20000"/>
        </a:spcBef>
        <a:spcAft>
          <a:spcPct val="0"/>
        </a:spcAft>
        <a:buClr>
          <a:srgbClr val="0065A2"/>
        </a:buClr>
        <a:buFont typeface="Arial" charset="0"/>
        <a:buChar char="»"/>
        <a:defRPr sz="1600">
          <a:solidFill>
            <a:srgbClr val="000000"/>
          </a:solidFill>
          <a:latin typeface="+mn-lt"/>
          <a:ea typeface="Arial" charset="0"/>
          <a:cs typeface="+mn-cs"/>
        </a:defRPr>
      </a:lvl6pPr>
      <a:lvl7pPr marL="2263775" indent="-268288" algn="l" rtl="0" fontAlgn="base">
        <a:spcBef>
          <a:spcPct val="20000"/>
        </a:spcBef>
        <a:spcAft>
          <a:spcPct val="0"/>
        </a:spcAft>
        <a:buClr>
          <a:srgbClr val="0065A2"/>
        </a:buClr>
        <a:buFont typeface="Arial" charset="0"/>
        <a:buChar char="»"/>
        <a:defRPr sz="1600">
          <a:solidFill>
            <a:srgbClr val="000000"/>
          </a:solidFill>
          <a:latin typeface="+mn-lt"/>
          <a:ea typeface="Arial" charset="0"/>
          <a:cs typeface="+mn-cs"/>
        </a:defRPr>
      </a:lvl7pPr>
      <a:lvl8pPr marL="2720975" indent="-268288" algn="l" rtl="0" fontAlgn="base">
        <a:spcBef>
          <a:spcPct val="20000"/>
        </a:spcBef>
        <a:spcAft>
          <a:spcPct val="0"/>
        </a:spcAft>
        <a:buClr>
          <a:srgbClr val="0065A2"/>
        </a:buClr>
        <a:buFont typeface="Arial" charset="0"/>
        <a:buChar char="»"/>
        <a:defRPr sz="1600">
          <a:solidFill>
            <a:srgbClr val="000000"/>
          </a:solidFill>
          <a:latin typeface="+mn-lt"/>
          <a:ea typeface="Arial" charset="0"/>
          <a:cs typeface="+mn-cs"/>
        </a:defRPr>
      </a:lvl8pPr>
      <a:lvl9pPr marL="3178175" indent="-268288" algn="l" rtl="0" fontAlgn="base">
        <a:spcBef>
          <a:spcPct val="20000"/>
        </a:spcBef>
        <a:spcAft>
          <a:spcPct val="0"/>
        </a:spcAft>
        <a:buClr>
          <a:srgbClr val="0065A2"/>
        </a:buClr>
        <a:buFont typeface="Arial" charset="0"/>
        <a:buChar char="»"/>
        <a:defRPr sz="1600">
          <a:solidFill>
            <a:srgbClr val="000000"/>
          </a:solidFill>
          <a:latin typeface="+mn-lt"/>
          <a:ea typeface="Arial" charset="0"/>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slide" Target="slide16.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6.xml"/><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5.xml"/><Relationship Id="rId1" Type="http://schemas.openxmlformats.org/officeDocument/2006/relationships/slideLayout" Target="../slideLayouts/slideLayout26.xml"/><Relationship Id="rId4" Type="http://schemas.openxmlformats.org/officeDocument/2006/relationships/image" Target="../media/image38.emf"/></Relationships>
</file>

<file path=ppt/slides/_rels/slide1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hyperlink" Target="https://sp.myatos.net/ms/gbf/smts/smtsd/Lists/MS%20Standard%20Service%20Request%20Catalog/AllItems.aspx" TargetMode="External"/><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37.xml.rels><?xml version="1.0" encoding="UTF-8" standalone="yes"?>
<Relationships xmlns="http://schemas.openxmlformats.org/package/2006/relationships"><Relationship Id="rId3" Type="http://schemas.openxmlformats.org/officeDocument/2006/relationships/hyperlink" Target="mailto:rahul.dhar@atos.net" TargetMode="External"/><Relationship Id="rId2" Type="http://schemas.openxmlformats.org/officeDocument/2006/relationships/slideLayout" Target="../slideLayouts/slideLayout26.xml"/><Relationship Id="rId1" Type="http://schemas.openxmlformats.org/officeDocument/2006/relationships/vmlDrawing" Target="../drawings/vmlDrawing3.vml"/><Relationship Id="rId6" Type="http://schemas.openxmlformats.org/officeDocument/2006/relationships/image" Target="../media/image40.wmf"/><Relationship Id="rId5" Type="http://schemas.openxmlformats.org/officeDocument/2006/relationships/package" Target="../embeddings/Microsoft_Word_Document.docx"/><Relationship Id="rId4" Type="http://schemas.openxmlformats.org/officeDocument/2006/relationships/hyperlink" Target="https://sp2013.myatos.net/si/operations/tooling/SSC/Processes%20%20Tools%20Deployment/List%20of%20tools/list%20of%20KI%20tools.xlsx"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s://eur01.safelinks.protection.outlook.com/?url=https%3A%2F%2Feu.yourcircuit.com%2F%23%2Fspace%2F35b42ddf-d7a4-4644-918c-4d9217ff2a46%3Ftopic%3D7b0167e3-ae72-4aa9-a928-82e817ee0d96&amp;data=02%7C01%7Crahul.dhar%40atos.net%7C57538e1ecdb84d59a5f308d7e11901c8%7C33440fc6b7c7412cbb730e70b0198d5a%7C0%7C0%7C637225369844774205&amp;sdata=4GyiBHBi8YMhBu6dhs9wlLtXxWROIe1LB1vvzsuTpik%3D&amp;reserved=0" TargetMode="External"/><Relationship Id="rId2" Type="http://schemas.openxmlformats.org/officeDocument/2006/relationships/hyperlink" Target="https://sp2013.myatos.net/si/operations/tooling/SiteAssets/NewToolPage.aspx" TargetMode="External"/><Relationship Id="rId1" Type="http://schemas.openxmlformats.org/officeDocument/2006/relationships/slideLayout" Target="../slideLayouts/slideLayout26.xml"/><Relationship Id="rId5" Type="http://schemas.openxmlformats.org/officeDocument/2006/relationships/hyperlink" Target="https://zen.myatos.net/preview?previewPostId=11476350" TargetMode="External"/><Relationship Id="rId4" Type="http://schemas.openxmlformats.org/officeDocument/2006/relationships/hyperlink" Target="https://zen.myatos.net/preview?previewPostId=9279027"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14.xml"/><Relationship Id="rId1" Type="http://schemas.openxmlformats.org/officeDocument/2006/relationships/slideLayout" Target="../slideLayouts/slideLayout26.xml"/><Relationship Id="rId4" Type="http://schemas.openxmlformats.org/officeDocument/2006/relationships/slide" Target="slide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slide" Target="slide38.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slide" Target="slide20.xml"/><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33.png"/><Relationship Id="rId2" Type="http://schemas.openxmlformats.org/officeDocument/2006/relationships/slideLayout" Target="../slideLayouts/slideLayout26.xml"/><Relationship Id="rId1" Type="http://schemas.openxmlformats.org/officeDocument/2006/relationships/vmlDrawing" Target="../drawings/vmlDrawing2.vml"/><Relationship Id="rId6" Type="http://schemas.openxmlformats.org/officeDocument/2006/relationships/image" Target="../media/image32.wmf"/><Relationship Id="rId5" Type="http://schemas.openxmlformats.org/officeDocument/2006/relationships/package" Target="../embeddings/Microsoft_Excel_Worksheet.xlsx"/><Relationship Id="rId4" Type="http://schemas.openxmlformats.org/officeDocument/2006/relationships/hyperlink" Target="https://www.myatos.net/irj/portal/MySuppor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5779" y="915566"/>
            <a:ext cx="8309346" cy="1390551"/>
          </a:xfrm>
        </p:spPr>
        <p:txBody>
          <a:bodyPr/>
          <a:lstStyle/>
          <a:p>
            <a:r>
              <a:rPr lang="en-US" dirty="0"/>
              <a:t>Prices of KI tools (SSC) use for B&amp;PS, Customers and other Divisions</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22846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7824" y="1995686"/>
            <a:ext cx="6048672" cy="1224136"/>
          </a:xfrm>
        </p:spPr>
        <p:txBody>
          <a:bodyPr/>
          <a:lstStyle/>
          <a:p>
            <a:r>
              <a:rPr lang="en-GB" sz="2800" dirty="0"/>
              <a:t>Pricing for other Divisions:</a:t>
            </a:r>
            <a:br>
              <a:rPr lang="en-GB" sz="2800" dirty="0"/>
            </a:br>
            <a:r>
              <a:rPr lang="en-GB" sz="2800" dirty="0"/>
              <a:t>AS Legacy, </a:t>
            </a:r>
            <a:r>
              <a:rPr lang="en-GB" sz="2800" dirty="0" err="1"/>
              <a:t>IDM,Worldline</a:t>
            </a:r>
            <a:r>
              <a:rPr lang="en-GB" sz="2800" dirty="0"/>
              <a:t>, BDS</a:t>
            </a:r>
          </a:p>
        </p:txBody>
      </p:sp>
    </p:spTree>
    <p:extLst>
      <p:ext uri="{BB962C8B-B14F-4D97-AF65-F5344CB8AC3E}">
        <p14:creationId xmlns:p14="http://schemas.microsoft.com/office/powerpoint/2010/main" val="3961095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38B1C-05F3-4733-A858-BE42D015920F}"/>
              </a:ext>
            </a:extLst>
          </p:cNvPr>
          <p:cNvSpPr>
            <a:spLocks noGrp="1"/>
          </p:cNvSpPr>
          <p:nvPr>
            <p:ph type="title"/>
          </p:nvPr>
        </p:nvSpPr>
        <p:spPr>
          <a:xfrm>
            <a:off x="152400" y="282179"/>
            <a:ext cx="8524056" cy="570309"/>
          </a:xfrm>
        </p:spPr>
        <p:txBody>
          <a:bodyPr/>
          <a:lstStyle/>
          <a:p>
            <a:r>
              <a:rPr lang="en-US" sz="2000" dirty="0"/>
              <a:t>Pricing for AS Legacy, IDM, Worldline and BDS  (1/2)</a:t>
            </a:r>
            <a:endParaRPr lang="en-IN" sz="2000" dirty="0"/>
          </a:p>
        </p:txBody>
      </p:sp>
      <p:sp>
        <p:nvSpPr>
          <p:cNvPr id="7" name="Espace réservé du contenu 2">
            <a:extLst>
              <a:ext uri="{FF2B5EF4-FFF2-40B4-BE49-F238E27FC236}">
                <a16:creationId xmlns:a16="http://schemas.microsoft.com/office/drawing/2014/main" id="{A2045EFF-2825-454A-80F9-5A4B12107C3B}"/>
              </a:ext>
            </a:extLst>
          </p:cNvPr>
          <p:cNvSpPr txBox="1">
            <a:spLocks/>
          </p:cNvSpPr>
          <p:nvPr/>
        </p:nvSpPr>
        <p:spPr>
          <a:xfrm>
            <a:off x="152400" y="987574"/>
            <a:ext cx="8747125" cy="1008112"/>
          </a:xfrm>
          <a:prstGeom prst="rect">
            <a:avLst/>
          </a:prstGeom>
        </p:spPr>
        <p:txBody>
          <a:bodyPr vert="horz" lIns="91440" tIns="45720" rIns="91440" bIns="45720" rtlCol="0">
            <a:normAutofit lnSpcReduction="10000"/>
          </a:bodyPr>
          <a:lstStyle>
            <a:lvl1pPr marL="270000" indent="-270000" algn="l" defTabSz="914400" rtl="0" eaLnBrk="1" latinLnBrk="0" hangingPunct="1">
              <a:spcBef>
                <a:spcPct val="20000"/>
              </a:spcBef>
              <a:buClr>
                <a:schemeClr val="tx2"/>
              </a:buClr>
              <a:buFont typeface="Lucida Sans Unicode" pitchFamily="34" charset="0"/>
              <a:buChar char="▶"/>
              <a:defRPr sz="1600" kern="1200" baseline="0">
                <a:solidFill>
                  <a:schemeClr val="tx1"/>
                </a:solidFill>
                <a:latin typeface="Verdana"/>
                <a:ea typeface="Verdana" pitchFamily="34" charset="0"/>
                <a:cs typeface="Verdana"/>
              </a:defRPr>
            </a:lvl1pPr>
            <a:lvl2pPr marL="540000" indent="-270000" algn="l" defTabSz="914400" rtl="0" eaLnBrk="1" latinLnBrk="0" hangingPunct="1">
              <a:spcBef>
                <a:spcPts val="384"/>
              </a:spcBef>
              <a:buClr>
                <a:schemeClr val="tx2"/>
              </a:buClr>
              <a:buFont typeface="Arial" pitchFamily="34" charset="0"/>
              <a:buChar char="–"/>
              <a:defRPr sz="1600" kern="1200" baseline="0">
                <a:solidFill>
                  <a:schemeClr val="tx1"/>
                </a:solidFill>
                <a:latin typeface="Verdana"/>
                <a:ea typeface="Verdana" pitchFamily="34" charset="0"/>
                <a:cs typeface="Verdana"/>
              </a:defRPr>
            </a:lvl2pPr>
            <a:lvl3pPr marL="81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a:ea typeface="Verdana" pitchFamily="34" charset="0"/>
                <a:cs typeface="Verdana"/>
              </a:defRPr>
            </a:lvl3pPr>
            <a:lvl4pPr marL="1080000" indent="-270000" algn="l" defTabSz="914400" rtl="0" eaLnBrk="1" latinLnBrk="0" hangingPunct="1">
              <a:spcBef>
                <a:spcPct val="20000"/>
              </a:spcBef>
              <a:buClr>
                <a:schemeClr val="tx2"/>
              </a:buClr>
              <a:buFont typeface="Arial" pitchFamily="34" charset="0"/>
              <a:buChar char="–"/>
              <a:defRPr sz="1600" kern="1200" baseline="0">
                <a:solidFill>
                  <a:schemeClr val="tx1"/>
                </a:solidFill>
                <a:latin typeface="Verdana"/>
                <a:ea typeface="Verdana" pitchFamily="34" charset="0"/>
                <a:cs typeface="Verdana"/>
              </a:defRPr>
            </a:lvl4pPr>
            <a:lvl5pPr marL="135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a:ea typeface="Verdana" pitchFamily="34" charset="0"/>
                <a:cs typeface="Verdana"/>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400" b="1" dirty="0"/>
              <a:t>Usage of the main Rational and HPE/Microfocus tools by other Divisions (IDM, Worldline, BDS) employees  is not free of cost </a:t>
            </a:r>
            <a:r>
              <a:rPr lang="en-US" sz="1400" dirty="0"/>
              <a:t>due to legal and commercial reasons. </a:t>
            </a:r>
          </a:p>
          <a:p>
            <a:r>
              <a:rPr lang="en-US" sz="1400" dirty="0"/>
              <a:t>B&amp;PS KI tools (SSC) will charge projects from other divisions (AS Legacy, IDM, WL, BDS). </a:t>
            </a:r>
          </a:p>
          <a:p>
            <a:r>
              <a:rPr lang="en-US" sz="1400" dirty="0"/>
              <a:t>Tooling Pricing Details:</a:t>
            </a:r>
          </a:p>
          <a:p>
            <a:endParaRPr lang="en-US" dirty="0"/>
          </a:p>
        </p:txBody>
      </p:sp>
      <p:graphicFrame>
        <p:nvGraphicFramePr>
          <p:cNvPr id="8" name="Content Placeholder 3">
            <a:extLst>
              <a:ext uri="{FF2B5EF4-FFF2-40B4-BE49-F238E27FC236}">
                <a16:creationId xmlns:a16="http://schemas.microsoft.com/office/drawing/2014/main" id="{3B97C80D-09B0-4972-86ED-C792801C634E}"/>
              </a:ext>
            </a:extLst>
          </p:cNvPr>
          <p:cNvGraphicFramePr>
            <a:graphicFrameLocks noGrp="1"/>
          </p:cNvGraphicFramePr>
          <p:nvPr>
            <p:ph idx="1"/>
            <p:extLst>
              <p:ext uri="{D42A27DB-BD31-4B8C-83A1-F6EECF244321}">
                <p14:modId xmlns:p14="http://schemas.microsoft.com/office/powerpoint/2010/main" val="1239219643"/>
              </p:ext>
            </p:extLst>
          </p:nvPr>
        </p:nvGraphicFramePr>
        <p:xfrm>
          <a:off x="260350" y="1995686"/>
          <a:ext cx="8623299" cy="2714625"/>
        </p:xfrm>
        <a:graphic>
          <a:graphicData uri="http://schemas.openxmlformats.org/drawingml/2006/table">
            <a:tbl>
              <a:tblPr/>
              <a:tblGrid>
                <a:gridCol w="865819">
                  <a:extLst>
                    <a:ext uri="{9D8B030D-6E8A-4147-A177-3AD203B41FA5}">
                      <a16:colId xmlns:a16="http://schemas.microsoft.com/office/drawing/2014/main" val="2459159805"/>
                    </a:ext>
                  </a:extLst>
                </a:gridCol>
                <a:gridCol w="837275">
                  <a:extLst>
                    <a:ext uri="{9D8B030D-6E8A-4147-A177-3AD203B41FA5}">
                      <a16:colId xmlns:a16="http://schemas.microsoft.com/office/drawing/2014/main" val="1357970692"/>
                    </a:ext>
                  </a:extLst>
                </a:gridCol>
                <a:gridCol w="685043">
                  <a:extLst>
                    <a:ext uri="{9D8B030D-6E8A-4147-A177-3AD203B41FA5}">
                      <a16:colId xmlns:a16="http://schemas.microsoft.com/office/drawing/2014/main" val="1391127875"/>
                    </a:ext>
                  </a:extLst>
                </a:gridCol>
                <a:gridCol w="1750666">
                  <a:extLst>
                    <a:ext uri="{9D8B030D-6E8A-4147-A177-3AD203B41FA5}">
                      <a16:colId xmlns:a16="http://schemas.microsoft.com/office/drawing/2014/main" val="385604885"/>
                    </a:ext>
                  </a:extLst>
                </a:gridCol>
                <a:gridCol w="723101">
                  <a:extLst>
                    <a:ext uri="{9D8B030D-6E8A-4147-A177-3AD203B41FA5}">
                      <a16:colId xmlns:a16="http://schemas.microsoft.com/office/drawing/2014/main" val="1912751512"/>
                    </a:ext>
                  </a:extLst>
                </a:gridCol>
                <a:gridCol w="751645">
                  <a:extLst>
                    <a:ext uri="{9D8B030D-6E8A-4147-A177-3AD203B41FA5}">
                      <a16:colId xmlns:a16="http://schemas.microsoft.com/office/drawing/2014/main" val="230291782"/>
                    </a:ext>
                  </a:extLst>
                </a:gridCol>
                <a:gridCol w="723101">
                  <a:extLst>
                    <a:ext uri="{9D8B030D-6E8A-4147-A177-3AD203B41FA5}">
                      <a16:colId xmlns:a16="http://schemas.microsoft.com/office/drawing/2014/main" val="3207193461"/>
                    </a:ext>
                  </a:extLst>
                </a:gridCol>
                <a:gridCol w="723101">
                  <a:extLst>
                    <a:ext uri="{9D8B030D-6E8A-4147-A177-3AD203B41FA5}">
                      <a16:colId xmlns:a16="http://schemas.microsoft.com/office/drawing/2014/main" val="1846458402"/>
                    </a:ext>
                  </a:extLst>
                </a:gridCol>
                <a:gridCol w="773845">
                  <a:extLst>
                    <a:ext uri="{9D8B030D-6E8A-4147-A177-3AD203B41FA5}">
                      <a16:colId xmlns:a16="http://schemas.microsoft.com/office/drawing/2014/main" val="951391942"/>
                    </a:ext>
                  </a:extLst>
                </a:gridCol>
                <a:gridCol w="789703">
                  <a:extLst>
                    <a:ext uri="{9D8B030D-6E8A-4147-A177-3AD203B41FA5}">
                      <a16:colId xmlns:a16="http://schemas.microsoft.com/office/drawing/2014/main" val="1896935074"/>
                    </a:ext>
                  </a:extLst>
                </a:gridCol>
              </a:tblGrid>
              <a:tr h="381000">
                <a:tc>
                  <a:txBody>
                    <a:bodyPr/>
                    <a:lstStyle/>
                    <a:p>
                      <a:pPr algn="ctr" fontAlgn="ctr"/>
                      <a:r>
                        <a:rPr lang="en-IN" sz="1000" b="1" i="0" u="none" strike="noStrike">
                          <a:solidFill>
                            <a:srgbClr val="000000"/>
                          </a:solidFill>
                          <a:effectLst/>
                          <a:latin typeface="Calibri" panose="020F0502020204030204" pitchFamily="34" charset="0"/>
                        </a:rPr>
                        <a:t>Vendor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gridSpan="2">
                  <a:txBody>
                    <a:bodyPr/>
                    <a:lstStyle/>
                    <a:p>
                      <a:pPr algn="ctr" fontAlgn="ctr"/>
                      <a:r>
                        <a:rPr lang="en-IN" sz="1000" b="1" i="0" u="none" strike="noStrike">
                          <a:solidFill>
                            <a:srgbClr val="000000"/>
                          </a:solidFill>
                          <a:effectLst/>
                          <a:latin typeface="Calibri" panose="020F0502020204030204" pitchFamily="34" charset="0"/>
                        </a:rPr>
                        <a:t>HPE MICROFOCUS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hMerge="1">
                  <a:txBody>
                    <a:bodyPr/>
                    <a:lstStyle/>
                    <a:p>
                      <a:endParaRPr lang="en-IN"/>
                    </a:p>
                  </a:txBody>
                  <a:tcPr/>
                </a:tc>
                <a:tc>
                  <a:txBody>
                    <a:bodyPr/>
                    <a:lstStyle/>
                    <a:p>
                      <a:pPr algn="ctr" fontAlgn="ctr"/>
                      <a:r>
                        <a:rPr lang="en-IN" sz="1000" b="1" i="0" u="none" strike="noStrike" dirty="0">
                          <a:solidFill>
                            <a:srgbClr val="000000"/>
                          </a:solidFill>
                          <a:effectLst/>
                          <a:latin typeface="Calibri" panose="020F0502020204030204" pitchFamily="34" charset="0"/>
                        </a:rPr>
                        <a:t>ALL Rational tools [IBM ]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1000" b="1" i="0" u="none" strike="noStrike">
                          <a:solidFill>
                            <a:srgbClr val="000000"/>
                          </a:solidFill>
                          <a:effectLst/>
                          <a:latin typeface="Calibri" panose="020F0502020204030204" pitchFamily="34" charset="0"/>
                        </a:rPr>
                        <a:t>WorkSmart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1000" b="1" i="0" u="none" strike="noStrike">
                          <a:solidFill>
                            <a:srgbClr val="000000"/>
                          </a:solidFill>
                          <a:effectLst/>
                          <a:latin typeface="Calibri" panose="020F0502020204030204" pitchFamily="34" charset="0"/>
                        </a:rPr>
                        <a:t>GitHub</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1000" b="1" i="0" u="none" strike="noStrike">
                          <a:solidFill>
                            <a:srgbClr val="000000"/>
                          </a:solidFill>
                          <a:effectLst/>
                          <a:latin typeface="Calibri" panose="020F0502020204030204" pitchFamily="34" charset="0"/>
                        </a:rPr>
                        <a:t>Microsoft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1000" b="1" i="0" u="none" strike="noStrike">
                          <a:solidFill>
                            <a:srgbClr val="000000"/>
                          </a:solidFill>
                          <a:effectLst/>
                          <a:latin typeface="Calibri" panose="020F0502020204030204" pitchFamily="34" charset="0"/>
                        </a:rPr>
                        <a:t>CAST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gridSpan="2">
                  <a:txBody>
                    <a:bodyPr/>
                    <a:lstStyle/>
                    <a:p>
                      <a:pPr algn="ctr" fontAlgn="ctr"/>
                      <a:r>
                        <a:rPr lang="en-IN" sz="1000" b="1" i="0" u="none" strike="noStrike">
                          <a:solidFill>
                            <a:srgbClr val="000000"/>
                          </a:solidFill>
                          <a:effectLst/>
                          <a:latin typeface="Calibri" panose="020F0502020204030204" pitchFamily="34" charset="0"/>
                        </a:rPr>
                        <a:t>IBM – AppScan tool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hMerge="1">
                  <a:txBody>
                    <a:bodyPr/>
                    <a:lstStyle/>
                    <a:p>
                      <a:endParaRPr lang="en-IN"/>
                    </a:p>
                  </a:txBody>
                  <a:tcPr/>
                </a:tc>
                <a:extLst>
                  <a:ext uri="{0D108BD9-81ED-4DB2-BD59-A6C34878D82A}">
                    <a16:rowId xmlns:a16="http://schemas.microsoft.com/office/drawing/2014/main" val="4289490955"/>
                  </a:ext>
                </a:extLst>
              </a:tr>
              <a:tr h="1076325">
                <a:tc>
                  <a:txBody>
                    <a:bodyPr/>
                    <a:lstStyle/>
                    <a:p>
                      <a:pPr algn="ctr" fontAlgn="ctr"/>
                      <a:r>
                        <a:rPr lang="en-IN" sz="1000" b="1" i="0" u="none" strike="noStrike">
                          <a:solidFill>
                            <a:srgbClr val="000000"/>
                          </a:solidFill>
                          <a:effectLst/>
                          <a:latin typeface="Calibri" panose="020F0502020204030204" pitchFamily="34" charset="0"/>
                        </a:rPr>
                        <a:t>Tools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IN" sz="1000" b="1" i="0" u="none" strike="noStrike">
                          <a:solidFill>
                            <a:srgbClr val="000000"/>
                          </a:solidFill>
                          <a:effectLst/>
                          <a:latin typeface="Calibri" panose="020F0502020204030204" pitchFamily="34" charset="0"/>
                        </a:rPr>
                        <a:t>Performance Center</a:t>
                      </a:r>
                      <a:br>
                        <a:rPr lang="en-IN" sz="1000" b="1" i="0" u="none" strike="noStrike">
                          <a:solidFill>
                            <a:srgbClr val="000000"/>
                          </a:solidFill>
                          <a:effectLst/>
                          <a:latin typeface="Calibri" panose="020F0502020204030204" pitchFamily="34" charset="0"/>
                        </a:rPr>
                      </a:br>
                      <a:r>
                        <a:rPr lang="en-IN" sz="1000" b="1" i="0" u="none" strike="noStrike">
                          <a:solidFill>
                            <a:srgbClr val="000000"/>
                          </a:solidFill>
                          <a:effectLst/>
                          <a:latin typeface="Calibri" panose="020F0502020204030204" pitchFamily="34" charset="0"/>
                        </a:rPr>
                        <a:t>[HPPC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IN" sz="1000" b="1" i="0" u="none" strike="noStrike">
                          <a:solidFill>
                            <a:srgbClr val="000000"/>
                          </a:solidFill>
                          <a:effectLst/>
                          <a:latin typeface="Calibri" panose="020F0502020204030204" pitchFamily="34" charset="0"/>
                        </a:rPr>
                        <a:t>HP ALM, Octane &amp; UFT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IN" sz="1000" b="1" i="0" u="none" strike="noStrike">
                          <a:solidFill>
                            <a:srgbClr val="000000"/>
                          </a:solidFill>
                          <a:effectLst/>
                          <a:latin typeface="Calibri" panose="020F0502020204030204" pitchFamily="34" charset="0"/>
                        </a:rPr>
                        <a:t>Clear Case  ,Clear Quest , Jazz suite (RTC, RRC, RQM)  ,Other Rational tools (RSA, RDM, etc.)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IN" sz="1000" b="1" i="0" u="none" strike="noStrike" dirty="0">
                          <a:solidFill>
                            <a:srgbClr val="000000"/>
                          </a:solidFill>
                          <a:effectLst/>
                          <a:latin typeface="Calibri" panose="020F0502020204030204" pitchFamily="34" charset="0"/>
                        </a:rPr>
                        <a:t>ePM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IN" sz="1000" b="1" i="0" u="none" strike="noStrike">
                          <a:solidFill>
                            <a:srgbClr val="000000"/>
                          </a:solidFill>
                          <a:effectLst/>
                          <a:latin typeface="Calibri" panose="020F0502020204030204" pitchFamily="34" charset="0"/>
                        </a:rPr>
                        <a:t>GitHub</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IN" sz="1000" b="1" i="0" u="none" strike="noStrike">
                          <a:solidFill>
                            <a:srgbClr val="000000"/>
                          </a:solidFill>
                          <a:effectLst/>
                          <a:latin typeface="Calibri" panose="020F0502020204030204" pitchFamily="34" charset="0"/>
                        </a:rPr>
                        <a:t>TFS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IN" sz="1000" b="1" i="0" u="none" strike="noStrike">
                          <a:solidFill>
                            <a:srgbClr val="000000"/>
                          </a:solidFill>
                          <a:effectLst/>
                          <a:latin typeface="Calibri" panose="020F0502020204030204" pitchFamily="34" charset="0"/>
                        </a:rPr>
                        <a:t>CAST AIP</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IN" sz="1000" b="1" i="0" u="none" strike="noStrike">
                          <a:solidFill>
                            <a:srgbClr val="000000"/>
                          </a:solidFill>
                          <a:effectLst/>
                          <a:latin typeface="Calibri" panose="020F0502020204030204" pitchFamily="34" charset="0"/>
                        </a:rPr>
                        <a:t>AppScan Standard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IN" sz="1000" b="1" i="0" u="none" strike="noStrike">
                          <a:solidFill>
                            <a:srgbClr val="000000"/>
                          </a:solidFill>
                          <a:effectLst/>
                          <a:latin typeface="Calibri" panose="020F0502020204030204" pitchFamily="34" charset="0"/>
                        </a:rPr>
                        <a:t>AppScan Source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1634618012"/>
                  </a:ext>
                </a:extLst>
              </a:tr>
              <a:tr h="1257300">
                <a:tc>
                  <a:txBody>
                    <a:bodyPr/>
                    <a:lstStyle/>
                    <a:p>
                      <a:pPr algn="ctr" fontAlgn="ctr"/>
                      <a:r>
                        <a:rPr lang="en-US" sz="1000" b="0" i="0" u="none" strike="noStrike">
                          <a:solidFill>
                            <a:srgbClr val="000000"/>
                          </a:solidFill>
                          <a:effectLst/>
                          <a:latin typeface="Calibri" panose="020F0502020204030204" pitchFamily="34" charset="0"/>
                        </a:rPr>
                        <a:t>Cost : KI tools (SSC) tools licenses cost for Customers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Price per campaign and per number of virtual users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200€ per concurrent user per month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Calibri" panose="020F0502020204030204" pitchFamily="34" charset="0"/>
                        </a:rPr>
                        <a:t>*29€ per user per month is applicable towards usage of ALL Rational tools </a:t>
                      </a:r>
                      <a:br>
                        <a:rPr lang="en-US" sz="1000" b="0" i="0" u="none" strike="noStrike" dirty="0">
                          <a:solidFill>
                            <a:srgbClr val="000000"/>
                          </a:solidFill>
                          <a:effectLst/>
                          <a:latin typeface="Calibri" panose="020F0502020204030204" pitchFamily="34" charset="0"/>
                        </a:rPr>
                      </a:br>
                      <a:r>
                        <a:rPr lang="en-US" sz="1000" b="0" i="0" u="none" strike="noStrike" dirty="0">
                          <a:solidFill>
                            <a:srgbClr val="000000"/>
                          </a:solidFill>
                          <a:effectLst/>
                          <a:latin typeface="Calibri" panose="020F0502020204030204" pitchFamily="34" charset="0"/>
                        </a:rPr>
                        <a:t>*Charge to be levied if user has accessed the Rational tools at least once in the month.</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000" b="0" i="0" u="none" strike="noStrike">
                          <a:solidFill>
                            <a:srgbClr val="000000"/>
                          </a:solidFill>
                          <a:effectLst/>
                          <a:latin typeface="Calibri" panose="020F0502020204030204" pitchFamily="34" charset="0"/>
                        </a:rPr>
                        <a:t>11€ per </a:t>
                      </a:r>
                      <a:br>
                        <a:rPr lang="en-IN" sz="1000" b="0" i="0" u="none" strike="noStrike">
                          <a:solidFill>
                            <a:srgbClr val="000000"/>
                          </a:solidFill>
                          <a:effectLst/>
                          <a:latin typeface="Calibri" panose="020F0502020204030204" pitchFamily="34" charset="0"/>
                        </a:rPr>
                      </a:br>
                      <a:r>
                        <a:rPr lang="en-IN" sz="1000" b="0" i="0" u="none" strike="noStrike">
                          <a:solidFill>
                            <a:srgbClr val="000000"/>
                          </a:solidFill>
                          <a:effectLst/>
                          <a:latin typeface="Calibri" panose="020F0502020204030204" pitchFamily="34" charset="0"/>
                        </a:rPr>
                        <a:t>user per month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000" b="0" i="0" u="none" strike="noStrike" dirty="0">
                          <a:solidFill>
                            <a:srgbClr val="000000"/>
                          </a:solidFill>
                          <a:effectLst/>
                          <a:latin typeface="Calibri" panose="020F0502020204030204" pitchFamily="34" charset="0"/>
                        </a:rPr>
                        <a:t>15€ per </a:t>
                      </a:r>
                      <a:br>
                        <a:rPr lang="en-IN" sz="1000" b="0" i="0" u="none" strike="noStrike" dirty="0">
                          <a:solidFill>
                            <a:srgbClr val="000000"/>
                          </a:solidFill>
                          <a:effectLst/>
                          <a:latin typeface="Calibri" panose="020F0502020204030204" pitchFamily="34" charset="0"/>
                        </a:rPr>
                      </a:br>
                      <a:r>
                        <a:rPr lang="en-IN" sz="1000" b="0" i="0" u="none" strike="noStrike" dirty="0">
                          <a:solidFill>
                            <a:srgbClr val="000000"/>
                          </a:solidFill>
                          <a:effectLst/>
                          <a:latin typeface="Calibri" panose="020F0502020204030204" pitchFamily="34" charset="0"/>
                        </a:rPr>
                        <a:t>user per month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000" b="0" i="0" u="none" strike="noStrike">
                          <a:solidFill>
                            <a:srgbClr val="000000"/>
                          </a:solidFill>
                          <a:effectLst/>
                          <a:latin typeface="Calibri" panose="020F0502020204030204" pitchFamily="34" charset="0"/>
                        </a:rPr>
                        <a:t>18.5€ per </a:t>
                      </a:r>
                      <a:br>
                        <a:rPr lang="en-IN" sz="1000" b="0" i="0" u="none" strike="noStrike">
                          <a:solidFill>
                            <a:srgbClr val="000000"/>
                          </a:solidFill>
                          <a:effectLst/>
                          <a:latin typeface="Calibri" panose="020F0502020204030204" pitchFamily="34" charset="0"/>
                        </a:rPr>
                      </a:br>
                      <a:r>
                        <a:rPr lang="en-IN" sz="1000" b="0" i="0" u="none" strike="noStrike">
                          <a:solidFill>
                            <a:srgbClr val="000000"/>
                          </a:solidFill>
                          <a:effectLst/>
                          <a:latin typeface="Calibri" panose="020F0502020204030204" pitchFamily="34" charset="0"/>
                        </a:rPr>
                        <a:t>user per month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000" b="0" i="0" u="none" strike="noStrike" dirty="0">
                          <a:solidFill>
                            <a:srgbClr val="000000"/>
                          </a:solidFill>
                          <a:effectLst/>
                          <a:latin typeface="Calibri" panose="020F0502020204030204" pitchFamily="34" charset="0"/>
                          <a:hlinkClick r:id="rId2" action="ppaction://hlinksldjump"/>
                        </a:rPr>
                        <a:t>Refer Slide 16</a:t>
                      </a:r>
                      <a:endParaRPr lang="en-IN" sz="10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000" b="0" i="0" u="none" strike="noStrike">
                          <a:solidFill>
                            <a:srgbClr val="000000"/>
                          </a:solidFill>
                          <a:effectLst/>
                          <a:latin typeface="Calibri" panose="020F0502020204030204" pitchFamily="34" charset="0"/>
                        </a:rPr>
                        <a:t>660 € per user per month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000" b="0" i="0" u="none" strike="noStrike" dirty="0">
                          <a:solidFill>
                            <a:srgbClr val="000000"/>
                          </a:solidFill>
                          <a:effectLst/>
                          <a:latin typeface="Calibri" panose="020F0502020204030204" pitchFamily="34" charset="0"/>
                        </a:rPr>
                        <a:t>640 € per user per month</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42227535"/>
                  </a:ext>
                </a:extLst>
              </a:tr>
            </a:tbl>
          </a:graphicData>
        </a:graphic>
      </p:graphicFrame>
    </p:spTree>
    <p:extLst>
      <p:ext uri="{BB962C8B-B14F-4D97-AF65-F5344CB8AC3E}">
        <p14:creationId xmlns:p14="http://schemas.microsoft.com/office/powerpoint/2010/main" val="2894441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52400" y="282179"/>
            <a:ext cx="8452048" cy="570309"/>
          </a:xfrm>
        </p:spPr>
        <p:txBody>
          <a:bodyPr>
            <a:noAutofit/>
          </a:bodyPr>
          <a:lstStyle/>
          <a:p>
            <a:r>
              <a:rPr lang="en-US" sz="2000" dirty="0"/>
              <a:t>Pricing for other AS Legacy, IDM, Worldline, BDS (2/2)</a:t>
            </a:r>
            <a:br>
              <a:rPr lang="en-US" sz="2000" dirty="0"/>
            </a:br>
            <a:endParaRPr lang="en-US" sz="2000" dirty="0"/>
          </a:p>
        </p:txBody>
      </p:sp>
      <p:sp>
        <p:nvSpPr>
          <p:cNvPr id="30723" name="Rectangle 3"/>
          <p:cNvSpPr>
            <a:spLocks noGrp="1" noChangeArrowheads="1"/>
          </p:cNvSpPr>
          <p:nvPr>
            <p:ph type="body" idx="1"/>
          </p:nvPr>
        </p:nvSpPr>
        <p:spPr>
          <a:xfrm>
            <a:off x="139701" y="1113730"/>
            <a:ext cx="8747125" cy="3474244"/>
          </a:xfrm>
        </p:spPr>
        <p:txBody>
          <a:bodyPr>
            <a:normAutofit fontScale="70000" lnSpcReduction="20000"/>
          </a:bodyPr>
          <a:lstStyle/>
          <a:p>
            <a:r>
              <a:rPr lang="en-US" b="1" dirty="0"/>
              <a:t>IBM Rational products </a:t>
            </a:r>
            <a:r>
              <a:rPr lang="en-US" dirty="0"/>
              <a:t>Cost is 29 € per user per month independently of number of tools used (excluding RPT, RTVS, UrbanCode)</a:t>
            </a:r>
            <a:endParaRPr lang="en-US" b="1" dirty="0"/>
          </a:p>
          <a:p>
            <a:endParaRPr lang="en-US" b="1" dirty="0"/>
          </a:p>
          <a:p>
            <a:r>
              <a:rPr lang="en-US" b="1" dirty="0"/>
              <a:t>HPE/Microfocus ALM/UFT /Octane</a:t>
            </a:r>
            <a:endParaRPr lang="en-US" dirty="0"/>
          </a:p>
          <a:p>
            <a:pPr lvl="1"/>
            <a:r>
              <a:rPr lang="en-US" dirty="0"/>
              <a:t>HPE/Microfocus limits number of </a:t>
            </a:r>
            <a:r>
              <a:rPr lang="en-US" sz="1500" dirty="0"/>
              <a:t>“other” (“other concurrent user”) </a:t>
            </a:r>
            <a:r>
              <a:rPr lang="en-US" dirty="0"/>
              <a:t>per contract to 7 licenses.</a:t>
            </a:r>
          </a:p>
          <a:p>
            <a:pPr lvl="1"/>
            <a:r>
              <a:rPr lang="en-US" b="1" dirty="0"/>
              <a:t>Due to Microfocus contract limit, ratio between Atos B&amp;PS Users and Atos BPS Customers must be lower equal to 50%</a:t>
            </a:r>
            <a:endParaRPr lang="en-US" dirty="0"/>
          </a:p>
          <a:p>
            <a:pPr lvl="1"/>
            <a:r>
              <a:rPr lang="en-US" dirty="0"/>
              <a:t>Ratio between named users and concurrent users is maximum 3. In other words, One concurrent license can be used by 3 named users. So, one project can have max 21 named users. </a:t>
            </a:r>
          </a:p>
          <a:p>
            <a:pPr lvl="1"/>
            <a:r>
              <a:rPr lang="en-US" dirty="0"/>
              <a:t>In case, any project needs to have more than 7 licenses then they shall be asked to send the request directly to the vendor (HPE/ Microfocus )</a:t>
            </a:r>
          </a:p>
          <a:p>
            <a:pPr marL="269875" lvl="1" indent="0">
              <a:buNone/>
            </a:pPr>
            <a:endParaRPr lang="en-US" dirty="0"/>
          </a:p>
          <a:p>
            <a:pPr marL="0" indent="0">
              <a:buNone/>
            </a:pPr>
            <a:r>
              <a:rPr lang="en-IN" dirty="0"/>
              <a:t>     Cost for a month is derived based on </a:t>
            </a:r>
            <a:r>
              <a:rPr lang="en-IN" b="1" dirty="0"/>
              <a:t>average concurrent usage </a:t>
            </a:r>
            <a:r>
              <a:rPr lang="en-IN" dirty="0"/>
              <a:t>in that month.             </a:t>
            </a:r>
          </a:p>
          <a:p>
            <a:pPr marL="0" indent="0">
              <a:buNone/>
            </a:pPr>
            <a:r>
              <a:rPr lang="en-IN" dirty="0"/>
              <a:t>     Concurrent usage means connected at the same time (time slot considered for same time  </a:t>
            </a:r>
          </a:p>
          <a:p>
            <a:pPr marL="0" indent="0">
              <a:buNone/>
            </a:pPr>
            <a:r>
              <a:rPr lang="en-IN" dirty="0"/>
              <a:t>     is hour of connection).</a:t>
            </a:r>
          </a:p>
          <a:p>
            <a:pPr marL="0" indent="0">
              <a:buNone/>
            </a:pPr>
            <a:endParaRPr lang="en-IN" dirty="0"/>
          </a:p>
          <a:p>
            <a:pPr marL="0" indent="0">
              <a:buNone/>
            </a:pPr>
            <a:r>
              <a:rPr lang="en-IN" dirty="0"/>
              <a:t>     For example 4 people connected between 10AM and 11AM, and 6 people connected   </a:t>
            </a:r>
          </a:p>
          <a:p>
            <a:pPr marL="0" indent="0">
              <a:buNone/>
            </a:pPr>
            <a:r>
              <a:rPr lang="en-IN" dirty="0"/>
              <a:t>     between 2PM and 3PM, average is 5 people connected and cost will be 5*200= 1000 euros.</a:t>
            </a:r>
          </a:p>
          <a:p>
            <a:pPr marL="0" indent="0">
              <a:buNone/>
            </a:pPr>
            <a:endParaRPr lang="en-IN" dirty="0"/>
          </a:p>
          <a:p>
            <a:pPr marL="0" indent="0">
              <a:buNone/>
            </a:pPr>
            <a:r>
              <a:rPr lang="en-US" dirty="0"/>
              <a:t>     Licenses are common to all Atos employees using KI tools (SSC) HPALM instance.</a:t>
            </a:r>
            <a:endParaRPr lang="en-IN"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1977503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Pricing for Test Performance tools</a:t>
            </a:r>
          </a:p>
        </p:txBody>
      </p:sp>
    </p:spTree>
    <p:extLst>
      <p:ext uri="{BB962C8B-B14F-4D97-AF65-F5344CB8AC3E}">
        <p14:creationId xmlns:p14="http://schemas.microsoft.com/office/powerpoint/2010/main" val="2278434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52400" y="282179"/>
            <a:ext cx="6596743" cy="570309"/>
          </a:xfrm>
        </p:spPr>
        <p:txBody>
          <a:bodyPr>
            <a:normAutofit fontScale="90000"/>
          </a:bodyPr>
          <a:lstStyle/>
          <a:p>
            <a:r>
              <a:rPr lang="en-US" sz="2000" dirty="0"/>
              <a:t>HPE/ Microfocus PC Pricing Model</a:t>
            </a:r>
            <a:br>
              <a:rPr lang="en-US" sz="2000" dirty="0"/>
            </a:br>
            <a:endParaRPr lang="en-US" sz="2000" dirty="0"/>
          </a:p>
        </p:txBody>
      </p:sp>
      <p:sp>
        <p:nvSpPr>
          <p:cNvPr id="20483" name="Rectangle 2"/>
          <p:cNvSpPr>
            <a:spLocks noGrp="1" noChangeArrowheads="1"/>
          </p:cNvSpPr>
          <p:nvPr>
            <p:ph idx="1"/>
          </p:nvPr>
        </p:nvSpPr>
        <p:spPr>
          <a:xfrm>
            <a:off x="107504" y="939361"/>
            <a:ext cx="8747125" cy="3792629"/>
          </a:xfrm>
        </p:spPr>
        <p:txBody>
          <a:bodyPr>
            <a:normAutofit fontScale="70000" lnSpcReduction="20000"/>
          </a:bodyPr>
          <a:lstStyle/>
          <a:p>
            <a:r>
              <a:rPr lang="en-US" altLang="en-US" sz="1400" dirty="0"/>
              <a:t>For </a:t>
            </a:r>
            <a:r>
              <a:rPr lang="en-US" altLang="en-US" sz="1400" b="1" dirty="0"/>
              <a:t>HPE/ </a:t>
            </a:r>
            <a:r>
              <a:rPr lang="en-US" altLang="en-US" sz="1400" b="1" dirty="0" err="1"/>
              <a:t>Microfocus</a:t>
            </a:r>
            <a:r>
              <a:rPr lang="en-US" altLang="en-US" sz="1400" b="1" dirty="0"/>
              <a:t>  Performance Center</a:t>
            </a:r>
            <a:r>
              <a:rPr lang="en-US" altLang="en-US" sz="1400" dirty="0"/>
              <a:t>, usage costs are NOT included in SCR even for usage by  B&amp;PS internal employees.</a:t>
            </a:r>
            <a:br>
              <a:rPr lang="en-US" altLang="en-US" sz="1400" dirty="0"/>
            </a:br>
            <a:r>
              <a:rPr lang="en-US" altLang="en-US" sz="1400" dirty="0"/>
              <a:t>Reference cost for the platform and associated support and run is 7050 € per month of performance test campaign which includes 400VU.</a:t>
            </a:r>
            <a:br>
              <a:rPr lang="en-US" altLang="en-US" sz="1400" dirty="0"/>
            </a:br>
            <a:r>
              <a:rPr lang="en-US" altLang="en-US" sz="1400" dirty="0"/>
              <a:t>Reference costs for VU usage are per day decreasing from 1,64€ toward 0,45€ and will be purchased directly to HPE/ </a:t>
            </a:r>
            <a:r>
              <a:rPr lang="en-US" altLang="en-US" sz="1400" dirty="0" err="1"/>
              <a:t>Microfocus</a:t>
            </a:r>
            <a:r>
              <a:rPr lang="en-US" altLang="en-US" sz="1400" dirty="0"/>
              <a:t>  by KI tools (SSC). Longer period costs are also available per protocol.</a:t>
            </a:r>
            <a:br>
              <a:rPr lang="en-US" altLang="en-US" sz="1400" dirty="0"/>
            </a:br>
            <a:r>
              <a:rPr lang="en-US" altLang="en-US" sz="1400" dirty="0"/>
              <a:t>When shots are less than 400 VU, cost is included in platform fees.</a:t>
            </a:r>
          </a:p>
          <a:p>
            <a:endParaRPr lang="en-US" altLang="en-US" sz="1400" dirty="0"/>
          </a:p>
          <a:p>
            <a:endParaRPr lang="en-US" altLang="en-US" sz="1400" dirty="0"/>
          </a:p>
          <a:p>
            <a:endParaRPr lang="en-US" altLang="en-US" sz="1400" dirty="0"/>
          </a:p>
          <a:p>
            <a:endParaRPr lang="en-US" altLang="en-US" sz="1400" dirty="0"/>
          </a:p>
          <a:p>
            <a:endParaRPr lang="en-US" altLang="en-US" sz="1400" dirty="0"/>
          </a:p>
          <a:p>
            <a:endParaRPr lang="en-US" altLang="en-US" sz="1400" dirty="0"/>
          </a:p>
          <a:p>
            <a:endParaRPr lang="en-US" altLang="en-US" sz="1400" dirty="0"/>
          </a:p>
          <a:p>
            <a:r>
              <a:rPr lang="en-US" altLang="en-US" sz="1400" dirty="0"/>
              <a:t>Here is typical package cost for one month of performance campaign with HPE/ </a:t>
            </a:r>
            <a:r>
              <a:rPr lang="en-US" altLang="en-US" sz="1400" dirty="0" err="1"/>
              <a:t>Microfocus</a:t>
            </a:r>
            <a:r>
              <a:rPr lang="en-US" altLang="en-US" sz="1400" dirty="0"/>
              <a:t>  Performance Center with 4 performance shots of 600 VUs.</a:t>
            </a:r>
            <a:br>
              <a:rPr lang="en-US" altLang="en-US" sz="1400" dirty="0"/>
            </a:br>
            <a:endParaRPr lang="en-US" altLang="en-US" sz="1400" dirty="0"/>
          </a:p>
          <a:p>
            <a:endParaRPr lang="en-US" altLang="en-US" sz="1400" dirty="0"/>
          </a:p>
          <a:p>
            <a:pPr lvl="1"/>
            <a:endParaRPr lang="en-US" altLang="en-US" sz="1400" dirty="0"/>
          </a:p>
          <a:p>
            <a:pPr lvl="1"/>
            <a:endParaRPr lang="en-US" altLang="en-US" sz="1400" i="1" dirty="0"/>
          </a:p>
          <a:p>
            <a:pPr lvl="1"/>
            <a:endParaRPr lang="en-US" altLang="en-US" sz="1400" i="1" dirty="0"/>
          </a:p>
          <a:p>
            <a:pPr lvl="1"/>
            <a:endParaRPr lang="en-US" altLang="en-US" sz="1400" i="1" dirty="0"/>
          </a:p>
          <a:p>
            <a:pPr lvl="1"/>
            <a:endParaRPr lang="en-US" altLang="en-US" sz="1400" i="1" dirty="0"/>
          </a:p>
          <a:p>
            <a:pPr lvl="1"/>
            <a:r>
              <a:rPr lang="en-US" altLang="en-US" sz="1400" i="1" dirty="0"/>
              <a:t>Please make sure that in your contract team effort (in this example, 1 FO FTE and 1 BO FTE in India during 20 days), you take in account any KT or level 3 support skills that could be needed for your project team performance testing know-how.</a:t>
            </a:r>
          </a:p>
          <a:p>
            <a:pPr marL="0" indent="0">
              <a:buNone/>
            </a:pPr>
            <a:endParaRPr lang="en-US" altLang="en-US" sz="1400" dirty="0"/>
          </a:p>
          <a:p>
            <a:endParaRPr lang="en-US" altLang="en-US" sz="1400" dirty="0"/>
          </a:p>
          <a:p>
            <a:endParaRPr lang="en-US" altLang="en-US" sz="1400" dirty="0"/>
          </a:p>
          <a:p>
            <a:endParaRPr lang="en-US" altLang="en-US" sz="1400" dirty="0"/>
          </a:p>
        </p:txBody>
      </p:sp>
      <p:graphicFrame>
        <p:nvGraphicFramePr>
          <p:cNvPr id="5" name="Inhaltsplatzhalter 5"/>
          <p:cNvGraphicFramePr>
            <a:graphicFrameLocks/>
          </p:cNvGraphicFramePr>
          <p:nvPr>
            <p:extLst>
              <p:ext uri="{D42A27DB-BD31-4B8C-83A1-F6EECF244321}">
                <p14:modId xmlns:p14="http://schemas.microsoft.com/office/powerpoint/2010/main" val="782562460"/>
              </p:ext>
            </p:extLst>
          </p:nvPr>
        </p:nvGraphicFramePr>
        <p:xfrm>
          <a:off x="506330" y="3291828"/>
          <a:ext cx="8159772" cy="986410"/>
        </p:xfrm>
        <a:graphic>
          <a:graphicData uri="http://schemas.openxmlformats.org/drawingml/2006/table">
            <a:tbl>
              <a:tblPr firstRow="1" firstCol="1" bandRow="1"/>
              <a:tblGrid>
                <a:gridCol w="5186260">
                  <a:extLst>
                    <a:ext uri="{9D8B030D-6E8A-4147-A177-3AD203B41FA5}">
                      <a16:colId xmlns:a16="http://schemas.microsoft.com/office/drawing/2014/main" val="20000"/>
                    </a:ext>
                  </a:extLst>
                </a:gridCol>
                <a:gridCol w="1457147">
                  <a:extLst>
                    <a:ext uri="{9D8B030D-6E8A-4147-A177-3AD203B41FA5}">
                      <a16:colId xmlns:a16="http://schemas.microsoft.com/office/drawing/2014/main" val="20001"/>
                    </a:ext>
                  </a:extLst>
                </a:gridCol>
                <a:gridCol w="1516365">
                  <a:extLst>
                    <a:ext uri="{9D8B030D-6E8A-4147-A177-3AD203B41FA5}">
                      <a16:colId xmlns:a16="http://schemas.microsoft.com/office/drawing/2014/main" val="20002"/>
                    </a:ext>
                  </a:extLst>
                </a:gridCol>
              </a:tblGrid>
              <a:tr h="197282">
                <a:tc>
                  <a:txBody>
                    <a:bodyPr/>
                    <a:lstStyle/>
                    <a:p>
                      <a:pPr algn="r">
                        <a:spcAft>
                          <a:spcPts val="0"/>
                        </a:spcAft>
                      </a:pPr>
                      <a:r>
                        <a:rPr lang="en-US" sz="1200" b="1" dirty="0">
                          <a:solidFill>
                            <a:srgbClr val="1F497D"/>
                          </a:solidFill>
                          <a:effectLst/>
                          <a:latin typeface="Calibri"/>
                          <a:ea typeface="Calibri"/>
                          <a:cs typeface="Times New Roman"/>
                        </a:rPr>
                        <a:t>Item</a:t>
                      </a:r>
                      <a:endParaRPr lang="en-US" sz="1200" b="1" dirty="0">
                        <a:effectLst/>
                        <a:latin typeface="Calibri"/>
                        <a:ea typeface="Calibri"/>
                        <a:cs typeface="Times New Roman"/>
                      </a:endParaRPr>
                    </a:p>
                  </a:txBody>
                  <a:tcPr marL="44455" marR="44455" marT="0" marB="0" anchor="b">
                    <a:lnL>
                      <a:noFill/>
                    </a:lnL>
                    <a:lnR>
                      <a:noFill/>
                    </a:lnR>
                    <a:lnT>
                      <a:noFill/>
                    </a:lnT>
                    <a:lnB>
                      <a:noFill/>
                    </a:lnB>
                  </a:tcPr>
                </a:tc>
                <a:tc>
                  <a:txBody>
                    <a:bodyPr/>
                    <a:lstStyle/>
                    <a:p>
                      <a:pPr algn="ctr">
                        <a:spcAft>
                          <a:spcPts val="0"/>
                        </a:spcAft>
                      </a:pPr>
                      <a:r>
                        <a:rPr lang="en-US" sz="1200" b="1" dirty="0">
                          <a:solidFill>
                            <a:srgbClr val="1F497D"/>
                          </a:solidFill>
                          <a:effectLst/>
                          <a:latin typeface="Calibri"/>
                          <a:ea typeface="Calibri"/>
                          <a:cs typeface="Times New Roman"/>
                        </a:rPr>
                        <a:t>Project Cost</a:t>
                      </a:r>
                      <a:endParaRPr lang="en-US" sz="1200" b="1" dirty="0">
                        <a:effectLst/>
                        <a:latin typeface="Calibri"/>
                        <a:ea typeface="Calibri"/>
                        <a:cs typeface="Times New Roman"/>
                      </a:endParaRPr>
                    </a:p>
                  </a:txBody>
                  <a:tcPr marL="44455" marR="44455" marT="0" marB="0">
                    <a:lnL>
                      <a:noFill/>
                    </a:lnL>
                    <a:lnR>
                      <a:noFill/>
                    </a:lnR>
                    <a:lnT>
                      <a:noFill/>
                    </a:lnT>
                    <a:lnB>
                      <a:noFill/>
                    </a:lnB>
                  </a:tcPr>
                </a:tc>
                <a:tc>
                  <a:txBody>
                    <a:bodyPr/>
                    <a:lstStyle/>
                    <a:p>
                      <a:pPr algn="r">
                        <a:spcAft>
                          <a:spcPts val="0"/>
                        </a:spcAft>
                      </a:pPr>
                      <a:r>
                        <a:rPr lang="en-US" sz="1200" b="1" dirty="0">
                          <a:solidFill>
                            <a:srgbClr val="1F497D"/>
                          </a:solidFill>
                          <a:effectLst/>
                          <a:latin typeface="Calibri"/>
                          <a:ea typeface="Calibri"/>
                          <a:cs typeface="Times New Roman"/>
                        </a:rPr>
                        <a:t>Customer Price</a:t>
                      </a:r>
                      <a:endParaRPr lang="en-US" sz="1200" b="1" dirty="0">
                        <a:effectLst/>
                        <a:latin typeface="Calibri"/>
                        <a:ea typeface="Calibri"/>
                        <a:cs typeface="Times New Roman"/>
                      </a:endParaRPr>
                    </a:p>
                  </a:txBody>
                  <a:tcPr marL="44455" marR="44455" marT="0" marB="0">
                    <a:lnL>
                      <a:noFill/>
                    </a:lnL>
                    <a:lnR>
                      <a:noFill/>
                    </a:lnR>
                    <a:lnT>
                      <a:noFill/>
                    </a:lnT>
                    <a:lnB>
                      <a:noFill/>
                    </a:lnB>
                  </a:tcPr>
                </a:tc>
                <a:extLst>
                  <a:ext uri="{0D108BD9-81ED-4DB2-BD59-A6C34878D82A}">
                    <a16:rowId xmlns:a16="http://schemas.microsoft.com/office/drawing/2014/main" val="10000"/>
                  </a:ext>
                </a:extLst>
              </a:tr>
              <a:tr h="197282">
                <a:tc>
                  <a:txBody>
                    <a:bodyPr/>
                    <a:lstStyle/>
                    <a:p>
                      <a:pPr algn="r">
                        <a:spcAft>
                          <a:spcPts val="0"/>
                        </a:spcAft>
                      </a:pPr>
                      <a:r>
                        <a:rPr lang="en-US" sz="1200" b="0" dirty="0">
                          <a:solidFill>
                            <a:srgbClr val="1F497D"/>
                          </a:solidFill>
                          <a:effectLst/>
                          <a:latin typeface="Calibri"/>
                          <a:ea typeface="Calibri"/>
                          <a:cs typeface="Times New Roman"/>
                        </a:rPr>
                        <a:t>Typical 1 month contract Team Effort </a:t>
                      </a:r>
                      <a:endParaRPr lang="en-US" sz="1200" b="0" dirty="0">
                        <a:effectLst/>
                        <a:latin typeface="Calibri"/>
                        <a:ea typeface="Calibri"/>
                        <a:cs typeface="Times New Roman"/>
                      </a:endParaRPr>
                    </a:p>
                  </a:txBody>
                  <a:tcPr marL="44455" marR="44455" marT="0" marB="0" anchor="b">
                    <a:lnL>
                      <a:noFill/>
                    </a:lnL>
                    <a:lnR>
                      <a:noFill/>
                    </a:lnR>
                    <a:lnT>
                      <a:noFill/>
                    </a:lnT>
                    <a:lnB>
                      <a:noFill/>
                    </a:lnB>
                  </a:tcPr>
                </a:tc>
                <a:tc>
                  <a:txBody>
                    <a:bodyPr/>
                    <a:lstStyle/>
                    <a:p>
                      <a:pPr algn="r">
                        <a:spcAft>
                          <a:spcPts val="0"/>
                        </a:spcAft>
                      </a:pPr>
                      <a:r>
                        <a:rPr lang="en-US" sz="1200" b="0" dirty="0">
                          <a:solidFill>
                            <a:srgbClr val="1F497D"/>
                          </a:solidFill>
                          <a:effectLst/>
                          <a:latin typeface="Calibri"/>
                          <a:ea typeface="Calibri"/>
                          <a:cs typeface="Times New Roman"/>
                        </a:rPr>
                        <a:t>€ 14 000</a:t>
                      </a:r>
                      <a:endParaRPr lang="en-US" sz="1200" b="0" dirty="0">
                        <a:effectLst/>
                        <a:latin typeface="Calibri"/>
                        <a:ea typeface="Calibri"/>
                        <a:cs typeface="Times New Roman"/>
                      </a:endParaRPr>
                    </a:p>
                  </a:txBody>
                  <a:tcPr marL="44455" marR="44455" marT="0" marB="0">
                    <a:lnL>
                      <a:noFill/>
                    </a:lnL>
                    <a:lnR>
                      <a:noFill/>
                    </a:lnR>
                    <a:lnT>
                      <a:noFill/>
                    </a:lnT>
                    <a:lnB>
                      <a:noFill/>
                    </a:lnB>
                  </a:tcPr>
                </a:tc>
                <a:tc>
                  <a:txBody>
                    <a:bodyPr/>
                    <a:lstStyle/>
                    <a:p>
                      <a:pPr algn="r">
                        <a:spcAft>
                          <a:spcPts val="0"/>
                        </a:spcAft>
                      </a:pPr>
                      <a:r>
                        <a:rPr lang="en-US" sz="1200" b="0" dirty="0">
                          <a:solidFill>
                            <a:srgbClr val="1F497D"/>
                          </a:solidFill>
                          <a:effectLst/>
                          <a:latin typeface="Calibri"/>
                          <a:ea typeface="Calibri"/>
                          <a:cs typeface="Times New Roman"/>
                        </a:rPr>
                        <a:t> </a:t>
                      </a:r>
                      <a:endParaRPr lang="en-US" sz="1200" b="0" dirty="0">
                        <a:effectLst/>
                        <a:latin typeface="Calibri"/>
                        <a:ea typeface="Calibri"/>
                        <a:cs typeface="Times New Roman"/>
                      </a:endParaRPr>
                    </a:p>
                  </a:txBody>
                  <a:tcPr marL="44455" marR="44455" marT="0" marB="0">
                    <a:lnL>
                      <a:noFill/>
                    </a:lnL>
                    <a:lnR>
                      <a:noFill/>
                    </a:lnR>
                    <a:lnT>
                      <a:noFill/>
                    </a:lnT>
                    <a:lnB>
                      <a:noFill/>
                    </a:lnB>
                  </a:tcPr>
                </a:tc>
                <a:extLst>
                  <a:ext uri="{0D108BD9-81ED-4DB2-BD59-A6C34878D82A}">
                    <a16:rowId xmlns:a16="http://schemas.microsoft.com/office/drawing/2014/main" val="10001"/>
                  </a:ext>
                </a:extLst>
              </a:tr>
              <a:tr h="197282">
                <a:tc>
                  <a:txBody>
                    <a:bodyPr/>
                    <a:lstStyle/>
                    <a:p>
                      <a:pPr algn="r">
                        <a:spcAft>
                          <a:spcPts val="0"/>
                        </a:spcAft>
                      </a:pPr>
                      <a:r>
                        <a:rPr lang="en-US" sz="1200" b="1" i="1" dirty="0" err="1">
                          <a:solidFill>
                            <a:srgbClr val="1F497D"/>
                          </a:solidFill>
                          <a:effectLst/>
                          <a:latin typeface="Calibri"/>
                          <a:ea typeface="Calibri"/>
                          <a:cs typeface="Times New Roman"/>
                        </a:rPr>
                        <a:t>PTaaS</a:t>
                      </a:r>
                      <a:r>
                        <a:rPr lang="en-US" sz="1200" b="1" i="1" dirty="0">
                          <a:solidFill>
                            <a:srgbClr val="1F497D"/>
                          </a:solidFill>
                          <a:effectLst/>
                          <a:latin typeface="Calibri"/>
                          <a:ea typeface="Calibri"/>
                          <a:cs typeface="Times New Roman"/>
                        </a:rPr>
                        <a:t> fee &amp; Standard central support for 1 month</a:t>
                      </a:r>
                      <a:endParaRPr lang="en-US" sz="1200" b="1" i="1" dirty="0">
                        <a:effectLst/>
                        <a:latin typeface="Calibri"/>
                        <a:ea typeface="Calibri"/>
                        <a:cs typeface="Times New Roman"/>
                      </a:endParaRPr>
                    </a:p>
                  </a:txBody>
                  <a:tcPr marL="44455" marR="44455" marT="0" marB="0" anchor="b">
                    <a:lnL>
                      <a:noFill/>
                    </a:lnL>
                    <a:lnR>
                      <a:noFill/>
                    </a:lnR>
                    <a:lnT>
                      <a:noFill/>
                    </a:lnT>
                    <a:lnB>
                      <a:noFill/>
                    </a:lnB>
                  </a:tcPr>
                </a:tc>
                <a:tc>
                  <a:txBody>
                    <a:bodyPr/>
                    <a:lstStyle/>
                    <a:p>
                      <a:pPr algn="r">
                        <a:spcAft>
                          <a:spcPts val="0"/>
                        </a:spcAft>
                      </a:pPr>
                      <a:r>
                        <a:rPr lang="en-US" sz="1200" b="1" i="1" dirty="0">
                          <a:solidFill>
                            <a:srgbClr val="1F497D"/>
                          </a:solidFill>
                          <a:effectLst/>
                          <a:latin typeface="Calibri"/>
                          <a:ea typeface="Calibri"/>
                          <a:cs typeface="Times New Roman"/>
                        </a:rPr>
                        <a:t>€ 7050</a:t>
                      </a:r>
                      <a:endParaRPr lang="en-US" sz="1200" b="1" i="1" dirty="0">
                        <a:effectLst/>
                        <a:latin typeface="Calibri"/>
                        <a:ea typeface="Calibri"/>
                        <a:cs typeface="Times New Roman"/>
                      </a:endParaRPr>
                    </a:p>
                  </a:txBody>
                  <a:tcPr marL="44455" marR="44455" marT="0" marB="0">
                    <a:lnL>
                      <a:noFill/>
                    </a:lnL>
                    <a:lnR>
                      <a:noFill/>
                    </a:lnR>
                    <a:lnT>
                      <a:noFill/>
                    </a:lnT>
                    <a:lnB>
                      <a:noFill/>
                    </a:lnB>
                  </a:tcPr>
                </a:tc>
                <a:tc>
                  <a:txBody>
                    <a:bodyPr/>
                    <a:lstStyle/>
                    <a:p>
                      <a:pPr algn="r">
                        <a:spcAft>
                          <a:spcPts val="0"/>
                        </a:spcAft>
                      </a:pPr>
                      <a:r>
                        <a:rPr lang="en-US" sz="1200" b="1" dirty="0">
                          <a:solidFill>
                            <a:srgbClr val="1F497D"/>
                          </a:solidFill>
                          <a:effectLst/>
                          <a:latin typeface="Calibri"/>
                          <a:ea typeface="Calibri"/>
                          <a:cs typeface="Times New Roman"/>
                        </a:rPr>
                        <a:t> </a:t>
                      </a:r>
                      <a:endParaRPr lang="en-US" sz="1200" b="1" dirty="0">
                        <a:effectLst/>
                        <a:latin typeface="Calibri"/>
                        <a:ea typeface="Calibri"/>
                        <a:cs typeface="Times New Roman"/>
                      </a:endParaRPr>
                    </a:p>
                  </a:txBody>
                  <a:tcPr marL="44455" marR="44455" marT="0" marB="0">
                    <a:lnL>
                      <a:noFill/>
                    </a:lnL>
                    <a:lnR>
                      <a:noFill/>
                    </a:lnR>
                    <a:lnT>
                      <a:noFill/>
                    </a:lnT>
                    <a:lnB>
                      <a:noFill/>
                    </a:lnB>
                  </a:tcPr>
                </a:tc>
                <a:extLst>
                  <a:ext uri="{0D108BD9-81ED-4DB2-BD59-A6C34878D82A}">
                    <a16:rowId xmlns:a16="http://schemas.microsoft.com/office/drawing/2014/main" val="10002"/>
                  </a:ext>
                </a:extLst>
              </a:tr>
              <a:tr h="197282">
                <a:tc>
                  <a:txBody>
                    <a:bodyPr/>
                    <a:lstStyle/>
                    <a:p>
                      <a:pPr algn="r">
                        <a:spcAft>
                          <a:spcPts val="0"/>
                        </a:spcAft>
                      </a:pPr>
                      <a:r>
                        <a:rPr lang="en-US" sz="1200" b="1" i="1" dirty="0">
                          <a:solidFill>
                            <a:srgbClr val="1F497D"/>
                          </a:solidFill>
                          <a:effectLst/>
                          <a:latin typeface="Calibri"/>
                          <a:ea typeface="Calibri"/>
                          <a:cs typeface="Times New Roman"/>
                        </a:rPr>
                        <a:t>Licenses (600 VU 1 day per week)</a:t>
                      </a:r>
                      <a:endParaRPr lang="en-US" sz="1200" b="1" i="1" dirty="0">
                        <a:effectLst/>
                        <a:latin typeface="Calibri"/>
                        <a:ea typeface="Calibri"/>
                        <a:cs typeface="Times New Roman"/>
                      </a:endParaRPr>
                    </a:p>
                  </a:txBody>
                  <a:tcPr marL="44455" marR="44455" marT="0" marB="0" anchor="b">
                    <a:lnL>
                      <a:noFill/>
                    </a:lnL>
                    <a:lnR>
                      <a:noFill/>
                    </a:lnR>
                    <a:lnT>
                      <a:noFill/>
                    </a:lnT>
                    <a:lnB>
                      <a:noFill/>
                    </a:lnB>
                  </a:tcPr>
                </a:tc>
                <a:tc>
                  <a:txBody>
                    <a:bodyPr/>
                    <a:lstStyle/>
                    <a:p>
                      <a:pPr algn="r">
                        <a:spcAft>
                          <a:spcPts val="0"/>
                        </a:spcAft>
                      </a:pPr>
                      <a:r>
                        <a:rPr lang="en-US" sz="1200" b="1" i="1" dirty="0">
                          <a:solidFill>
                            <a:srgbClr val="1F497D"/>
                          </a:solidFill>
                          <a:effectLst/>
                          <a:latin typeface="Calibri"/>
                          <a:ea typeface="Calibri"/>
                          <a:cs typeface="Times New Roman"/>
                        </a:rPr>
                        <a:t>€ 3 936</a:t>
                      </a:r>
                    </a:p>
                  </a:txBody>
                  <a:tcPr marL="44455" marR="44455" marT="0" marB="0">
                    <a:lnL>
                      <a:noFill/>
                    </a:lnL>
                    <a:lnR>
                      <a:noFill/>
                    </a:lnR>
                    <a:lnT>
                      <a:noFill/>
                    </a:lnT>
                    <a:lnB>
                      <a:noFill/>
                    </a:lnB>
                  </a:tcPr>
                </a:tc>
                <a:tc>
                  <a:txBody>
                    <a:bodyPr/>
                    <a:lstStyle/>
                    <a:p>
                      <a:pPr algn="r">
                        <a:spcAft>
                          <a:spcPts val="0"/>
                        </a:spcAft>
                      </a:pPr>
                      <a:r>
                        <a:rPr lang="en-US" sz="1200" b="1" dirty="0">
                          <a:solidFill>
                            <a:srgbClr val="1F497D"/>
                          </a:solidFill>
                          <a:effectLst/>
                          <a:latin typeface="Calibri"/>
                          <a:ea typeface="Calibri"/>
                          <a:cs typeface="Times New Roman"/>
                        </a:rPr>
                        <a:t> </a:t>
                      </a:r>
                      <a:endParaRPr lang="en-US" sz="1200" b="1" dirty="0">
                        <a:effectLst/>
                        <a:latin typeface="Calibri"/>
                        <a:ea typeface="Calibri"/>
                        <a:cs typeface="Times New Roman"/>
                      </a:endParaRPr>
                    </a:p>
                  </a:txBody>
                  <a:tcPr marL="44455" marR="44455" marT="0" marB="0">
                    <a:lnL>
                      <a:noFill/>
                    </a:lnL>
                    <a:lnR>
                      <a:noFill/>
                    </a:lnR>
                    <a:lnT>
                      <a:noFill/>
                    </a:lnT>
                    <a:lnB>
                      <a:noFill/>
                    </a:lnB>
                  </a:tcPr>
                </a:tc>
                <a:extLst>
                  <a:ext uri="{0D108BD9-81ED-4DB2-BD59-A6C34878D82A}">
                    <a16:rowId xmlns:a16="http://schemas.microsoft.com/office/drawing/2014/main" val="10003"/>
                  </a:ext>
                </a:extLst>
              </a:tr>
              <a:tr h="197282">
                <a:tc>
                  <a:txBody>
                    <a:bodyPr/>
                    <a:lstStyle/>
                    <a:p>
                      <a:pPr algn="r">
                        <a:spcAft>
                          <a:spcPts val="0"/>
                        </a:spcAft>
                      </a:pPr>
                      <a:endParaRPr lang="en-US" sz="1200" b="0" dirty="0">
                        <a:solidFill>
                          <a:srgbClr val="1F497D"/>
                        </a:solidFill>
                        <a:effectLst/>
                        <a:latin typeface="Calibri"/>
                        <a:ea typeface="Calibri"/>
                        <a:cs typeface="Times New Roman"/>
                      </a:endParaRPr>
                    </a:p>
                  </a:txBody>
                  <a:tcPr marL="44455" marR="44455" marT="0" marB="0" anchor="b">
                    <a:lnL>
                      <a:noFill/>
                    </a:lnL>
                    <a:lnR>
                      <a:noFill/>
                    </a:lnR>
                    <a:lnT>
                      <a:noFill/>
                    </a:lnT>
                    <a:lnB>
                      <a:noFill/>
                    </a:lnB>
                  </a:tcPr>
                </a:tc>
                <a:tc>
                  <a:txBody>
                    <a:bodyPr/>
                    <a:lstStyle/>
                    <a:p>
                      <a:pPr algn="r">
                        <a:spcAft>
                          <a:spcPts val="0"/>
                        </a:spcAft>
                      </a:pPr>
                      <a:r>
                        <a:rPr lang="en-US" sz="1200" b="0" dirty="0">
                          <a:solidFill>
                            <a:srgbClr val="1F497D"/>
                          </a:solidFill>
                          <a:effectLst/>
                          <a:latin typeface="Calibri"/>
                          <a:ea typeface="Calibri"/>
                          <a:cs typeface="Times New Roman"/>
                        </a:rPr>
                        <a:t>€ 24</a:t>
                      </a:r>
                      <a:r>
                        <a:rPr lang="en-US" sz="1200" b="0" baseline="0" dirty="0">
                          <a:solidFill>
                            <a:srgbClr val="1F497D"/>
                          </a:solidFill>
                          <a:effectLst/>
                          <a:latin typeface="Calibri"/>
                          <a:ea typeface="Calibri"/>
                          <a:cs typeface="Times New Roman"/>
                        </a:rPr>
                        <a:t> 985</a:t>
                      </a:r>
                      <a:endParaRPr lang="en-US" sz="1200" b="0" dirty="0">
                        <a:effectLst/>
                        <a:latin typeface="Calibri"/>
                        <a:ea typeface="Calibri"/>
                        <a:cs typeface="Times New Roman"/>
                      </a:endParaRPr>
                    </a:p>
                  </a:txBody>
                  <a:tcPr marL="44455" marR="44455" marT="0" marB="0">
                    <a:lnL>
                      <a:noFill/>
                    </a:lnL>
                    <a:lnR>
                      <a:noFill/>
                    </a:lnR>
                    <a:lnT>
                      <a:noFill/>
                    </a:lnT>
                    <a:lnB>
                      <a:noFill/>
                    </a:lnB>
                  </a:tcPr>
                </a:tc>
                <a:tc>
                  <a:txBody>
                    <a:bodyPr/>
                    <a:lstStyle/>
                    <a:p>
                      <a:pPr algn="r">
                        <a:spcAft>
                          <a:spcPts val="0"/>
                        </a:spcAft>
                      </a:pPr>
                      <a:r>
                        <a:rPr lang="en-US" sz="1200" b="1" dirty="0">
                          <a:solidFill>
                            <a:srgbClr val="1F497D"/>
                          </a:solidFill>
                          <a:effectLst/>
                          <a:latin typeface="Calibri"/>
                          <a:ea typeface="Calibri"/>
                          <a:cs typeface="Times New Roman"/>
                        </a:rPr>
                        <a:t>€ 35 700</a:t>
                      </a:r>
                      <a:endParaRPr lang="en-US" sz="1200" b="1" dirty="0">
                        <a:effectLst/>
                        <a:latin typeface="Calibri"/>
                        <a:ea typeface="Calibri"/>
                        <a:cs typeface="Times New Roman"/>
                      </a:endParaRPr>
                    </a:p>
                  </a:txBody>
                  <a:tcPr marL="44455" marR="44455" marT="0" marB="0">
                    <a:lnL>
                      <a:noFill/>
                    </a:lnL>
                    <a:lnR>
                      <a:noFill/>
                    </a:lnR>
                    <a:lnT>
                      <a:noFill/>
                    </a:lnT>
                    <a:lnB>
                      <a:noFill/>
                    </a:lnB>
                  </a:tcPr>
                </a:tc>
                <a:extLst>
                  <a:ext uri="{0D108BD9-81ED-4DB2-BD59-A6C34878D82A}">
                    <a16:rowId xmlns:a16="http://schemas.microsoft.com/office/drawing/2014/main" val="10004"/>
                  </a:ext>
                </a:extLst>
              </a:tr>
            </a:tbl>
          </a:graphicData>
        </a:graphic>
      </p:graphicFrame>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939" y="1923678"/>
            <a:ext cx="1736649" cy="839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9377" y="1926590"/>
            <a:ext cx="891175" cy="8611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48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7278" y="1936058"/>
            <a:ext cx="5098823" cy="8517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59670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Cost of CAST</a:t>
            </a:r>
          </a:p>
        </p:txBody>
      </p:sp>
    </p:spTree>
    <p:extLst>
      <p:ext uri="{BB962C8B-B14F-4D97-AF65-F5344CB8AC3E}">
        <p14:creationId xmlns:p14="http://schemas.microsoft.com/office/powerpoint/2010/main" val="420556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9701" y="273249"/>
            <a:ext cx="7960691" cy="642317"/>
          </a:xfrm>
        </p:spPr>
        <p:txBody>
          <a:bodyPr/>
          <a:lstStyle/>
          <a:p>
            <a:r>
              <a:rPr lang="en-US" sz="2000" dirty="0"/>
              <a:t>Pricing for using CAST for Non B&amp;PS </a:t>
            </a:r>
            <a:br>
              <a:rPr lang="en-US" sz="2000" dirty="0"/>
            </a:br>
            <a:r>
              <a:rPr lang="en-US" sz="2000" dirty="0"/>
              <a:t>(AS Legacy, IDM, Worldline, BDS)</a:t>
            </a:r>
            <a:br>
              <a:rPr lang="en-US" sz="2000" dirty="0"/>
            </a:br>
            <a:endParaRPr lang="en-US" sz="2000" dirty="0"/>
          </a:p>
        </p:txBody>
      </p:sp>
      <p:sp>
        <p:nvSpPr>
          <p:cNvPr id="5" name="Content Placeholder 4"/>
          <p:cNvSpPr>
            <a:spLocks noGrp="1"/>
          </p:cNvSpPr>
          <p:nvPr>
            <p:ph idx="1"/>
          </p:nvPr>
        </p:nvSpPr>
        <p:spPr>
          <a:xfrm>
            <a:off x="139701" y="915566"/>
            <a:ext cx="8747125" cy="3744416"/>
          </a:xfrm>
        </p:spPr>
        <p:txBody>
          <a:bodyPr>
            <a:normAutofit lnSpcReduction="10000"/>
          </a:bodyPr>
          <a:lstStyle/>
          <a:p>
            <a:pPr marL="0" indent="0">
              <a:buNone/>
            </a:pPr>
            <a:r>
              <a:rPr lang="en-IN" sz="1400" dirty="0"/>
              <a:t>Application request  for  a contract which is not managed by Atos B&amp;PS , below is the cost  applicable :</a:t>
            </a:r>
          </a:p>
          <a:p>
            <a:r>
              <a:rPr lang="en-IN" sz="1400" dirty="0"/>
              <a:t>AIC Analysis Cost</a:t>
            </a:r>
          </a:p>
          <a:p>
            <a:pPr lvl="1"/>
            <a:endParaRPr lang="en-IN" sz="1400" dirty="0"/>
          </a:p>
          <a:p>
            <a:pPr lvl="1"/>
            <a:endParaRPr lang="en-IN" sz="1400" dirty="0"/>
          </a:p>
          <a:p>
            <a:pPr lvl="1"/>
            <a:endParaRPr lang="en-IN" sz="1400" dirty="0"/>
          </a:p>
          <a:p>
            <a:pPr lvl="1"/>
            <a:endParaRPr lang="en-IN" sz="1400" dirty="0"/>
          </a:p>
          <a:p>
            <a:pPr marL="269875" lvl="1" indent="0">
              <a:buNone/>
            </a:pPr>
            <a:endParaRPr lang="en-IN" sz="1400" dirty="0"/>
          </a:p>
          <a:p>
            <a:endParaRPr lang="en-IN" sz="1400" dirty="0"/>
          </a:p>
          <a:p>
            <a:r>
              <a:rPr lang="en-IN" sz="1400" dirty="0"/>
              <a:t>SME Cost : </a:t>
            </a:r>
            <a:r>
              <a:rPr lang="en-US" sz="1400" dirty="0"/>
              <a:t>The effort of the CAST SME, the person who interprets the analysis, presents the results and discuss the action plan with the project team, etc. is around 6-7 man-days per application per year including the 3 analysis mentioned earlier</a:t>
            </a:r>
            <a:endParaRPr lang="en-IN" sz="1400" dirty="0"/>
          </a:p>
          <a:p>
            <a:pPr lvl="1"/>
            <a:r>
              <a:rPr lang="en-IN" sz="1200" dirty="0"/>
              <a:t>India SME cost</a:t>
            </a:r>
          </a:p>
          <a:p>
            <a:pPr lvl="1"/>
            <a:endParaRPr lang="en-IN" sz="1200" dirty="0"/>
          </a:p>
          <a:p>
            <a:pPr lvl="1"/>
            <a:endParaRPr lang="en-IN" sz="1200" dirty="0"/>
          </a:p>
          <a:p>
            <a:pPr lvl="1"/>
            <a:endParaRPr lang="en-US" sz="1200" dirty="0"/>
          </a:p>
          <a:p>
            <a:pPr lvl="1"/>
            <a:r>
              <a:rPr lang="en-US" sz="1200" dirty="0"/>
              <a:t>Local SME cost : C</a:t>
            </a:r>
            <a:r>
              <a:rPr lang="en-IN" sz="1200" dirty="0"/>
              <a:t>AST SME  efforts  involved as actual</a:t>
            </a:r>
            <a:endParaRPr lang="en-US" sz="1200" dirty="0"/>
          </a:p>
          <a:p>
            <a:endParaRPr lang="en-US" dirty="0"/>
          </a:p>
          <a:p>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7920" y="1563638"/>
            <a:ext cx="4752528" cy="1236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3768" y="3579862"/>
            <a:ext cx="3848100"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9836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22F93-7113-49B8-94A1-049B0997D56D}"/>
              </a:ext>
            </a:extLst>
          </p:cNvPr>
          <p:cNvSpPr>
            <a:spLocks noGrp="1"/>
          </p:cNvSpPr>
          <p:nvPr>
            <p:ph type="title"/>
          </p:nvPr>
        </p:nvSpPr>
        <p:spPr/>
        <p:txBody>
          <a:bodyPr/>
          <a:lstStyle/>
          <a:p>
            <a:r>
              <a:rPr lang="en-IN" dirty="0"/>
              <a:t>CAST Highlight COST</a:t>
            </a:r>
          </a:p>
        </p:txBody>
      </p:sp>
      <p:sp>
        <p:nvSpPr>
          <p:cNvPr id="3" name="Content Placeholder 2">
            <a:extLst>
              <a:ext uri="{FF2B5EF4-FFF2-40B4-BE49-F238E27FC236}">
                <a16:creationId xmlns:a16="http://schemas.microsoft.com/office/drawing/2014/main" id="{7F575393-A8D2-46DD-989C-EF025756A0E6}"/>
              </a:ext>
            </a:extLst>
          </p:cNvPr>
          <p:cNvSpPr>
            <a:spLocks noGrp="1"/>
          </p:cNvSpPr>
          <p:nvPr>
            <p:ph idx="1"/>
          </p:nvPr>
        </p:nvSpPr>
        <p:spPr>
          <a:xfrm>
            <a:off x="152400" y="989781"/>
            <a:ext cx="8747125" cy="3474244"/>
          </a:xfrm>
        </p:spPr>
        <p:txBody>
          <a:bodyPr/>
          <a:lstStyle/>
          <a:p>
            <a:r>
              <a:rPr lang="en-IN" dirty="0"/>
              <a:t>CAST Highlight application is </a:t>
            </a:r>
            <a:r>
              <a:rPr lang="en-IN" b="1" dirty="0"/>
              <a:t>not Free </a:t>
            </a:r>
            <a:r>
              <a:rPr lang="en-IN" dirty="0"/>
              <a:t>for any division of Atos.</a:t>
            </a:r>
          </a:p>
          <a:p>
            <a:pPr lvl="1"/>
            <a:r>
              <a:rPr lang="en-US" dirty="0">
                <a:ea typeface="MS PGothic" pitchFamily="34" charset="-128"/>
              </a:rPr>
              <a:t>CAST Highlight subscriptions are priced by the number of applications on-boarded; these can be combined to accommodate sizing</a:t>
            </a:r>
          </a:p>
          <a:p>
            <a:pPr lvl="1"/>
            <a:r>
              <a:rPr lang="en-US" dirty="0">
                <a:ea typeface="MS PGothic" pitchFamily="34" charset="-128"/>
              </a:rPr>
              <a:t>Below is the public analysis cost (2019) as per application count. In any case, it has to be discussed ad validated with CAST with KI Team support.</a:t>
            </a:r>
            <a:endParaRPr lang="en-IN" dirty="0">
              <a:ea typeface="MS PGothic" pitchFamily="34" charset="-128"/>
            </a:endParaRPr>
          </a:p>
          <a:p>
            <a:pPr lvl="1"/>
            <a:endParaRPr lang="en-IN" dirty="0"/>
          </a:p>
        </p:txBody>
      </p:sp>
      <p:pic>
        <p:nvPicPr>
          <p:cNvPr id="5" name="Picture 4">
            <a:extLst>
              <a:ext uri="{FF2B5EF4-FFF2-40B4-BE49-F238E27FC236}">
                <a16:creationId xmlns:a16="http://schemas.microsoft.com/office/drawing/2014/main" id="{85CA04D0-8331-4BC0-A178-EE8243778D07}"/>
              </a:ext>
            </a:extLst>
          </p:cNvPr>
          <p:cNvPicPr>
            <a:picLocks noChangeAspect="1"/>
          </p:cNvPicPr>
          <p:nvPr/>
        </p:nvPicPr>
        <p:blipFill>
          <a:blip r:embed="rId2"/>
          <a:stretch>
            <a:fillRect/>
          </a:stretch>
        </p:blipFill>
        <p:spPr>
          <a:xfrm>
            <a:off x="1115616" y="2427734"/>
            <a:ext cx="6408712" cy="2245592"/>
          </a:xfrm>
          <a:prstGeom prst="rect">
            <a:avLst/>
          </a:prstGeom>
        </p:spPr>
      </p:pic>
    </p:spTree>
    <p:extLst>
      <p:ext uri="{BB962C8B-B14F-4D97-AF65-F5344CB8AC3E}">
        <p14:creationId xmlns:p14="http://schemas.microsoft.com/office/powerpoint/2010/main" val="41578411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ServiceNow</a:t>
            </a:r>
            <a:r>
              <a:rPr lang="en-US" b="1" dirty="0"/>
              <a:t> implementation and run costs</a:t>
            </a:r>
            <a:br>
              <a:rPr lang="en-US" b="1" dirty="0"/>
            </a:br>
            <a:endParaRPr lang="en-GB" dirty="0"/>
          </a:p>
        </p:txBody>
      </p:sp>
    </p:spTree>
    <p:extLst>
      <p:ext uri="{BB962C8B-B14F-4D97-AF65-F5344CB8AC3E}">
        <p14:creationId xmlns:p14="http://schemas.microsoft.com/office/powerpoint/2010/main" val="9105416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3"/>
          <p:cNvSpPr>
            <a:spLocks noGrp="1"/>
          </p:cNvSpPr>
          <p:nvPr>
            <p:ph type="title"/>
          </p:nvPr>
        </p:nvSpPr>
        <p:spPr>
          <a:xfrm>
            <a:off x="151200" y="267494"/>
            <a:ext cx="8748000" cy="567000"/>
          </a:xfrm>
        </p:spPr>
        <p:txBody>
          <a:bodyPr>
            <a:noAutofit/>
          </a:bodyPr>
          <a:lstStyle/>
          <a:p>
            <a:r>
              <a:rPr lang="en-US" sz="2000" dirty="0"/>
              <a:t>ServiceNow Setup Costs –  B&amp;PS GLOBAL instance</a:t>
            </a:r>
          </a:p>
        </p:txBody>
      </p:sp>
      <p:sp>
        <p:nvSpPr>
          <p:cNvPr id="9" name="Rectangle 2"/>
          <p:cNvSpPr>
            <a:spLocks noChangeArrowheads="1"/>
          </p:cNvSpPr>
          <p:nvPr/>
        </p:nvSpPr>
        <p:spPr bwMode="auto">
          <a:xfrm>
            <a:off x="179511" y="3219822"/>
            <a:ext cx="8640963" cy="351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fontAlgn="base">
              <a:spcBef>
                <a:spcPct val="0"/>
              </a:spcBef>
              <a:spcAft>
                <a:spcPct val="0"/>
              </a:spcAft>
            </a:pPr>
            <a:r>
              <a:rPr lang="en-US" sz="1000" b="1" dirty="0">
                <a:solidFill>
                  <a:srgbClr val="000000">
                    <a:lumMod val="75000"/>
                  </a:srgbClr>
                </a:solidFill>
                <a:latin typeface="Verdana" panose="020B0604030504040204" pitchFamily="34" charset="0"/>
                <a:ea typeface="Verdana" panose="020B0604030504040204" pitchFamily="34" charset="0"/>
                <a:cs typeface="Verdana" panose="020B0604030504040204" pitchFamily="34" charset="0"/>
              </a:rPr>
              <a:t>Above setup timelines assume that ALL the necessary data templates have been completed by the contract</a:t>
            </a:r>
          </a:p>
        </p:txBody>
      </p:sp>
      <p:sp>
        <p:nvSpPr>
          <p:cNvPr id="10" name="Rectangle 2"/>
          <p:cNvSpPr>
            <a:spLocks noChangeArrowheads="1"/>
          </p:cNvSpPr>
          <p:nvPr/>
        </p:nvSpPr>
        <p:spPr bwMode="auto">
          <a:xfrm>
            <a:off x="136850" y="3570861"/>
            <a:ext cx="8683625" cy="1088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marL="342900" indent="-342900">
              <a:buFont typeface="+mj-lt"/>
              <a:buAutoNum type="arabicPeriod"/>
            </a:pPr>
            <a:r>
              <a:rPr lang="en-US" sz="1100" dirty="0">
                <a:cs typeface="Arial" pitchFamily="34" charset="0"/>
              </a:rPr>
              <a:t>Up to 100 Service Level Agreement entries.</a:t>
            </a:r>
          </a:p>
          <a:p>
            <a:pPr marL="342900" indent="-342900">
              <a:buFont typeface="+mj-lt"/>
              <a:buAutoNum type="arabicPeriod"/>
            </a:pPr>
            <a:r>
              <a:rPr lang="en-US" sz="1100" dirty="0">
                <a:cs typeface="Arial" pitchFamily="34" charset="0"/>
              </a:rPr>
              <a:t>List of Standard Service Catalogue items is available </a:t>
            </a:r>
            <a:r>
              <a:rPr lang="en-US" sz="1100" dirty="0">
                <a:cs typeface="Arial" pitchFamily="34" charset="0"/>
                <a:hlinkClick r:id="rId3"/>
              </a:rPr>
              <a:t>here</a:t>
            </a:r>
            <a:r>
              <a:rPr lang="en-US" sz="1100" dirty="0">
                <a:cs typeface="Arial" pitchFamily="34" charset="0"/>
              </a:rPr>
              <a:t> </a:t>
            </a:r>
            <a:r>
              <a:rPr lang="en-US" sz="800" dirty="0">
                <a:cs typeface="Arial" pitchFamily="34" charset="0"/>
              </a:rPr>
              <a:t>(right click and select ‘Open Hyperlink’ option).</a:t>
            </a:r>
            <a:endParaRPr lang="en-US" sz="800" b="1" dirty="0">
              <a:solidFill>
                <a:srgbClr val="FF0000"/>
              </a:solidFill>
              <a:cs typeface="Arial" pitchFamily="34" charset="0"/>
            </a:endParaRPr>
          </a:p>
          <a:p>
            <a:pPr marL="342900" indent="-342900">
              <a:buFont typeface="+mj-lt"/>
              <a:buAutoNum type="arabicPeriod"/>
            </a:pPr>
            <a:r>
              <a:rPr lang="en-US" sz="1100" dirty="0">
                <a:cs typeface="Arial" pitchFamily="34" charset="0"/>
              </a:rPr>
              <a:t>This timeline will apply when onboarding is separated from development release cycle.</a:t>
            </a:r>
          </a:p>
          <a:p>
            <a:pPr marL="342900" indent="-342900">
              <a:buFont typeface="+mj-lt"/>
              <a:buAutoNum type="arabicPeriod"/>
            </a:pPr>
            <a:r>
              <a:rPr lang="en-US" sz="1100" dirty="0">
                <a:cs typeface="Arial" pitchFamily="34" charset="0"/>
              </a:rPr>
              <a:t>No charges to be paid to GDTS for contracts on-boarded as all the activities can be performed by KI tools (SSC).</a:t>
            </a:r>
            <a:endParaRPr lang="nl-NL" sz="1100" dirty="0">
              <a:cs typeface="Arial" pitchFamily="34" charset="0"/>
            </a:endParaRPr>
          </a:p>
          <a:p>
            <a:pPr marL="342900" indent="-342900" fontAlgn="base">
              <a:spcBef>
                <a:spcPct val="0"/>
              </a:spcBef>
              <a:spcAft>
                <a:spcPct val="0"/>
              </a:spcAft>
              <a:buFont typeface="+mj-lt"/>
              <a:buAutoNum type="arabicPeriod"/>
            </a:pPr>
            <a:r>
              <a:rPr lang="en-US" sz="1100" dirty="0">
                <a:cs typeface="Arial" pitchFamily="34" charset="0"/>
              </a:rPr>
              <a:t>KI charging will be Euro 130 per person day. GDTS charging will be as per costs provided by GDTS.</a:t>
            </a:r>
          </a:p>
          <a:p>
            <a:pPr marL="342900" indent="-342900" fontAlgn="base">
              <a:spcBef>
                <a:spcPct val="0"/>
              </a:spcBef>
              <a:spcAft>
                <a:spcPct val="0"/>
              </a:spcAft>
              <a:buFont typeface="+mj-lt"/>
              <a:buAutoNum type="arabicPeriod"/>
            </a:pPr>
            <a:r>
              <a:rPr lang="en-US" sz="1100" dirty="0">
                <a:cs typeface="Arial" pitchFamily="34" charset="0"/>
              </a:rPr>
              <a:t>IDM has the rights to decide on any customization and once agreed they shall provide an estimate.</a:t>
            </a:r>
          </a:p>
          <a:p>
            <a:pPr marL="342900" indent="-342900">
              <a:buFont typeface="+mj-lt"/>
              <a:buAutoNum type="arabicPeriod"/>
            </a:pPr>
            <a:r>
              <a:rPr lang="en-US" sz="1100" dirty="0">
                <a:cs typeface="Arial" pitchFamily="34" charset="0"/>
              </a:rPr>
              <a:t>Above Costs are applicable for </a:t>
            </a:r>
            <a:r>
              <a:rPr lang="en-US" sz="1100" b="1" dirty="0">
                <a:solidFill>
                  <a:schemeClr val="tx2">
                    <a:lumMod val="75000"/>
                  </a:schemeClr>
                </a:solidFill>
                <a:cs typeface="Arial" pitchFamily="34" charset="0"/>
              </a:rPr>
              <a:t>B&amp;PS or B&amp;PS led contracts only.</a:t>
            </a:r>
          </a:p>
        </p:txBody>
      </p:sp>
      <p:graphicFrame>
        <p:nvGraphicFramePr>
          <p:cNvPr id="11" name="Table 10"/>
          <p:cNvGraphicFramePr>
            <a:graphicFrameLocks noGrp="1"/>
          </p:cNvGraphicFramePr>
          <p:nvPr>
            <p:extLst>
              <p:ext uri="{D42A27DB-BD31-4B8C-83A1-F6EECF244321}">
                <p14:modId xmlns:p14="http://schemas.microsoft.com/office/powerpoint/2010/main" val="2736135186"/>
              </p:ext>
            </p:extLst>
          </p:nvPr>
        </p:nvGraphicFramePr>
        <p:xfrm>
          <a:off x="190501" y="915566"/>
          <a:ext cx="8515115" cy="2316283"/>
        </p:xfrm>
        <a:graphic>
          <a:graphicData uri="http://schemas.openxmlformats.org/drawingml/2006/table">
            <a:tbl>
              <a:tblPr firstRow="1" bandRow="1">
                <a:tableStyleId>{5C22544A-7EE6-4342-B048-85BDC9FD1C3A}</a:tableStyleId>
              </a:tblPr>
              <a:tblGrid>
                <a:gridCol w="4885555">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2261408">
                  <a:extLst>
                    <a:ext uri="{9D8B030D-6E8A-4147-A177-3AD203B41FA5}">
                      <a16:colId xmlns:a16="http://schemas.microsoft.com/office/drawing/2014/main" val="20002"/>
                    </a:ext>
                  </a:extLst>
                </a:gridCol>
              </a:tblGrid>
              <a:tr h="327463">
                <a:tc>
                  <a:txBody>
                    <a:bodyPr/>
                    <a:lstStyle/>
                    <a:p>
                      <a:pPr algn="ctr"/>
                      <a:r>
                        <a:rPr lang="en-US" sz="900" dirty="0">
                          <a:latin typeface="Verdana" panose="020B0604030504040204" pitchFamily="34" charset="0"/>
                          <a:ea typeface="Verdana" panose="020B0604030504040204" pitchFamily="34" charset="0"/>
                          <a:cs typeface="Verdana" panose="020B0604030504040204" pitchFamily="34" charset="0"/>
                        </a:rPr>
                        <a:t>Implementation Work Packages </a:t>
                      </a:r>
                    </a:p>
                  </a:txBody>
                  <a:tcPr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66A1"/>
                    </a:solidFill>
                  </a:tcPr>
                </a:tc>
                <a:tc>
                  <a:txBody>
                    <a:bodyPr/>
                    <a:lstStyle/>
                    <a:p>
                      <a:pPr algn="ctr"/>
                      <a:r>
                        <a:rPr lang="en-US" sz="900" dirty="0">
                          <a:latin typeface="Verdana" panose="020B0604030504040204" pitchFamily="34" charset="0"/>
                          <a:ea typeface="Verdana" panose="020B0604030504040204" pitchFamily="34" charset="0"/>
                          <a:cs typeface="Verdana" panose="020B0604030504040204" pitchFamily="34" charset="0"/>
                        </a:rPr>
                        <a:t>Timeline</a:t>
                      </a:r>
                    </a:p>
                  </a:txBody>
                  <a:tcPr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66A1"/>
                    </a:solidFill>
                  </a:tcPr>
                </a:tc>
                <a:tc>
                  <a:txBody>
                    <a:bodyPr/>
                    <a:lstStyle/>
                    <a:p>
                      <a:pPr algn="ctr"/>
                      <a:r>
                        <a:rPr lang="en-US" sz="900" baseline="0" dirty="0">
                          <a:latin typeface="Verdana" panose="020B0604030504040204" pitchFamily="34" charset="0"/>
                          <a:ea typeface="Verdana" panose="020B0604030504040204" pitchFamily="34" charset="0"/>
                          <a:cs typeface="Verdana" panose="020B0604030504040204" pitchFamily="34" charset="0"/>
                        </a:rPr>
                        <a:t>Costs </a:t>
                      </a:r>
                      <a:endParaRPr lang="en-US" sz="900" dirty="0">
                        <a:latin typeface="Verdana" panose="020B0604030504040204" pitchFamily="34" charset="0"/>
                        <a:ea typeface="Verdana" panose="020B0604030504040204" pitchFamily="34" charset="0"/>
                        <a:cs typeface="Verdana" panose="020B0604030504040204" pitchFamily="34" charset="0"/>
                      </a:endParaRPr>
                    </a:p>
                  </a:txBody>
                  <a:tcPr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66A1"/>
                    </a:solidFill>
                  </a:tcPr>
                </a:tc>
                <a:extLst>
                  <a:ext uri="{0D108BD9-81ED-4DB2-BD59-A6C34878D82A}">
                    <a16:rowId xmlns:a16="http://schemas.microsoft.com/office/drawing/2014/main" val="10000"/>
                  </a:ext>
                </a:extLst>
              </a:tr>
              <a:tr h="1028700">
                <a:tc>
                  <a:txBody>
                    <a:bodyPr/>
                    <a:lstStyle/>
                    <a:p>
                      <a:r>
                        <a:rPr lang="en-US" sz="900" dirty="0">
                          <a:latin typeface="Verdana" panose="020B0604030504040204" pitchFamily="34" charset="0"/>
                          <a:ea typeface="Verdana" panose="020B0604030504040204" pitchFamily="34" charset="0"/>
                          <a:cs typeface="Verdana" panose="020B0604030504040204" pitchFamily="34" charset="0"/>
                        </a:rPr>
                        <a:t>Core setup (Organization, Location, Users)</a:t>
                      </a:r>
                    </a:p>
                    <a:p>
                      <a:endParaRPr lang="en-US" sz="900" dirty="0">
                        <a:latin typeface="Verdana" panose="020B0604030504040204" pitchFamily="34" charset="0"/>
                        <a:ea typeface="Verdana" panose="020B0604030504040204" pitchFamily="34" charset="0"/>
                        <a:cs typeface="Verdana" panose="020B0604030504040204" pitchFamily="34" charset="0"/>
                      </a:endParaRPr>
                    </a:p>
                    <a:p>
                      <a:r>
                        <a:rPr lang="en-US" sz="900" dirty="0">
                          <a:latin typeface="Verdana" panose="020B0604030504040204" pitchFamily="34" charset="0"/>
                          <a:ea typeface="Verdana" panose="020B0604030504040204" pitchFamily="34" charset="0"/>
                          <a:cs typeface="Verdana" panose="020B0604030504040204" pitchFamily="34" charset="0"/>
                        </a:rPr>
                        <a:t>Setup</a:t>
                      </a:r>
                      <a:r>
                        <a:rPr lang="en-US" sz="900" baseline="0" dirty="0">
                          <a:latin typeface="Verdana" panose="020B0604030504040204" pitchFamily="34" charset="0"/>
                          <a:ea typeface="Verdana" panose="020B0604030504040204" pitchFamily="34" charset="0"/>
                          <a:cs typeface="Verdana" panose="020B0604030504040204" pitchFamily="34" charset="0"/>
                        </a:rPr>
                        <a:t> </a:t>
                      </a:r>
                      <a:r>
                        <a:rPr lang="en-US" sz="900" dirty="0">
                          <a:latin typeface="Verdana" panose="020B0604030504040204" pitchFamily="34" charset="0"/>
                          <a:ea typeface="Verdana" panose="020B0604030504040204" pitchFamily="34" charset="0"/>
                          <a:cs typeface="Verdana" panose="020B0604030504040204" pitchFamily="34" charset="0"/>
                        </a:rPr>
                        <a:t>Standard</a:t>
                      </a:r>
                      <a:r>
                        <a:rPr lang="en-US" sz="900" baseline="0" dirty="0">
                          <a:latin typeface="Verdana" panose="020B0604030504040204" pitchFamily="34" charset="0"/>
                          <a:ea typeface="Verdana" panose="020B0604030504040204" pitchFamily="34" charset="0"/>
                          <a:cs typeface="Verdana" panose="020B0604030504040204" pitchFamily="34" charset="0"/>
                        </a:rPr>
                        <a:t> processes </a:t>
                      </a:r>
                      <a:r>
                        <a:rPr lang="en-US" sz="900" dirty="0">
                          <a:latin typeface="Verdana" panose="020B0604030504040204" pitchFamily="34" charset="0"/>
                          <a:ea typeface="Verdana" panose="020B0604030504040204" pitchFamily="34" charset="0"/>
                          <a:cs typeface="Verdana" panose="020B0604030504040204" pitchFamily="34" charset="0"/>
                        </a:rPr>
                        <a:t>(Incident / Problem</a:t>
                      </a:r>
                      <a:r>
                        <a:rPr lang="en-US" sz="900" baseline="0" dirty="0">
                          <a:latin typeface="Verdana" panose="020B0604030504040204" pitchFamily="34" charset="0"/>
                          <a:ea typeface="Verdana" panose="020B0604030504040204" pitchFamily="34" charset="0"/>
                          <a:cs typeface="Verdana" panose="020B0604030504040204" pitchFamily="34" charset="0"/>
                        </a:rPr>
                        <a:t> / Change / Knowledge  / Service Level Management</a:t>
                      </a:r>
                      <a:r>
                        <a:rPr lang="en-US" sz="900" baseline="30000" dirty="0">
                          <a:latin typeface="Verdana" panose="020B0604030504040204" pitchFamily="34" charset="0"/>
                          <a:ea typeface="Verdana" panose="020B0604030504040204" pitchFamily="34" charset="0"/>
                          <a:cs typeface="Verdana" panose="020B0604030504040204" pitchFamily="34" charset="0"/>
                        </a:rPr>
                        <a:t>(1)</a:t>
                      </a:r>
                      <a:r>
                        <a:rPr lang="en-US" sz="900" baseline="0" dirty="0">
                          <a:latin typeface="Verdana" panose="020B0604030504040204" pitchFamily="34" charset="0"/>
                          <a:ea typeface="Verdana" panose="020B0604030504040204" pitchFamily="34" charset="0"/>
                          <a:cs typeface="Verdana" panose="020B0604030504040204" pitchFamily="34" charset="0"/>
                        </a:rPr>
                        <a:t>  / Standard Service Catalogue</a:t>
                      </a:r>
                      <a:r>
                        <a:rPr lang="en-US" sz="900" baseline="30000" dirty="0">
                          <a:latin typeface="Verdana" panose="020B0604030504040204" pitchFamily="34" charset="0"/>
                          <a:ea typeface="Verdana" panose="020B0604030504040204" pitchFamily="34" charset="0"/>
                          <a:cs typeface="Verdana" panose="020B0604030504040204" pitchFamily="34" charset="0"/>
                        </a:rPr>
                        <a:t>(2)</a:t>
                      </a:r>
                      <a:r>
                        <a:rPr lang="en-US" sz="900" baseline="0" dirty="0">
                          <a:latin typeface="Verdana" panose="020B0604030504040204" pitchFamily="34" charset="0"/>
                          <a:ea typeface="Verdana" panose="020B0604030504040204" pitchFamily="34" charset="0"/>
                          <a:cs typeface="Verdana" panose="020B0604030504040204" pitchFamily="34" charset="0"/>
                        </a:rPr>
                        <a:t> )</a:t>
                      </a:r>
                    </a:p>
                    <a:p>
                      <a:endParaRPr lang="en-US" sz="900" baseline="0" dirty="0">
                        <a:latin typeface="Verdana" panose="020B0604030504040204" pitchFamily="34" charset="0"/>
                        <a:ea typeface="Verdana" panose="020B0604030504040204" pitchFamily="34" charset="0"/>
                        <a:cs typeface="Verdana" panose="020B0604030504040204" pitchFamily="34" charset="0"/>
                      </a:endParaRPr>
                    </a:p>
                    <a:p>
                      <a:r>
                        <a:rPr lang="en-US" sz="900" baseline="0" dirty="0">
                          <a:latin typeface="Verdana" panose="020B0604030504040204" pitchFamily="34" charset="0"/>
                          <a:ea typeface="Verdana" panose="020B0604030504040204" pitchFamily="34" charset="0"/>
                          <a:cs typeface="Verdana" panose="020B0604030504040204" pitchFamily="34" charset="0"/>
                        </a:rPr>
                        <a:t>Configure Standard Reporting / Self Service Portal / CMDB</a:t>
                      </a:r>
                      <a:endParaRPr lang="en-US" sz="900" dirty="0">
                        <a:latin typeface="Verdana" panose="020B0604030504040204" pitchFamily="34" charset="0"/>
                        <a:ea typeface="Verdana" panose="020B0604030504040204" pitchFamily="34" charset="0"/>
                        <a:cs typeface="Verdana" panose="020B0604030504040204" pitchFamily="34" charset="0"/>
                      </a:endParaRPr>
                    </a:p>
                  </a:txBody>
                  <a:tcPr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900" dirty="0">
                          <a:latin typeface="Verdana" panose="020B0604030504040204" pitchFamily="34" charset="0"/>
                          <a:ea typeface="Verdana" panose="020B0604030504040204" pitchFamily="34" charset="0"/>
                          <a:cs typeface="Verdana" panose="020B0604030504040204" pitchFamily="34" charset="0"/>
                        </a:rPr>
                        <a:t>4 weeks</a:t>
                      </a:r>
                      <a:r>
                        <a:rPr lang="en-US" sz="900" baseline="30000" dirty="0">
                          <a:latin typeface="Verdana" panose="020B0604030504040204" pitchFamily="34" charset="0"/>
                          <a:ea typeface="Verdana" panose="020B0604030504040204" pitchFamily="34" charset="0"/>
                          <a:cs typeface="Verdana" panose="020B0604030504040204" pitchFamily="34" charset="0"/>
                        </a:rPr>
                        <a:t>(3)</a:t>
                      </a:r>
                      <a:endParaRPr lang="en-US" sz="900" dirty="0">
                        <a:latin typeface="Verdana" panose="020B0604030504040204" pitchFamily="34" charset="0"/>
                        <a:ea typeface="Verdana" panose="020B0604030504040204" pitchFamily="34" charset="0"/>
                        <a:cs typeface="Verdana" panose="020B0604030504040204" pitchFamily="34" charset="0"/>
                      </a:endParaRPr>
                    </a:p>
                  </a:txBody>
                  <a:tcPr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0" i="0" u="none" strike="noStrike" dirty="0">
                          <a:latin typeface="Verdana" pitchFamily="34" charset="0"/>
                        </a:rPr>
                        <a:t>B&amp;PS </a:t>
                      </a:r>
                      <a:r>
                        <a:rPr lang="en-US" sz="900" b="0" baseline="0" dirty="0">
                          <a:solidFill>
                            <a:schemeClr val="dk1"/>
                          </a:solidFill>
                          <a:latin typeface="+mn-lt"/>
                          <a:ea typeface="+mn-ea"/>
                          <a:cs typeface="Arial" pitchFamily="34" charset="0"/>
                        </a:rPr>
                        <a:t>cost – FREE</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900" b="0" baseline="0" dirty="0">
                        <a:solidFill>
                          <a:schemeClr val="dk1"/>
                        </a:solidFill>
                        <a:latin typeface="+mn-lt"/>
                        <a:ea typeface="+mn-ea"/>
                        <a:cs typeface="Arial" pitchFamily="34" charset="0"/>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900" b="0" baseline="0" dirty="0">
                          <a:solidFill>
                            <a:schemeClr val="dk1"/>
                          </a:solidFill>
                          <a:latin typeface="+mn-lt"/>
                          <a:ea typeface="+mn-ea"/>
                          <a:cs typeface="Arial" pitchFamily="34" charset="0"/>
                        </a:rPr>
                        <a:t>GDTS cost (if applicable)</a:t>
                      </a:r>
                      <a:r>
                        <a:rPr lang="en-US" sz="900" b="0" baseline="30000" dirty="0">
                          <a:solidFill>
                            <a:schemeClr val="dk1"/>
                          </a:solidFill>
                          <a:latin typeface="+mn-lt"/>
                          <a:ea typeface="+mn-ea"/>
                          <a:cs typeface="Arial" pitchFamily="34" charset="0"/>
                        </a:rPr>
                        <a:t>(4)</a:t>
                      </a:r>
                      <a:endParaRPr lang="en-US" sz="900" b="0" baseline="300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6172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a:latin typeface="Verdana" panose="020B0604030504040204" pitchFamily="34" charset="0"/>
                          <a:ea typeface="Verdana" panose="020B0604030504040204" pitchFamily="34" charset="0"/>
                          <a:cs typeface="Verdana" panose="020B0604030504040204" pitchFamily="34" charset="0"/>
                        </a:rPr>
                        <a:t>Custom Service</a:t>
                      </a:r>
                      <a:r>
                        <a:rPr lang="en-US" sz="900" baseline="0" dirty="0">
                          <a:latin typeface="Verdana" panose="020B0604030504040204" pitchFamily="34" charset="0"/>
                          <a:ea typeface="Verdana" panose="020B0604030504040204" pitchFamily="34" charset="0"/>
                          <a:cs typeface="Verdana" panose="020B0604030504040204" pitchFamily="34" charset="0"/>
                        </a:rPr>
                        <a:t> Catalog Configuration / Custom Reports </a:t>
                      </a:r>
                      <a:r>
                        <a:rPr lang="en-US" sz="900" dirty="0">
                          <a:latin typeface="Verdana" panose="020B0604030504040204" pitchFamily="34" charset="0"/>
                          <a:ea typeface="Verdana" panose="020B0604030504040204" pitchFamily="34" charset="0"/>
                          <a:cs typeface="Verdana" panose="020B0604030504040204" pitchFamily="34" charset="0"/>
                        </a:rPr>
                        <a:t>/ Setup of Supplier</a:t>
                      </a:r>
                      <a:r>
                        <a:rPr lang="en-US" sz="900" baseline="0" dirty="0">
                          <a:latin typeface="Verdana" panose="020B0604030504040204" pitchFamily="34" charset="0"/>
                          <a:ea typeface="Verdana" panose="020B0604030504040204" pitchFamily="34" charset="0"/>
                          <a:cs typeface="Verdana" panose="020B0604030504040204" pitchFamily="34" charset="0"/>
                        </a:rPr>
                        <a:t> organizations</a:t>
                      </a:r>
                      <a:r>
                        <a:rPr lang="en-US" sz="900" dirty="0">
                          <a:latin typeface="Verdana" panose="020B0604030504040204" pitchFamily="34" charset="0"/>
                          <a:ea typeface="Verdana" panose="020B0604030504040204" pitchFamily="34" charset="0"/>
                          <a:cs typeface="Verdana" panose="020B0604030504040204" pitchFamily="34" charset="0"/>
                        </a:rPr>
                        <a:t> / any additional modules where contract specific customization</a:t>
                      </a:r>
                      <a:r>
                        <a:rPr lang="en-US" sz="900" baseline="0" dirty="0">
                          <a:latin typeface="Verdana" panose="020B0604030504040204" pitchFamily="34" charset="0"/>
                          <a:ea typeface="Verdana" panose="020B0604030504040204" pitchFamily="34" charset="0"/>
                          <a:cs typeface="Verdana" panose="020B0604030504040204" pitchFamily="34" charset="0"/>
                        </a:rPr>
                        <a:t> if permitted by </a:t>
                      </a:r>
                      <a:r>
                        <a:rPr lang="en-US" sz="900" baseline="0" dirty="0">
                          <a:solidFill>
                            <a:schemeClr val="tx1"/>
                          </a:solidFill>
                          <a:latin typeface="Verdana" panose="020B0604030504040204" pitchFamily="34" charset="0"/>
                          <a:ea typeface="Verdana" panose="020B0604030504040204" pitchFamily="34" charset="0"/>
                          <a:cs typeface="Verdana" panose="020B0604030504040204" pitchFamily="34" charset="0"/>
                        </a:rPr>
                        <a:t>IDM</a:t>
                      </a:r>
                      <a:r>
                        <a:rPr lang="en-US" sz="900" b="0" kern="1200" baseline="30000" dirty="0">
                          <a:solidFill>
                            <a:schemeClr val="tx1"/>
                          </a:solidFill>
                          <a:latin typeface="Verdana" panose="020B0604030504040204" pitchFamily="34" charset="0"/>
                          <a:ea typeface="Verdana" panose="020B0604030504040204" pitchFamily="34" charset="0"/>
                          <a:cs typeface="Verdana" panose="020B0604030504040204" pitchFamily="34" charset="0"/>
                        </a:rPr>
                        <a:t>(6)</a:t>
                      </a:r>
                      <a:endParaRPr lang="en-US" sz="9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a:latin typeface="Verdana" panose="020B0604030504040204" pitchFamily="34" charset="0"/>
                          <a:ea typeface="Verdana" panose="020B0604030504040204" pitchFamily="34" charset="0"/>
                          <a:cs typeface="Verdana" panose="020B0604030504040204" pitchFamily="34" charset="0"/>
                        </a:rPr>
                        <a:t>Depends</a:t>
                      </a:r>
                      <a:r>
                        <a:rPr lang="en-US" sz="900" baseline="0" dirty="0">
                          <a:latin typeface="Verdana" panose="020B0604030504040204" pitchFamily="34" charset="0"/>
                          <a:ea typeface="Verdana" panose="020B0604030504040204" pitchFamily="34" charset="0"/>
                          <a:cs typeface="Verdana" panose="020B0604030504040204" pitchFamily="34" charset="0"/>
                        </a:rPr>
                        <a:t> on requirement</a:t>
                      </a:r>
                      <a:endParaRPr lang="en-US" sz="900" dirty="0">
                        <a:latin typeface="Verdana" panose="020B0604030504040204" pitchFamily="34" charset="0"/>
                        <a:ea typeface="Verdana" panose="020B0604030504040204" pitchFamily="34" charset="0"/>
                        <a:cs typeface="Verdana" panose="020B0604030504040204" pitchFamily="34" charset="0"/>
                      </a:endParaRPr>
                    </a:p>
                  </a:txBody>
                  <a:tcPr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0" kern="1200" baseline="0" dirty="0">
                          <a:solidFill>
                            <a:schemeClr val="tx1"/>
                          </a:solidFill>
                          <a:latin typeface="Verdana" panose="020B0604030504040204" pitchFamily="34" charset="0"/>
                          <a:ea typeface="Verdana" panose="020B0604030504040204" pitchFamily="34" charset="0"/>
                          <a:cs typeface="Verdana" panose="020B0604030504040204" pitchFamily="34" charset="0"/>
                        </a:rPr>
                        <a:t>10 person days effort by KI tools (SSC) team in India is FREE. Beyond that contract will be charged</a:t>
                      </a:r>
                      <a:r>
                        <a:rPr lang="en-US" sz="900" b="0" kern="1200" baseline="30000" dirty="0">
                          <a:solidFill>
                            <a:schemeClr val="tx1"/>
                          </a:solidFill>
                          <a:latin typeface="Verdana" panose="020B0604030504040204" pitchFamily="34" charset="0"/>
                          <a:ea typeface="Verdana" panose="020B0604030504040204" pitchFamily="34" charset="0"/>
                          <a:cs typeface="Verdana" panose="020B0604030504040204" pitchFamily="34" charset="0"/>
                        </a:rPr>
                        <a:t>(5)</a:t>
                      </a:r>
                      <a:endParaRPr lang="en-US" sz="900" b="1" kern="1200" baseline="30000" dirty="0">
                        <a:solidFill>
                          <a:srgbClr val="FF0000"/>
                        </a:solidFill>
                        <a:latin typeface="Verdana" panose="020B0604030504040204" pitchFamily="34" charset="0"/>
                        <a:ea typeface="Verdana" panose="020B0604030504040204" pitchFamily="34" charset="0"/>
                        <a:cs typeface="Verdana" panose="020B0604030504040204" pitchFamily="34" charset="0"/>
                      </a:endParaRPr>
                    </a:p>
                  </a:txBody>
                  <a:tcPr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429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a:latin typeface="Verdana" panose="020B0604030504040204" pitchFamily="34" charset="0"/>
                          <a:ea typeface="Verdana" panose="020B0604030504040204" pitchFamily="34" charset="0"/>
                          <a:cs typeface="Verdana" panose="020B0604030504040204" pitchFamily="34" charset="0"/>
                        </a:rPr>
                        <a:t>Interface setup </a:t>
                      </a:r>
                      <a:r>
                        <a:rPr lang="en-US" sz="900" baseline="0" dirty="0">
                          <a:latin typeface="Verdana" panose="020B0604030504040204" pitchFamily="34" charset="0"/>
                          <a:ea typeface="Verdana" panose="020B0604030504040204" pitchFamily="34" charset="0"/>
                          <a:cs typeface="Verdana" panose="020B0604030504040204" pitchFamily="34" charset="0"/>
                        </a:rPr>
                        <a:t>via ESB</a:t>
                      </a:r>
                      <a:endParaRPr lang="en-US" sz="900" dirty="0">
                        <a:latin typeface="Verdana" panose="020B0604030504040204" pitchFamily="34" charset="0"/>
                        <a:ea typeface="Verdana" panose="020B0604030504040204" pitchFamily="34" charset="0"/>
                        <a:cs typeface="Verdana" panose="020B0604030504040204" pitchFamily="34" charset="0"/>
                      </a:endParaRPr>
                    </a:p>
                  </a:txBody>
                  <a:tcPr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0" kern="1200" baseline="0" dirty="0">
                          <a:solidFill>
                            <a:schemeClr val="tx1"/>
                          </a:solidFill>
                          <a:latin typeface="Verdana" panose="020B0604030504040204" pitchFamily="34" charset="0"/>
                          <a:ea typeface="Verdana" panose="020B0604030504040204" pitchFamily="34" charset="0"/>
                          <a:cs typeface="Verdana" panose="020B0604030504040204" pitchFamily="34" charset="0"/>
                        </a:rPr>
                        <a:t>GDTS will provide cost and timelines depending on requirement </a:t>
                      </a:r>
                    </a:p>
                  </a:txBody>
                  <a:tcPr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kern="1200" baseline="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782225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Introduction</a:t>
            </a:r>
          </a:p>
        </p:txBody>
      </p:sp>
    </p:spTree>
    <p:extLst>
      <p:ext uri="{BB962C8B-B14F-4D97-AF65-F5344CB8AC3E}">
        <p14:creationId xmlns:p14="http://schemas.microsoft.com/office/powerpoint/2010/main" val="27408282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p:cNvSpPr>
          <p:nvPr>
            <p:ph type="title"/>
          </p:nvPr>
        </p:nvSpPr>
        <p:spPr>
          <a:xfrm>
            <a:off x="152400" y="267494"/>
            <a:ext cx="8812088" cy="570309"/>
          </a:xfrm>
        </p:spPr>
        <p:txBody>
          <a:bodyPr/>
          <a:lstStyle/>
          <a:p>
            <a:r>
              <a:rPr lang="en-US" sz="2000" dirty="0"/>
              <a:t>ServiceNow </a:t>
            </a:r>
            <a:r>
              <a:rPr lang="en-US" altLang="en-US" sz="2000" dirty="0">
                <a:latin typeface="Verdana" pitchFamily="34" charset="0"/>
                <a:cs typeface="Verdana" pitchFamily="34" charset="0"/>
              </a:rPr>
              <a:t>Operational Costs – Atos </a:t>
            </a:r>
            <a:r>
              <a:rPr lang="en-US" altLang="en-US" sz="2000" dirty="0"/>
              <a:t>Global </a:t>
            </a:r>
            <a:r>
              <a:rPr lang="en-US" altLang="en-US" sz="2000" dirty="0">
                <a:latin typeface="Verdana" pitchFamily="34" charset="0"/>
                <a:cs typeface="Verdana" pitchFamily="34" charset="0"/>
              </a:rPr>
              <a:t>instance</a:t>
            </a:r>
            <a:br>
              <a:rPr lang="en-US" altLang="en-US" sz="2000" dirty="0">
                <a:latin typeface="Verdana" pitchFamily="34" charset="0"/>
                <a:cs typeface="Verdana" pitchFamily="34" charset="0"/>
              </a:rPr>
            </a:br>
            <a:br>
              <a:rPr lang="en-US" altLang="en-US" dirty="0">
                <a:latin typeface="Verdana" pitchFamily="34" charset="0"/>
                <a:cs typeface="Verdana" pitchFamily="34" charset="0"/>
              </a:rPr>
            </a:br>
            <a:endParaRPr lang="en-US" altLang="en-US" sz="1900" dirty="0">
              <a:solidFill>
                <a:srgbClr val="0066A2"/>
              </a:solidFill>
              <a:latin typeface="Verdana" pitchFamily="34" charset="0"/>
              <a:cs typeface="Verdana"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159709387"/>
              </p:ext>
            </p:extLst>
          </p:nvPr>
        </p:nvGraphicFramePr>
        <p:xfrm>
          <a:off x="107504" y="1004187"/>
          <a:ext cx="8928992" cy="3727144"/>
        </p:xfrm>
        <a:graphic>
          <a:graphicData uri="http://schemas.openxmlformats.org/drawingml/2006/table">
            <a:tbl>
              <a:tblPr firstRow="1" bandRow="1">
                <a:tableStyleId>{5C22544A-7EE6-4342-B048-85BDC9FD1C3A}</a:tableStyleId>
              </a:tblPr>
              <a:tblGrid>
                <a:gridCol w="1190532">
                  <a:extLst>
                    <a:ext uri="{9D8B030D-6E8A-4147-A177-3AD203B41FA5}">
                      <a16:colId xmlns:a16="http://schemas.microsoft.com/office/drawing/2014/main" val="20000"/>
                    </a:ext>
                  </a:extLst>
                </a:gridCol>
                <a:gridCol w="1488167">
                  <a:extLst>
                    <a:ext uri="{9D8B030D-6E8A-4147-A177-3AD203B41FA5}">
                      <a16:colId xmlns:a16="http://schemas.microsoft.com/office/drawing/2014/main" val="20001"/>
                    </a:ext>
                  </a:extLst>
                </a:gridCol>
                <a:gridCol w="5208576">
                  <a:extLst>
                    <a:ext uri="{9D8B030D-6E8A-4147-A177-3AD203B41FA5}">
                      <a16:colId xmlns:a16="http://schemas.microsoft.com/office/drawing/2014/main" val="20002"/>
                    </a:ext>
                  </a:extLst>
                </a:gridCol>
                <a:gridCol w="1041717">
                  <a:extLst>
                    <a:ext uri="{9D8B030D-6E8A-4147-A177-3AD203B41FA5}">
                      <a16:colId xmlns:a16="http://schemas.microsoft.com/office/drawing/2014/main" val="20003"/>
                    </a:ext>
                  </a:extLst>
                </a:gridCol>
              </a:tblGrid>
              <a:tr h="251942">
                <a:tc>
                  <a:txBody>
                    <a:bodyPr/>
                    <a:lstStyle/>
                    <a:p>
                      <a:pPr algn="ctr">
                        <a:lnSpc>
                          <a:spcPct val="115000"/>
                        </a:lnSpc>
                        <a:spcAft>
                          <a:spcPts val="0"/>
                        </a:spcAft>
                      </a:pPr>
                      <a:r>
                        <a:rPr lang="en-US" sz="1000" dirty="0">
                          <a:effectLst/>
                          <a:latin typeface="Verdana" panose="020B0604030504040204" pitchFamily="34" charset="0"/>
                          <a:ea typeface="Verdana" panose="020B0604030504040204" pitchFamily="34" charset="0"/>
                          <a:cs typeface="Verdana" panose="020B0604030504040204" pitchFamily="34" charset="0"/>
                        </a:rPr>
                        <a:t>Work Unit</a:t>
                      </a:r>
                    </a:p>
                  </a:txBody>
                  <a:tcPr marL="56645" marR="5664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lnSpc>
                          <a:spcPct val="115000"/>
                        </a:lnSpc>
                        <a:spcAft>
                          <a:spcPts val="0"/>
                        </a:spcAft>
                      </a:pPr>
                      <a:r>
                        <a:rPr lang="en-US" sz="1000" dirty="0">
                          <a:effectLst/>
                          <a:latin typeface="Verdana" panose="020B0604030504040204" pitchFamily="34" charset="0"/>
                          <a:ea typeface="Verdana" panose="020B0604030504040204" pitchFamily="34" charset="0"/>
                          <a:cs typeface="Verdana" panose="020B0604030504040204" pitchFamily="34" charset="0"/>
                        </a:rPr>
                        <a:t>Cost driver</a:t>
                      </a:r>
                    </a:p>
                  </a:txBody>
                  <a:tcPr marL="56645" marR="5664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lnSpc>
                          <a:spcPct val="115000"/>
                        </a:lnSpc>
                        <a:spcAft>
                          <a:spcPts val="0"/>
                        </a:spcAft>
                      </a:pPr>
                      <a:r>
                        <a:rPr lang="en-US" sz="1000" dirty="0">
                          <a:effectLst/>
                          <a:latin typeface="Verdana" panose="020B0604030504040204" pitchFamily="34" charset="0"/>
                          <a:ea typeface="Verdana" panose="020B0604030504040204" pitchFamily="34" charset="0"/>
                          <a:cs typeface="Verdana" panose="020B0604030504040204" pitchFamily="34" charset="0"/>
                        </a:rPr>
                        <a:t>Description</a:t>
                      </a:r>
                    </a:p>
                  </a:txBody>
                  <a:tcPr marL="56645" marR="5664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lnSpc>
                          <a:spcPct val="115000"/>
                        </a:lnSpc>
                        <a:spcAft>
                          <a:spcPts val="0"/>
                        </a:spcAft>
                      </a:pPr>
                      <a:r>
                        <a:rPr lang="en-US" sz="1000" dirty="0">
                          <a:effectLst/>
                          <a:latin typeface="Verdana" panose="020B0604030504040204" pitchFamily="34" charset="0"/>
                          <a:ea typeface="Verdana" panose="020B0604030504040204" pitchFamily="34" charset="0"/>
                          <a:cs typeface="Verdana" panose="020B0604030504040204" pitchFamily="34" charset="0"/>
                        </a:rPr>
                        <a:t>Cost</a:t>
                      </a:r>
                    </a:p>
                  </a:txBody>
                  <a:tcPr marL="56645" marR="5664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79942">
                <a:tc>
                  <a:txBody>
                    <a:bodyPr/>
                    <a:lstStyle/>
                    <a:p>
                      <a:pPr>
                        <a:lnSpc>
                          <a:spcPct val="115000"/>
                        </a:lnSpc>
                        <a:spcAft>
                          <a:spcPts val="0"/>
                        </a:spcAft>
                      </a:pPr>
                      <a:r>
                        <a:rPr lang="en-US" sz="1000" dirty="0">
                          <a:effectLst/>
                          <a:latin typeface="Verdana" panose="020B0604030504040204" pitchFamily="34" charset="0"/>
                          <a:ea typeface="Verdana" panose="020B0604030504040204" pitchFamily="34" charset="0"/>
                          <a:cs typeface="Verdana" panose="020B0604030504040204" pitchFamily="34" charset="0"/>
                        </a:rPr>
                        <a:t>Fulfillers</a:t>
                      </a:r>
                    </a:p>
                  </a:txBody>
                  <a:tcPr marL="56645" marR="5664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15000"/>
                        </a:lnSpc>
                        <a:spcAft>
                          <a:spcPts val="0"/>
                        </a:spcAft>
                      </a:pPr>
                      <a:r>
                        <a:rPr lang="en-US" sz="1000">
                          <a:effectLst/>
                          <a:latin typeface="Verdana" panose="020B0604030504040204" pitchFamily="34" charset="0"/>
                          <a:ea typeface="Verdana" panose="020B0604030504040204" pitchFamily="34" charset="0"/>
                          <a:cs typeface="Verdana" panose="020B0604030504040204" pitchFamily="34" charset="0"/>
                        </a:rPr>
                        <a:t># of fulfillers (FTE)</a:t>
                      </a:r>
                    </a:p>
                  </a:txBody>
                  <a:tcPr marL="56645" marR="5664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15000"/>
                        </a:lnSpc>
                        <a:spcAft>
                          <a:spcPts val="0"/>
                        </a:spcAft>
                      </a:pPr>
                      <a:r>
                        <a:rPr lang="en-US" sz="1000" dirty="0">
                          <a:effectLst/>
                          <a:latin typeface="Verdana" panose="020B0604030504040204" pitchFamily="34" charset="0"/>
                          <a:ea typeface="Verdana" panose="020B0604030504040204" pitchFamily="34" charset="0"/>
                          <a:cs typeface="Verdana" panose="020B0604030504040204" pitchFamily="34" charset="0"/>
                        </a:rPr>
                        <a:t>This number contains Atos agents, SMC, Delivery– in exceptions also customer users working in our tools  </a:t>
                      </a:r>
                    </a:p>
                  </a:txBody>
                  <a:tcPr marL="56645" marR="5664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lnSpc>
                          <a:spcPct val="115000"/>
                        </a:lnSpc>
                        <a:spcAft>
                          <a:spcPts val="0"/>
                        </a:spcAft>
                      </a:pPr>
                      <a:r>
                        <a:rPr lang="en-US" sz="1000" b="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49.50 € / month</a:t>
                      </a:r>
                    </a:p>
                  </a:txBody>
                  <a:tcPr marL="56645" marR="5664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9942">
                <a:tc>
                  <a:txBody>
                    <a:bodyPr/>
                    <a:lstStyle/>
                    <a:p>
                      <a:pPr>
                        <a:lnSpc>
                          <a:spcPct val="115000"/>
                        </a:lnSpc>
                        <a:spcAft>
                          <a:spcPts val="0"/>
                        </a:spcAft>
                      </a:pPr>
                      <a:r>
                        <a:rPr lang="en-US" sz="1000" dirty="0">
                          <a:effectLst/>
                          <a:latin typeface="Verdana" panose="020B0604030504040204" pitchFamily="34" charset="0"/>
                          <a:ea typeface="Verdana" panose="020B0604030504040204" pitchFamily="34" charset="0"/>
                          <a:cs typeface="Verdana" panose="020B0604030504040204" pitchFamily="34" charset="0"/>
                        </a:rPr>
                        <a:t>Approvers</a:t>
                      </a:r>
                    </a:p>
                  </a:txBody>
                  <a:tcPr marL="56645" marR="5664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15000"/>
                        </a:lnSpc>
                        <a:spcAft>
                          <a:spcPts val="0"/>
                        </a:spcAft>
                      </a:pPr>
                      <a:r>
                        <a:rPr lang="en-US" sz="1000" dirty="0">
                          <a:effectLst/>
                          <a:latin typeface="Verdana" panose="020B0604030504040204" pitchFamily="34" charset="0"/>
                          <a:ea typeface="Verdana" panose="020B0604030504040204" pitchFamily="34" charset="0"/>
                          <a:cs typeface="Verdana" panose="020B0604030504040204" pitchFamily="34" charset="0"/>
                        </a:rPr>
                        <a:t># of Approvers</a:t>
                      </a:r>
                    </a:p>
                  </a:txBody>
                  <a:tcPr marL="56645" marR="5664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15000"/>
                        </a:lnSpc>
                        <a:spcAft>
                          <a:spcPts val="0"/>
                        </a:spcAft>
                      </a:pPr>
                      <a:r>
                        <a:rPr lang="en-US" sz="1000" dirty="0">
                          <a:effectLst/>
                          <a:latin typeface="Verdana" panose="020B0604030504040204" pitchFamily="34" charset="0"/>
                          <a:ea typeface="Verdana" panose="020B0604030504040204" pitchFamily="34" charset="0"/>
                          <a:cs typeface="Verdana" panose="020B0604030504040204" pitchFamily="34" charset="0"/>
                        </a:rPr>
                        <a:t>Users entitled to approve workflow</a:t>
                      </a:r>
                      <a:r>
                        <a:rPr lang="en-US" sz="1000" baseline="0" dirty="0">
                          <a:effectLst/>
                          <a:latin typeface="Verdana" panose="020B0604030504040204" pitchFamily="34" charset="0"/>
                          <a:ea typeface="Verdana" panose="020B0604030504040204" pitchFamily="34" charset="0"/>
                          <a:cs typeface="Verdana" panose="020B0604030504040204" pitchFamily="34" charset="0"/>
                        </a:rPr>
                        <a:t> requests </a:t>
                      </a:r>
                      <a:r>
                        <a:rPr lang="en-US" sz="1000" dirty="0">
                          <a:effectLst/>
                          <a:latin typeface="Verdana" panose="020B0604030504040204" pitchFamily="34" charset="0"/>
                          <a:ea typeface="Verdana" panose="020B0604030504040204" pitchFamily="34" charset="0"/>
                          <a:cs typeface="Verdana" panose="020B0604030504040204" pitchFamily="34" charset="0"/>
                        </a:rPr>
                        <a:t>e.g. end user service requests</a:t>
                      </a:r>
                      <a:r>
                        <a:rPr lang="en-US" sz="1000" baseline="0" dirty="0">
                          <a:effectLst/>
                          <a:latin typeface="Verdana" panose="020B0604030504040204" pitchFamily="34" charset="0"/>
                          <a:ea typeface="Verdana" panose="020B0604030504040204" pitchFamily="34" charset="0"/>
                          <a:cs typeface="Verdana" panose="020B0604030504040204" pitchFamily="34" charset="0"/>
                        </a:rPr>
                        <a:t>  (Customer / Atos Approvers) </a:t>
                      </a:r>
                      <a:endParaRPr lang="en-US" sz="1000" dirty="0">
                        <a:effectLst/>
                        <a:latin typeface="Verdana" panose="020B0604030504040204" pitchFamily="34" charset="0"/>
                        <a:ea typeface="Verdana" panose="020B0604030504040204" pitchFamily="34" charset="0"/>
                        <a:cs typeface="Verdana" panose="020B0604030504040204" pitchFamily="34" charset="0"/>
                      </a:endParaRPr>
                    </a:p>
                  </a:txBody>
                  <a:tcPr marL="56645" marR="5664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lnSpc>
                          <a:spcPct val="115000"/>
                        </a:lnSpc>
                        <a:spcAft>
                          <a:spcPts val="0"/>
                        </a:spcAft>
                      </a:pPr>
                      <a:r>
                        <a:rPr lang="en-US" sz="1000" b="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6.00 € / month</a:t>
                      </a:r>
                    </a:p>
                  </a:txBody>
                  <a:tcPr marL="56645" marR="5664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9942">
                <a:tc rowSpan="2">
                  <a:txBody>
                    <a:bodyPr/>
                    <a:lstStyle/>
                    <a:p>
                      <a:pPr>
                        <a:lnSpc>
                          <a:spcPct val="115000"/>
                        </a:lnSpc>
                        <a:spcAft>
                          <a:spcPts val="0"/>
                        </a:spcAft>
                      </a:pPr>
                      <a:r>
                        <a:rPr lang="en-US" sz="1000" dirty="0">
                          <a:effectLst/>
                          <a:latin typeface="Verdana" panose="020B0604030504040204" pitchFamily="34" charset="0"/>
                          <a:ea typeface="Verdana" panose="020B0604030504040204" pitchFamily="34" charset="0"/>
                          <a:cs typeface="Verdana" panose="020B0604030504040204" pitchFamily="34" charset="0"/>
                        </a:rPr>
                        <a:t>Custom Catalog Items</a:t>
                      </a:r>
                    </a:p>
                  </a:txBody>
                  <a:tcPr marL="56645" marR="5664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a:lnSpc>
                          <a:spcPct val="115000"/>
                        </a:lnSpc>
                        <a:spcAft>
                          <a:spcPts val="0"/>
                        </a:spcAft>
                      </a:pPr>
                      <a:r>
                        <a:rPr lang="en-US" sz="1000" dirty="0">
                          <a:effectLst/>
                          <a:latin typeface="Verdana" panose="020B0604030504040204" pitchFamily="34" charset="0"/>
                          <a:ea typeface="Verdana" panose="020B0604030504040204" pitchFamily="34" charset="0"/>
                          <a:cs typeface="Verdana" panose="020B0604030504040204" pitchFamily="34" charset="0"/>
                        </a:rPr>
                        <a:t># of custom catalog items</a:t>
                      </a:r>
                    </a:p>
                  </a:txBody>
                  <a:tcPr marL="56645" marR="5664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15000"/>
                        </a:lnSpc>
                        <a:spcAft>
                          <a:spcPts val="0"/>
                        </a:spcAft>
                      </a:pPr>
                      <a:r>
                        <a:rPr lang="en-US" sz="1000" dirty="0">
                          <a:effectLst/>
                          <a:latin typeface="Verdana" panose="020B0604030504040204" pitchFamily="34" charset="0"/>
                          <a:ea typeface="Verdana" panose="020B0604030504040204" pitchFamily="34" charset="0"/>
                          <a:cs typeface="Verdana" panose="020B0604030504040204" pitchFamily="34" charset="0"/>
                        </a:rPr>
                        <a:t>Custom service requests maintained by GDTS</a:t>
                      </a:r>
                    </a:p>
                  </a:txBody>
                  <a:tcPr marL="56645" marR="5664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lnSpc>
                          <a:spcPct val="115000"/>
                        </a:lnSpc>
                        <a:spcAft>
                          <a:spcPts val="0"/>
                        </a:spcAft>
                      </a:pPr>
                      <a:r>
                        <a:rPr lang="en-US" sz="1000" b="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No Extra</a:t>
                      </a:r>
                      <a:r>
                        <a:rPr lang="en-US" sz="1000" b="0" baseline="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Charges</a:t>
                      </a:r>
                      <a:endParaRPr lang="en-US" sz="1000" b="0"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56645" marR="5664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06008">
                <a:tc vMerge="1">
                  <a:txBody>
                    <a:bodyPr/>
                    <a:lstStyle/>
                    <a:p>
                      <a:pPr>
                        <a:lnSpc>
                          <a:spcPct val="115000"/>
                        </a:lnSpc>
                        <a:spcAft>
                          <a:spcPts val="0"/>
                        </a:spcAft>
                      </a:pPr>
                      <a:endParaRPr lang="en-US" sz="1400" dirty="0">
                        <a:effectLst/>
                        <a:latin typeface="Verdana" panose="020B0604030504040204" pitchFamily="34" charset="0"/>
                        <a:ea typeface="Verdana" panose="020B0604030504040204" pitchFamily="34" charset="0"/>
                        <a:cs typeface="Verdana" panose="020B0604030504040204" pitchFamily="34" charset="0"/>
                      </a:endParaRPr>
                    </a:p>
                  </a:txBody>
                  <a:tcPr marL="56645" marR="5664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nSpc>
                          <a:spcPct val="115000"/>
                        </a:lnSpc>
                        <a:spcAft>
                          <a:spcPts val="0"/>
                        </a:spcAft>
                      </a:pPr>
                      <a:endParaRPr lang="en-US" sz="1400" dirty="0">
                        <a:effectLst/>
                        <a:latin typeface="Verdana" panose="020B0604030504040204" pitchFamily="34" charset="0"/>
                        <a:ea typeface="Verdana" panose="020B0604030504040204" pitchFamily="34" charset="0"/>
                        <a:cs typeface="Verdana" panose="020B0604030504040204" pitchFamily="34" charset="0"/>
                      </a:endParaRPr>
                    </a:p>
                  </a:txBody>
                  <a:tcPr marL="56645" marR="5664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a:effectLst/>
                          <a:latin typeface="Verdana" panose="020B0604030504040204" pitchFamily="34" charset="0"/>
                          <a:ea typeface="Verdana" panose="020B0604030504040204" pitchFamily="34" charset="0"/>
                          <a:cs typeface="Verdana" panose="020B0604030504040204" pitchFamily="34" charset="0"/>
                        </a:rPr>
                        <a:t>Custom service requests maintained by KI tools (SSC)</a:t>
                      </a:r>
                    </a:p>
                  </a:txBody>
                  <a:tcPr marL="56645" marR="5664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lnSpc>
                          <a:spcPct val="115000"/>
                        </a:lnSpc>
                        <a:spcAft>
                          <a:spcPts val="0"/>
                        </a:spcAft>
                      </a:pPr>
                      <a:r>
                        <a:rPr lang="en-US" sz="1000" b="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FREE</a:t>
                      </a:r>
                    </a:p>
                  </a:txBody>
                  <a:tcPr marL="56645" marR="5664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34560">
                <a:tc rowSpan="2">
                  <a:txBody>
                    <a:bodyPr/>
                    <a:lstStyle/>
                    <a:p>
                      <a:pPr>
                        <a:lnSpc>
                          <a:spcPct val="115000"/>
                        </a:lnSpc>
                        <a:spcAft>
                          <a:spcPts val="0"/>
                        </a:spcAft>
                      </a:pPr>
                      <a:r>
                        <a:rPr lang="en-US" sz="1000" dirty="0">
                          <a:effectLst/>
                          <a:latin typeface="Verdana" panose="020B0604030504040204" pitchFamily="34" charset="0"/>
                          <a:ea typeface="Verdana" panose="020B0604030504040204" pitchFamily="34" charset="0"/>
                          <a:cs typeface="Verdana" panose="020B0604030504040204" pitchFamily="34" charset="0"/>
                        </a:rPr>
                        <a:t>Service Request Executions</a:t>
                      </a:r>
                    </a:p>
                  </a:txBody>
                  <a:tcPr marL="56645" marR="5664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a:lnSpc>
                          <a:spcPct val="115000"/>
                        </a:lnSpc>
                        <a:spcAft>
                          <a:spcPts val="0"/>
                        </a:spcAft>
                      </a:pPr>
                      <a:r>
                        <a:rPr lang="en-US" sz="1000" dirty="0">
                          <a:effectLst/>
                          <a:latin typeface="Verdana" panose="020B0604030504040204" pitchFamily="34" charset="0"/>
                          <a:ea typeface="Verdana" panose="020B0604030504040204" pitchFamily="34" charset="0"/>
                          <a:cs typeface="Verdana" panose="020B0604030504040204" pitchFamily="34" charset="0"/>
                        </a:rPr>
                        <a:t># of service request executions</a:t>
                      </a:r>
                    </a:p>
                  </a:txBody>
                  <a:tcPr marL="56645" marR="5664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15000"/>
                        </a:lnSpc>
                        <a:spcAft>
                          <a:spcPts val="0"/>
                        </a:spcAft>
                      </a:pPr>
                      <a:r>
                        <a:rPr lang="en-US" sz="1000" kern="1200" baseline="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C</a:t>
                      </a:r>
                      <a:r>
                        <a:rPr lang="en-US" sz="100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ost per execution of SR (WITH</a:t>
                      </a:r>
                      <a:r>
                        <a:rPr lang="en-US" sz="1000" kern="1200" baseline="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 automation)</a:t>
                      </a:r>
                      <a:endParaRPr lang="en-US" sz="1000" dirty="0">
                        <a:effectLst/>
                        <a:latin typeface="Verdana" panose="020B0604030504040204" pitchFamily="34" charset="0"/>
                        <a:ea typeface="Verdana" panose="020B0604030504040204" pitchFamily="34" charset="0"/>
                        <a:cs typeface="Verdana" panose="020B0604030504040204" pitchFamily="34" charset="0"/>
                      </a:endParaRPr>
                    </a:p>
                  </a:txBody>
                  <a:tcPr marL="56645" marR="5664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lnSpc>
                          <a:spcPct val="115000"/>
                        </a:lnSpc>
                        <a:spcAft>
                          <a:spcPts val="0"/>
                        </a:spcAft>
                      </a:pPr>
                      <a:r>
                        <a:rPr lang="en-US" sz="1000" b="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2.01 € / SR</a:t>
                      </a:r>
                    </a:p>
                  </a:txBody>
                  <a:tcPr marL="56645" marR="5664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335353">
                <a:tc vMerge="1">
                  <a:txBody>
                    <a:bodyPr/>
                    <a:lstStyle/>
                    <a:p>
                      <a:pPr>
                        <a:lnSpc>
                          <a:spcPct val="115000"/>
                        </a:lnSpc>
                        <a:spcAft>
                          <a:spcPts val="0"/>
                        </a:spcAft>
                      </a:pPr>
                      <a:endParaRPr lang="en-US" sz="1400" dirty="0">
                        <a:effectLst/>
                        <a:latin typeface="Verdana" panose="020B0604030504040204" pitchFamily="34" charset="0"/>
                        <a:ea typeface="Verdana" panose="020B0604030504040204" pitchFamily="34" charset="0"/>
                        <a:cs typeface="Verdana" panose="020B0604030504040204" pitchFamily="34" charset="0"/>
                      </a:endParaRPr>
                    </a:p>
                  </a:txBody>
                  <a:tcPr marL="56645" marR="5664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nSpc>
                          <a:spcPct val="115000"/>
                        </a:lnSpc>
                        <a:spcAft>
                          <a:spcPts val="0"/>
                        </a:spcAft>
                      </a:pPr>
                      <a:endParaRPr lang="en-US" sz="1400" dirty="0">
                        <a:effectLst/>
                        <a:latin typeface="Verdana" panose="020B0604030504040204" pitchFamily="34" charset="0"/>
                        <a:ea typeface="Verdana" panose="020B0604030504040204" pitchFamily="34" charset="0"/>
                        <a:cs typeface="Verdana" panose="020B0604030504040204" pitchFamily="34" charset="0"/>
                      </a:endParaRPr>
                    </a:p>
                  </a:txBody>
                  <a:tcPr marL="56645" marR="5664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C</a:t>
                      </a:r>
                      <a:r>
                        <a:rPr lang="en-US" sz="100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ost per execution of SR (WITHOUT</a:t>
                      </a:r>
                      <a:r>
                        <a:rPr lang="en-US" sz="1000" kern="1200" baseline="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 automation)</a:t>
                      </a:r>
                      <a:endParaRPr lang="en-US" sz="1000" dirty="0">
                        <a:effectLst/>
                        <a:latin typeface="Verdana" panose="020B0604030504040204" pitchFamily="34" charset="0"/>
                        <a:ea typeface="Verdana" panose="020B0604030504040204" pitchFamily="34" charset="0"/>
                        <a:cs typeface="Verdana" panose="020B0604030504040204" pitchFamily="34" charset="0"/>
                      </a:endParaRPr>
                    </a:p>
                  </a:txBody>
                  <a:tcPr marL="56645" marR="5664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lnSpc>
                          <a:spcPct val="115000"/>
                        </a:lnSpc>
                        <a:spcAft>
                          <a:spcPts val="0"/>
                        </a:spcAft>
                      </a:pPr>
                      <a:r>
                        <a:rPr lang="en-US" sz="1000" b="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FREE</a:t>
                      </a:r>
                    </a:p>
                  </a:txBody>
                  <a:tcPr marL="56645" marR="5664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538251">
                <a:tc>
                  <a:txBody>
                    <a:bodyPr/>
                    <a:lstStyle/>
                    <a:p>
                      <a:pPr>
                        <a:lnSpc>
                          <a:spcPct val="115000"/>
                        </a:lnSpc>
                        <a:spcAft>
                          <a:spcPts val="0"/>
                        </a:spcAft>
                      </a:pPr>
                      <a:r>
                        <a:rPr lang="en-US" sz="1000" dirty="0">
                          <a:effectLst/>
                          <a:latin typeface="Verdana" panose="020B0604030504040204" pitchFamily="34" charset="0"/>
                          <a:ea typeface="Verdana" panose="020B0604030504040204" pitchFamily="34" charset="0"/>
                          <a:cs typeface="Verdana" panose="020B0604030504040204" pitchFamily="34" charset="0"/>
                        </a:rPr>
                        <a:t>KIWI Reporting </a:t>
                      </a:r>
                    </a:p>
                  </a:txBody>
                  <a:tcPr marL="56645" marR="5664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15000"/>
                        </a:lnSpc>
                        <a:spcAft>
                          <a:spcPts val="0"/>
                        </a:spcAft>
                      </a:pPr>
                      <a:r>
                        <a:rPr lang="en-US" sz="1000" dirty="0">
                          <a:effectLst/>
                          <a:latin typeface="Verdana" panose="020B0604030504040204" pitchFamily="34" charset="0"/>
                          <a:ea typeface="Verdana" panose="020B0604030504040204" pitchFamily="34" charset="0"/>
                          <a:cs typeface="Verdana" panose="020B0604030504040204" pitchFamily="34" charset="0"/>
                        </a:rPr>
                        <a:t># of tickets </a:t>
                      </a:r>
                    </a:p>
                  </a:txBody>
                  <a:tcPr marL="56645" marR="5664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15000"/>
                        </a:lnSpc>
                        <a:spcAft>
                          <a:spcPts val="0"/>
                        </a:spcAft>
                      </a:pPr>
                      <a:r>
                        <a:rPr lang="en-US" sz="1000" dirty="0">
                          <a:effectLst/>
                          <a:latin typeface="Verdana" panose="020B0604030504040204" pitchFamily="34" charset="0"/>
                          <a:ea typeface="Verdana" panose="020B0604030504040204" pitchFamily="34" charset="0"/>
                          <a:cs typeface="Verdana" panose="020B0604030504040204" pitchFamily="34" charset="0"/>
                        </a:rPr>
                        <a:t>Usage of KIWI is based on number of tickets</a:t>
                      </a:r>
                      <a:r>
                        <a:rPr lang="en-US" sz="1000" baseline="0" dirty="0">
                          <a:effectLst/>
                          <a:latin typeface="Verdana" panose="020B0604030504040204" pitchFamily="34" charset="0"/>
                          <a:ea typeface="Verdana" panose="020B0604030504040204" pitchFamily="34" charset="0"/>
                          <a:cs typeface="Verdana" panose="020B0604030504040204" pitchFamily="34" charset="0"/>
                        </a:rPr>
                        <a:t> / month for a given contract</a:t>
                      </a:r>
                    </a:p>
                  </a:txBody>
                  <a:tcPr marL="56645" marR="5664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000" b="0"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2.00 € / 100 CIs</a:t>
                      </a:r>
                    </a:p>
                    <a:p>
                      <a:r>
                        <a:rPr lang="en-IN" sz="1000" b="0"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17.00 € / 100 tickets</a:t>
                      </a:r>
                      <a:endParaRPr lang="en-US" sz="1000" b="0"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56645" marR="5664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89971">
                <a:tc rowSpan="2">
                  <a:txBody>
                    <a:bodyPr/>
                    <a:lstStyle/>
                    <a:p>
                      <a:pPr>
                        <a:lnSpc>
                          <a:spcPct val="115000"/>
                        </a:lnSpc>
                        <a:spcAft>
                          <a:spcPts val="0"/>
                        </a:spcAft>
                      </a:pPr>
                      <a:r>
                        <a:rPr lang="en-US" sz="1000" dirty="0">
                          <a:effectLst/>
                          <a:latin typeface="Verdana" panose="020B0604030504040204" pitchFamily="34" charset="0"/>
                          <a:ea typeface="Verdana" panose="020B0604030504040204" pitchFamily="34" charset="0"/>
                          <a:cs typeface="Verdana" panose="020B0604030504040204" pitchFamily="34" charset="0"/>
                        </a:rPr>
                        <a:t>Support tickets</a:t>
                      </a:r>
                    </a:p>
                  </a:txBody>
                  <a:tcPr marL="56645" marR="5664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a:lnSpc>
                          <a:spcPct val="115000"/>
                        </a:lnSpc>
                        <a:spcAft>
                          <a:spcPts val="0"/>
                        </a:spcAft>
                      </a:pPr>
                      <a:r>
                        <a:rPr lang="en-US" sz="1000" dirty="0">
                          <a:effectLst/>
                          <a:latin typeface="Verdana" panose="020B0604030504040204" pitchFamily="34" charset="0"/>
                          <a:ea typeface="Verdana" panose="020B0604030504040204" pitchFamily="34" charset="0"/>
                          <a:cs typeface="Verdana" panose="020B0604030504040204" pitchFamily="34" charset="0"/>
                        </a:rPr>
                        <a:t># of tickets</a:t>
                      </a:r>
                    </a:p>
                  </a:txBody>
                  <a:tcPr marL="56645" marR="5664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15000"/>
                        </a:lnSpc>
                        <a:spcAft>
                          <a:spcPts val="0"/>
                        </a:spcAft>
                      </a:pPr>
                      <a:r>
                        <a:rPr lang="en-US" sz="1000" dirty="0">
                          <a:effectLst/>
                          <a:latin typeface="Verdana" panose="020B0604030504040204" pitchFamily="34" charset="0"/>
                          <a:ea typeface="Verdana" panose="020B0604030504040204" pitchFamily="34" charset="0"/>
                          <a:cs typeface="Verdana" panose="020B0604030504040204" pitchFamily="34" charset="0"/>
                        </a:rPr>
                        <a:t>Ticket volume directly addressed to </a:t>
                      </a:r>
                      <a:r>
                        <a:rPr lang="en-US" sz="1000" b="0" i="0" u="none" strike="noStrike" dirty="0">
                          <a:latin typeface="Verdana" pitchFamily="34" charset="0"/>
                        </a:rPr>
                        <a:t>B&amp;PS  </a:t>
                      </a:r>
                      <a:r>
                        <a:rPr lang="en-US" sz="1000" dirty="0">
                          <a:effectLst/>
                          <a:latin typeface="Verdana" panose="020B0604030504040204" pitchFamily="34" charset="0"/>
                          <a:ea typeface="Verdana" panose="020B0604030504040204" pitchFamily="34" charset="0"/>
                          <a:cs typeface="Verdana" panose="020B0604030504040204" pitchFamily="34" charset="0"/>
                        </a:rPr>
                        <a:t>Support teams </a:t>
                      </a:r>
                    </a:p>
                  </a:txBody>
                  <a:tcPr marL="56645" marR="5664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lnSpc>
                          <a:spcPct val="115000"/>
                        </a:lnSpc>
                        <a:spcAft>
                          <a:spcPts val="0"/>
                        </a:spcAft>
                      </a:pPr>
                      <a:r>
                        <a:rPr lang="en-US" sz="1000" b="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FREE</a:t>
                      </a:r>
                    </a:p>
                  </a:txBody>
                  <a:tcPr marL="56645" marR="5664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379942">
                <a:tc vMerge="1">
                  <a:txBody>
                    <a:bodyPr/>
                    <a:lstStyle/>
                    <a:p>
                      <a:pPr>
                        <a:lnSpc>
                          <a:spcPct val="115000"/>
                        </a:lnSpc>
                        <a:spcAft>
                          <a:spcPts val="0"/>
                        </a:spcAft>
                      </a:pPr>
                      <a:endParaRPr lang="en-US" sz="1400" dirty="0">
                        <a:effectLst/>
                        <a:latin typeface="Verdana" panose="020B0604030504040204" pitchFamily="34" charset="0"/>
                        <a:ea typeface="Verdana" panose="020B0604030504040204" pitchFamily="34" charset="0"/>
                        <a:cs typeface="Verdana" panose="020B0604030504040204" pitchFamily="34" charset="0"/>
                      </a:endParaRPr>
                    </a:p>
                  </a:txBody>
                  <a:tcPr marL="56645" marR="566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nSpc>
                          <a:spcPct val="115000"/>
                        </a:lnSpc>
                        <a:spcAft>
                          <a:spcPts val="0"/>
                        </a:spcAft>
                      </a:pPr>
                      <a:endParaRPr lang="en-US" sz="1400" dirty="0">
                        <a:effectLst/>
                        <a:latin typeface="Verdana" panose="020B0604030504040204" pitchFamily="34" charset="0"/>
                        <a:ea typeface="Verdana" panose="020B0604030504040204" pitchFamily="34" charset="0"/>
                        <a:cs typeface="Verdana" panose="020B0604030504040204" pitchFamily="34" charset="0"/>
                      </a:endParaRPr>
                    </a:p>
                  </a:txBody>
                  <a:tcPr marL="56645" marR="566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15000"/>
                        </a:lnSpc>
                        <a:spcAft>
                          <a:spcPts val="0"/>
                        </a:spcAft>
                      </a:pPr>
                      <a:r>
                        <a:rPr lang="en-US" sz="1000" dirty="0">
                          <a:effectLst/>
                          <a:latin typeface="Verdana" panose="020B0604030504040204" pitchFamily="34" charset="0"/>
                          <a:ea typeface="Verdana" panose="020B0604030504040204" pitchFamily="34" charset="0"/>
                          <a:cs typeface="Verdana" panose="020B0604030504040204" pitchFamily="34" charset="0"/>
                        </a:rPr>
                        <a:t>Ticket volume addressed to GDTS Support teams </a:t>
                      </a:r>
                    </a:p>
                  </a:txBody>
                  <a:tcPr marL="56645" marR="5664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lnSpc>
                          <a:spcPct val="115000"/>
                        </a:lnSpc>
                        <a:spcAft>
                          <a:spcPts val="0"/>
                        </a:spcAft>
                      </a:pPr>
                      <a:r>
                        <a:rPr lang="en-US" sz="1000" b="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17.00 € / ticket</a:t>
                      </a:r>
                    </a:p>
                  </a:txBody>
                  <a:tcPr marL="56645" marR="5664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379942">
                <a:tc>
                  <a:txBody>
                    <a:bodyPr/>
                    <a:lstStyle/>
                    <a:p>
                      <a:pPr>
                        <a:lnSpc>
                          <a:spcPct val="115000"/>
                        </a:lnSpc>
                        <a:spcAft>
                          <a:spcPts val="0"/>
                        </a:spcAft>
                      </a:pPr>
                      <a:r>
                        <a:rPr lang="en-US" sz="1000" dirty="0">
                          <a:effectLst/>
                          <a:latin typeface="Verdana" panose="020B0604030504040204" pitchFamily="34" charset="0"/>
                          <a:ea typeface="Verdana" panose="020B0604030504040204" pitchFamily="34" charset="0"/>
                          <a:cs typeface="Verdana" panose="020B0604030504040204" pitchFamily="34" charset="0"/>
                        </a:rPr>
                        <a:t>Interface </a:t>
                      </a:r>
                    </a:p>
                  </a:txBody>
                  <a:tcPr marL="56645" marR="5664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15000"/>
                        </a:lnSpc>
                        <a:spcAft>
                          <a:spcPts val="0"/>
                        </a:spcAft>
                      </a:pPr>
                      <a:r>
                        <a:rPr lang="en-US" sz="1000" dirty="0">
                          <a:effectLst/>
                          <a:latin typeface="Verdana" panose="020B0604030504040204" pitchFamily="34" charset="0"/>
                          <a:ea typeface="Verdana" panose="020B0604030504040204" pitchFamily="34" charset="0"/>
                          <a:cs typeface="Verdana" panose="020B0604030504040204" pitchFamily="34" charset="0"/>
                        </a:rPr>
                        <a:t># of Interfaces</a:t>
                      </a:r>
                    </a:p>
                  </a:txBody>
                  <a:tcPr marL="56645" marR="5664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15000"/>
                        </a:lnSpc>
                        <a:spcAft>
                          <a:spcPts val="0"/>
                        </a:spcAft>
                      </a:pPr>
                      <a:r>
                        <a:rPr lang="en-US" sz="1000" baseline="0" dirty="0">
                          <a:effectLst/>
                          <a:latin typeface="Verdana" panose="020B0604030504040204" pitchFamily="34" charset="0"/>
                          <a:ea typeface="Verdana" panose="020B0604030504040204" pitchFamily="34" charset="0"/>
                          <a:cs typeface="Verdana" panose="020B0604030504040204" pitchFamily="34" charset="0"/>
                        </a:rPr>
                        <a:t>ESB </a:t>
                      </a:r>
                      <a:r>
                        <a:rPr lang="en-US" sz="1000" kern="1200" baseline="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interface</a:t>
                      </a:r>
                      <a:r>
                        <a:rPr lang="en-US" sz="1000" baseline="0" dirty="0">
                          <a:effectLst/>
                          <a:latin typeface="Verdana" panose="020B0604030504040204" pitchFamily="34" charset="0"/>
                          <a:ea typeface="Verdana" panose="020B0604030504040204" pitchFamily="34" charset="0"/>
                          <a:cs typeface="Verdana" panose="020B0604030504040204" pitchFamily="34" charset="0"/>
                        </a:rPr>
                        <a:t> (This is supported </a:t>
                      </a:r>
                      <a:r>
                        <a:rPr lang="en-US" sz="1000" b="1" u="sng" baseline="0" dirty="0">
                          <a:effectLst/>
                          <a:latin typeface="Verdana" panose="020B0604030504040204" pitchFamily="34" charset="0"/>
                          <a:ea typeface="Verdana" panose="020B0604030504040204" pitchFamily="34" charset="0"/>
                          <a:cs typeface="Verdana" panose="020B0604030504040204" pitchFamily="34" charset="0"/>
                        </a:rPr>
                        <a:t>only</a:t>
                      </a:r>
                      <a:r>
                        <a:rPr lang="en-US" sz="1000" b="1" u="none" baseline="0" dirty="0">
                          <a:effectLst/>
                          <a:latin typeface="Verdana" panose="020B0604030504040204" pitchFamily="34" charset="0"/>
                          <a:ea typeface="Verdana" panose="020B0604030504040204" pitchFamily="34" charset="0"/>
                          <a:cs typeface="Verdana" panose="020B0604030504040204" pitchFamily="34" charset="0"/>
                        </a:rPr>
                        <a:t> </a:t>
                      </a:r>
                      <a:r>
                        <a:rPr lang="en-US" sz="1000" baseline="0" dirty="0">
                          <a:effectLst/>
                          <a:latin typeface="Verdana" panose="020B0604030504040204" pitchFamily="34" charset="0"/>
                          <a:ea typeface="Verdana" panose="020B0604030504040204" pitchFamily="34" charset="0"/>
                          <a:cs typeface="Verdana" panose="020B0604030504040204" pitchFamily="34" charset="0"/>
                        </a:rPr>
                        <a:t>by GDTS)</a:t>
                      </a:r>
                      <a:endParaRPr lang="en-US" sz="1000" dirty="0">
                        <a:solidFill>
                          <a:srgbClr val="FF0000"/>
                        </a:solidFill>
                        <a:effectLst/>
                        <a:latin typeface="Verdana" panose="020B0604030504040204" pitchFamily="34" charset="0"/>
                        <a:ea typeface="Verdana" panose="020B0604030504040204" pitchFamily="34" charset="0"/>
                        <a:cs typeface="Verdana" panose="020B0604030504040204" pitchFamily="34" charset="0"/>
                      </a:endParaRPr>
                    </a:p>
                  </a:txBody>
                  <a:tcPr marL="56645" marR="5664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en-US" sz="1000" b="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624.20 € / month</a:t>
                      </a:r>
                    </a:p>
                  </a:txBody>
                  <a:tcPr marL="56645" marR="5664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2883297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Appscan</a:t>
            </a:r>
          </a:p>
        </p:txBody>
      </p:sp>
    </p:spTree>
    <p:extLst>
      <p:ext uri="{BB962C8B-B14F-4D97-AF65-F5344CB8AC3E}">
        <p14:creationId xmlns:p14="http://schemas.microsoft.com/office/powerpoint/2010/main" val="12253438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82179"/>
            <a:ext cx="6291808" cy="417363"/>
          </a:xfrm>
        </p:spPr>
        <p:txBody>
          <a:bodyPr/>
          <a:lstStyle/>
          <a:p>
            <a:r>
              <a:rPr lang="en-GB" sz="2000" dirty="0" err="1"/>
              <a:t>AppScan</a:t>
            </a:r>
            <a:r>
              <a:rPr lang="en-GB" sz="2000" dirty="0"/>
              <a:t> </a:t>
            </a:r>
            <a:r>
              <a:rPr lang="en-US" sz="2000" dirty="0"/>
              <a:t>for B&amp;PS customers</a:t>
            </a:r>
            <a:endParaRPr lang="en-GB" sz="2000" dirty="0"/>
          </a:p>
        </p:txBody>
      </p:sp>
      <p:sp>
        <p:nvSpPr>
          <p:cNvPr id="3" name="Content Placeholder 2"/>
          <p:cNvSpPr>
            <a:spLocks noGrp="1"/>
          </p:cNvSpPr>
          <p:nvPr>
            <p:ph idx="1"/>
          </p:nvPr>
        </p:nvSpPr>
        <p:spPr>
          <a:xfrm>
            <a:off x="131665" y="994755"/>
            <a:ext cx="6270003" cy="834857"/>
          </a:xfrm>
        </p:spPr>
        <p:txBody>
          <a:bodyPr/>
          <a:lstStyle/>
          <a:p>
            <a:pPr fontAlgn="ctr">
              <a:lnSpc>
                <a:spcPct val="150000"/>
              </a:lnSpc>
            </a:pPr>
            <a:r>
              <a:rPr lang="es-ES_tradnl" dirty="0" err="1"/>
              <a:t>AppScan</a:t>
            </a:r>
            <a:r>
              <a:rPr lang="es-ES_tradnl" dirty="0"/>
              <a:t> </a:t>
            </a:r>
            <a:r>
              <a:rPr lang="es-ES_tradnl" dirty="0" err="1"/>
              <a:t>is</a:t>
            </a:r>
            <a:r>
              <a:rPr lang="es-ES_tradnl" dirty="0"/>
              <a:t> </a:t>
            </a:r>
            <a:r>
              <a:rPr lang="es-ES_tradnl" dirty="0" err="1"/>
              <a:t>not</a:t>
            </a:r>
            <a:r>
              <a:rPr lang="es-ES_tradnl" dirty="0"/>
              <a:t> free in </a:t>
            </a:r>
            <a:r>
              <a:rPr lang="es-ES_tradnl" dirty="0" err="1"/>
              <a:t>following</a:t>
            </a:r>
            <a:r>
              <a:rPr lang="es-ES_tradnl" dirty="0"/>
              <a:t> cases:</a:t>
            </a:r>
          </a:p>
          <a:p>
            <a:pPr lvl="1" fontAlgn="ctr">
              <a:lnSpc>
                <a:spcPct val="150000"/>
              </a:lnSpc>
            </a:pPr>
            <a:r>
              <a:rPr lang="en-GB" sz="1400" dirty="0"/>
              <a:t>B&amp;PS customers and their subcontractors</a:t>
            </a:r>
          </a:p>
          <a:p>
            <a:pPr lvl="1" fontAlgn="ctr">
              <a:lnSpc>
                <a:spcPct val="150000"/>
              </a:lnSpc>
            </a:pPr>
            <a:r>
              <a:rPr lang="en-GB" sz="1400" dirty="0"/>
              <a:t>B&amp;PS Projects working from specific DMZ not able to connect to KI tools (SSC) License servers</a:t>
            </a:r>
          </a:p>
          <a:p>
            <a:pPr lvl="1" fontAlgn="ctr">
              <a:lnSpc>
                <a:spcPct val="150000"/>
              </a:lnSpc>
            </a:pPr>
            <a:endParaRPr lang="en-GB" sz="1400" dirty="0"/>
          </a:p>
          <a:p>
            <a:pPr lvl="1" fontAlgn="ctr">
              <a:lnSpc>
                <a:spcPct val="150000"/>
              </a:lnSpc>
            </a:pPr>
            <a:endParaRPr lang="en-GB" sz="1400" dirty="0"/>
          </a:p>
          <a:p>
            <a:pPr lvl="1" fontAlgn="ctr">
              <a:lnSpc>
                <a:spcPct val="150000"/>
              </a:lnSpc>
            </a:pPr>
            <a:endParaRPr lang="en-GB" sz="1400" dirty="0"/>
          </a:p>
          <a:p>
            <a:pPr lvl="1" fontAlgn="ctr">
              <a:lnSpc>
                <a:spcPct val="150000"/>
              </a:lnSpc>
            </a:pPr>
            <a:endParaRPr lang="es-ES_tradnl" sz="1400" dirty="0"/>
          </a:p>
          <a:p>
            <a:pPr marL="0" indent="0" fontAlgn="ctr">
              <a:lnSpc>
                <a:spcPct val="150000"/>
              </a:lnSpc>
              <a:buNone/>
            </a:pPr>
            <a:endParaRPr lang="en-US" dirty="0"/>
          </a:p>
          <a:p>
            <a:endParaRPr lang="en-GB" dirty="0"/>
          </a:p>
        </p:txBody>
      </p:sp>
      <p:sp>
        <p:nvSpPr>
          <p:cNvPr id="14" name="Text Box 10">
            <a:extLst>
              <a:ext uri="{FF2B5EF4-FFF2-40B4-BE49-F238E27FC236}">
                <a16:creationId xmlns:a16="http://schemas.microsoft.com/office/drawing/2014/main" id="{52F1531E-3435-48FD-8EB4-A2E69246992D}"/>
              </a:ext>
            </a:extLst>
          </p:cNvPr>
          <p:cNvSpPr txBox="1">
            <a:spLocks noChangeArrowheads="1"/>
          </p:cNvSpPr>
          <p:nvPr/>
        </p:nvSpPr>
        <p:spPr bwMode="auto">
          <a:xfrm>
            <a:off x="4927110" y="3540696"/>
            <a:ext cx="1272740" cy="772885"/>
          </a:xfrm>
          <a:prstGeom prst="rect">
            <a:avLst/>
          </a:prstGeom>
          <a:solidFill>
            <a:schemeClr val="bg1"/>
          </a:solidFill>
          <a:ln w="9525">
            <a:solidFill>
              <a:srgbClr val="0066A1"/>
            </a:solidFill>
            <a:miter lim="800000"/>
            <a:headEnd/>
            <a:tailEnd/>
          </a:ln>
        </p:spPr>
        <p:txBody>
          <a:bodyPr lIns="90000" tIns="46800" rIns="90000" bIns="46800" anchor="ctr"/>
          <a:lstStyle>
            <a:lvl1pPr marL="265113" indent="-265113" defTabSz="762000" eaLnBrk="0" hangingPunct="0">
              <a:defRPr sz="1600">
                <a:solidFill>
                  <a:schemeClr val="tx1"/>
                </a:solidFill>
                <a:latin typeface="Verdana" pitchFamily="34" charset="0"/>
                <a:ea typeface="MS PGothic" pitchFamily="34" charset="-128"/>
              </a:defRPr>
            </a:lvl1pPr>
            <a:lvl2pPr marL="742950" indent="-285750" defTabSz="762000" eaLnBrk="0" hangingPunct="0">
              <a:defRPr sz="1600">
                <a:solidFill>
                  <a:schemeClr val="tx1"/>
                </a:solidFill>
                <a:latin typeface="Verdana" pitchFamily="34" charset="0"/>
                <a:ea typeface="MS PGothic" pitchFamily="34" charset="-128"/>
              </a:defRPr>
            </a:lvl2pPr>
            <a:lvl3pPr marL="1143000" indent="-228600" defTabSz="762000" eaLnBrk="0" hangingPunct="0">
              <a:defRPr sz="1600">
                <a:solidFill>
                  <a:schemeClr val="tx1"/>
                </a:solidFill>
                <a:latin typeface="Verdana" pitchFamily="34" charset="0"/>
                <a:ea typeface="MS PGothic" pitchFamily="34" charset="-128"/>
              </a:defRPr>
            </a:lvl3pPr>
            <a:lvl4pPr marL="1600200" indent="-228600" defTabSz="762000" eaLnBrk="0" hangingPunct="0">
              <a:defRPr sz="1600">
                <a:solidFill>
                  <a:schemeClr val="tx1"/>
                </a:solidFill>
                <a:latin typeface="Verdana" pitchFamily="34" charset="0"/>
                <a:ea typeface="MS PGothic" pitchFamily="34" charset="-128"/>
              </a:defRPr>
            </a:lvl4pPr>
            <a:lvl5pPr marL="2057400" indent="-228600" defTabSz="762000" eaLnBrk="0" hangingPunct="0">
              <a:defRPr sz="1600">
                <a:solidFill>
                  <a:schemeClr val="tx1"/>
                </a:solidFill>
                <a:latin typeface="Verdana" pitchFamily="34" charset="0"/>
                <a:ea typeface="MS PGothic" pitchFamily="34" charset="-128"/>
              </a:defRPr>
            </a:lvl5pPr>
            <a:lvl6pPr marL="25146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6pPr>
            <a:lvl7pPr marL="29718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7pPr>
            <a:lvl8pPr marL="34290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8pPr>
            <a:lvl9pPr marL="38862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9pPr>
          </a:lstStyle>
          <a:p>
            <a:pPr marL="0" indent="0" algn="ctr">
              <a:spcBef>
                <a:spcPts val="300"/>
              </a:spcBef>
              <a:buClr>
                <a:srgbClr val="0066A1"/>
              </a:buClr>
            </a:pPr>
            <a:r>
              <a:rPr lang="en-US" sz="1000" dirty="0"/>
              <a:t>640 €</a:t>
            </a:r>
          </a:p>
        </p:txBody>
      </p:sp>
      <p:sp>
        <p:nvSpPr>
          <p:cNvPr id="15" name="Text Box 11">
            <a:extLst>
              <a:ext uri="{FF2B5EF4-FFF2-40B4-BE49-F238E27FC236}">
                <a16:creationId xmlns:a16="http://schemas.microsoft.com/office/drawing/2014/main" id="{94E64407-E540-4EB1-A747-E02919C9F09F}"/>
              </a:ext>
            </a:extLst>
          </p:cNvPr>
          <p:cNvSpPr txBox="1">
            <a:spLocks noChangeArrowheads="1"/>
          </p:cNvSpPr>
          <p:nvPr/>
        </p:nvSpPr>
        <p:spPr bwMode="auto">
          <a:xfrm>
            <a:off x="3563888" y="3540696"/>
            <a:ext cx="1332391" cy="772885"/>
          </a:xfrm>
          <a:prstGeom prst="rect">
            <a:avLst/>
          </a:prstGeom>
          <a:solidFill>
            <a:schemeClr val="bg1"/>
          </a:solidFill>
          <a:ln w="9525">
            <a:solidFill>
              <a:srgbClr val="0066A1"/>
            </a:solidFill>
            <a:miter lim="800000"/>
            <a:headEnd/>
            <a:tailEnd/>
          </a:ln>
        </p:spPr>
        <p:txBody>
          <a:bodyPr lIns="90000" tIns="46800" rIns="90000" bIns="46800" anchor="ctr"/>
          <a:lstStyle>
            <a:lvl1pPr marL="265113" indent="-265113" defTabSz="762000" eaLnBrk="0" hangingPunct="0">
              <a:defRPr sz="1600">
                <a:solidFill>
                  <a:schemeClr val="tx1"/>
                </a:solidFill>
                <a:latin typeface="Verdana" pitchFamily="34" charset="0"/>
                <a:ea typeface="MS PGothic" pitchFamily="34" charset="-128"/>
              </a:defRPr>
            </a:lvl1pPr>
            <a:lvl2pPr marL="742950" indent="-285750" defTabSz="762000" eaLnBrk="0" hangingPunct="0">
              <a:defRPr sz="1600">
                <a:solidFill>
                  <a:schemeClr val="tx1"/>
                </a:solidFill>
                <a:latin typeface="Verdana" pitchFamily="34" charset="0"/>
                <a:ea typeface="MS PGothic" pitchFamily="34" charset="-128"/>
              </a:defRPr>
            </a:lvl2pPr>
            <a:lvl3pPr marL="1143000" indent="-228600" defTabSz="762000" eaLnBrk="0" hangingPunct="0">
              <a:defRPr sz="1600">
                <a:solidFill>
                  <a:schemeClr val="tx1"/>
                </a:solidFill>
                <a:latin typeface="Verdana" pitchFamily="34" charset="0"/>
                <a:ea typeface="MS PGothic" pitchFamily="34" charset="-128"/>
              </a:defRPr>
            </a:lvl3pPr>
            <a:lvl4pPr marL="1600200" indent="-228600" defTabSz="762000" eaLnBrk="0" hangingPunct="0">
              <a:defRPr sz="1600">
                <a:solidFill>
                  <a:schemeClr val="tx1"/>
                </a:solidFill>
                <a:latin typeface="Verdana" pitchFamily="34" charset="0"/>
                <a:ea typeface="MS PGothic" pitchFamily="34" charset="-128"/>
              </a:defRPr>
            </a:lvl4pPr>
            <a:lvl5pPr marL="2057400" indent="-228600" defTabSz="762000" eaLnBrk="0" hangingPunct="0">
              <a:defRPr sz="1600">
                <a:solidFill>
                  <a:schemeClr val="tx1"/>
                </a:solidFill>
                <a:latin typeface="Verdana" pitchFamily="34" charset="0"/>
                <a:ea typeface="MS PGothic" pitchFamily="34" charset="-128"/>
              </a:defRPr>
            </a:lvl5pPr>
            <a:lvl6pPr marL="25146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6pPr>
            <a:lvl7pPr marL="29718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7pPr>
            <a:lvl8pPr marL="34290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8pPr>
            <a:lvl9pPr marL="38862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9pPr>
          </a:lstStyle>
          <a:p>
            <a:pPr marL="0" indent="0" algn="ctr">
              <a:spcBef>
                <a:spcPts val="300"/>
              </a:spcBef>
              <a:buClr>
                <a:srgbClr val="0066A1"/>
              </a:buClr>
            </a:pPr>
            <a:r>
              <a:rPr lang="en-US" sz="1000" dirty="0"/>
              <a:t>660 €</a:t>
            </a:r>
          </a:p>
        </p:txBody>
      </p:sp>
      <p:sp>
        <p:nvSpPr>
          <p:cNvPr id="16" name="Text Box 12">
            <a:extLst>
              <a:ext uri="{FF2B5EF4-FFF2-40B4-BE49-F238E27FC236}">
                <a16:creationId xmlns:a16="http://schemas.microsoft.com/office/drawing/2014/main" id="{97B3B4F4-B584-4999-8CC1-ECF7A1736DC6}"/>
              </a:ext>
            </a:extLst>
          </p:cNvPr>
          <p:cNvSpPr txBox="1">
            <a:spLocks noChangeArrowheads="1"/>
          </p:cNvSpPr>
          <p:nvPr/>
        </p:nvSpPr>
        <p:spPr bwMode="auto">
          <a:xfrm>
            <a:off x="3563888" y="2643758"/>
            <a:ext cx="2635962" cy="440668"/>
          </a:xfrm>
          <a:prstGeom prst="rect">
            <a:avLst/>
          </a:prstGeom>
          <a:solidFill>
            <a:srgbClr val="0066A1"/>
          </a:solidFill>
          <a:ln w="9525">
            <a:solidFill>
              <a:srgbClr val="0066A1"/>
            </a:solidFill>
            <a:miter lim="800000"/>
            <a:headEnd/>
            <a:tailEnd/>
          </a:ln>
        </p:spPr>
        <p:txBody>
          <a:bodyPr lIns="90000" tIns="46800" rIns="90000" bIns="46800" anchor="ctr">
            <a:noAutofit/>
          </a:bodyPr>
          <a:lstStyle>
            <a:lvl1pPr defTabSz="762000" eaLnBrk="0" hangingPunct="0">
              <a:defRPr sz="1600">
                <a:solidFill>
                  <a:schemeClr val="tx1"/>
                </a:solidFill>
                <a:latin typeface="Verdana" pitchFamily="34" charset="0"/>
                <a:ea typeface="MS PGothic" pitchFamily="34" charset="-128"/>
              </a:defRPr>
            </a:lvl1pPr>
            <a:lvl2pPr marL="742950" indent="-285750" defTabSz="762000" eaLnBrk="0" hangingPunct="0">
              <a:defRPr sz="1600">
                <a:solidFill>
                  <a:schemeClr val="tx1"/>
                </a:solidFill>
                <a:latin typeface="Verdana" pitchFamily="34" charset="0"/>
                <a:ea typeface="MS PGothic" pitchFamily="34" charset="-128"/>
              </a:defRPr>
            </a:lvl2pPr>
            <a:lvl3pPr marL="1143000" indent="-228600" defTabSz="762000" eaLnBrk="0" hangingPunct="0">
              <a:defRPr sz="1600">
                <a:solidFill>
                  <a:schemeClr val="tx1"/>
                </a:solidFill>
                <a:latin typeface="Verdana" pitchFamily="34" charset="0"/>
                <a:ea typeface="MS PGothic" pitchFamily="34" charset="-128"/>
              </a:defRPr>
            </a:lvl3pPr>
            <a:lvl4pPr marL="1600200" indent="-228600" defTabSz="762000" eaLnBrk="0" hangingPunct="0">
              <a:defRPr sz="1600">
                <a:solidFill>
                  <a:schemeClr val="tx1"/>
                </a:solidFill>
                <a:latin typeface="Verdana" pitchFamily="34" charset="0"/>
                <a:ea typeface="MS PGothic" pitchFamily="34" charset="-128"/>
              </a:defRPr>
            </a:lvl4pPr>
            <a:lvl5pPr marL="2057400" indent="-228600" defTabSz="762000" eaLnBrk="0" hangingPunct="0">
              <a:defRPr sz="1600">
                <a:solidFill>
                  <a:schemeClr val="tx1"/>
                </a:solidFill>
                <a:latin typeface="Verdana" pitchFamily="34" charset="0"/>
                <a:ea typeface="MS PGothic" pitchFamily="34" charset="-128"/>
              </a:defRPr>
            </a:lvl5pPr>
            <a:lvl6pPr marL="25146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6pPr>
            <a:lvl7pPr marL="29718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7pPr>
            <a:lvl8pPr marL="34290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8pPr>
            <a:lvl9pPr marL="38862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9pPr>
          </a:lstStyle>
          <a:p>
            <a:pPr lvl="0" algn="ctr" defTabSz="914400" eaLnBrk="1" fontAlgn="ctr" hangingPunct="1">
              <a:spcBef>
                <a:spcPct val="0"/>
              </a:spcBef>
              <a:spcAft>
                <a:spcPct val="0"/>
              </a:spcAft>
            </a:pPr>
            <a:r>
              <a:rPr lang="en-US" sz="1000" b="1" dirty="0">
                <a:solidFill>
                  <a:schemeClr val="bg1"/>
                </a:solidFill>
              </a:rPr>
              <a:t>IBM</a:t>
            </a:r>
          </a:p>
        </p:txBody>
      </p:sp>
      <p:sp>
        <p:nvSpPr>
          <p:cNvPr id="18" name="Text Box 12">
            <a:extLst>
              <a:ext uri="{FF2B5EF4-FFF2-40B4-BE49-F238E27FC236}">
                <a16:creationId xmlns:a16="http://schemas.microsoft.com/office/drawing/2014/main" id="{861A1780-20C5-4800-9D35-83A78AB3D45E}"/>
              </a:ext>
            </a:extLst>
          </p:cNvPr>
          <p:cNvSpPr txBox="1">
            <a:spLocks noChangeArrowheads="1"/>
          </p:cNvSpPr>
          <p:nvPr/>
        </p:nvSpPr>
        <p:spPr bwMode="auto">
          <a:xfrm>
            <a:off x="3563888" y="3084426"/>
            <a:ext cx="1332391" cy="456270"/>
          </a:xfrm>
          <a:prstGeom prst="rect">
            <a:avLst/>
          </a:prstGeom>
          <a:solidFill>
            <a:srgbClr val="92D050"/>
          </a:solidFill>
          <a:ln w="9525">
            <a:solidFill>
              <a:srgbClr val="0066A1"/>
            </a:solidFill>
            <a:miter lim="800000"/>
            <a:headEnd/>
            <a:tailEnd/>
          </a:ln>
        </p:spPr>
        <p:txBody>
          <a:bodyPr lIns="90000" tIns="46800" rIns="90000" bIns="46800" anchor="ctr">
            <a:noAutofit/>
          </a:bodyPr>
          <a:lstStyle>
            <a:lvl1pPr defTabSz="762000" eaLnBrk="0" hangingPunct="0">
              <a:defRPr sz="1600">
                <a:solidFill>
                  <a:schemeClr val="tx1"/>
                </a:solidFill>
                <a:latin typeface="Verdana" pitchFamily="34" charset="0"/>
                <a:ea typeface="MS PGothic" pitchFamily="34" charset="-128"/>
              </a:defRPr>
            </a:lvl1pPr>
            <a:lvl2pPr marL="742950" indent="-285750" defTabSz="762000" eaLnBrk="0" hangingPunct="0">
              <a:defRPr sz="1600">
                <a:solidFill>
                  <a:schemeClr val="tx1"/>
                </a:solidFill>
                <a:latin typeface="Verdana" pitchFamily="34" charset="0"/>
                <a:ea typeface="MS PGothic" pitchFamily="34" charset="-128"/>
              </a:defRPr>
            </a:lvl2pPr>
            <a:lvl3pPr marL="1143000" indent="-228600" defTabSz="762000" eaLnBrk="0" hangingPunct="0">
              <a:defRPr sz="1600">
                <a:solidFill>
                  <a:schemeClr val="tx1"/>
                </a:solidFill>
                <a:latin typeface="Verdana" pitchFamily="34" charset="0"/>
                <a:ea typeface="MS PGothic" pitchFamily="34" charset="-128"/>
              </a:defRPr>
            </a:lvl3pPr>
            <a:lvl4pPr marL="1600200" indent="-228600" defTabSz="762000" eaLnBrk="0" hangingPunct="0">
              <a:defRPr sz="1600">
                <a:solidFill>
                  <a:schemeClr val="tx1"/>
                </a:solidFill>
                <a:latin typeface="Verdana" pitchFamily="34" charset="0"/>
                <a:ea typeface="MS PGothic" pitchFamily="34" charset="-128"/>
              </a:defRPr>
            </a:lvl4pPr>
            <a:lvl5pPr marL="2057400" indent="-228600" defTabSz="762000" eaLnBrk="0" hangingPunct="0">
              <a:defRPr sz="1600">
                <a:solidFill>
                  <a:schemeClr val="tx1"/>
                </a:solidFill>
                <a:latin typeface="Verdana" pitchFamily="34" charset="0"/>
                <a:ea typeface="MS PGothic" pitchFamily="34" charset="-128"/>
              </a:defRPr>
            </a:lvl5pPr>
            <a:lvl6pPr marL="25146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6pPr>
            <a:lvl7pPr marL="29718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7pPr>
            <a:lvl8pPr marL="34290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8pPr>
            <a:lvl9pPr marL="38862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9pPr>
          </a:lstStyle>
          <a:p>
            <a:pPr lvl="0" algn="ctr" defTabSz="914400" eaLnBrk="1" fontAlgn="ctr" hangingPunct="1">
              <a:spcBef>
                <a:spcPct val="0"/>
              </a:spcBef>
              <a:spcAft>
                <a:spcPct val="0"/>
              </a:spcAft>
            </a:pPr>
            <a:r>
              <a:rPr lang="en-US" sz="900" b="1" dirty="0">
                <a:solidFill>
                  <a:schemeClr val="bg1"/>
                </a:solidFill>
              </a:rPr>
              <a:t>AppScan Standard</a:t>
            </a:r>
          </a:p>
        </p:txBody>
      </p:sp>
      <p:sp>
        <p:nvSpPr>
          <p:cNvPr id="19" name="Text Box 13">
            <a:extLst>
              <a:ext uri="{FF2B5EF4-FFF2-40B4-BE49-F238E27FC236}">
                <a16:creationId xmlns:a16="http://schemas.microsoft.com/office/drawing/2014/main" id="{CE19D9C0-52E7-4672-8711-C37BAFEC402E}"/>
              </a:ext>
            </a:extLst>
          </p:cNvPr>
          <p:cNvSpPr txBox="1">
            <a:spLocks noChangeArrowheads="1"/>
          </p:cNvSpPr>
          <p:nvPr/>
        </p:nvSpPr>
        <p:spPr bwMode="auto">
          <a:xfrm>
            <a:off x="4927111" y="3085980"/>
            <a:ext cx="1272739" cy="456270"/>
          </a:xfrm>
          <a:prstGeom prst="rect">
            <a:avLst/>
          </a:prstGeom>
          <a:solidFill>
            <a:srgbClr val="92D050"/>
          </a:solidFill>
          <a:ln w="9525">
            <a:solidFill>
              <a:srgbClr val="0066A1"/>
            </a:solidFill>
            <a:miter lim="800000"/>
            <a:headEnd/>
            <a:tailEnd/>
          </a:ln>
        </p:spPr>
        <p:txBody>
          <a:bodyPr lIns="90000" tIns="46800" rIns="90000" bIns="46800" anchor="ctr">
            <a:noAutofit/>
          </a:bodyPr>
          <a:lstStyle>
            <a:lvl1pPr defTabSz="762000" eaLnBrk="0" hangingPunct="0">
              <a:defRPr sz="1600">
                <a:solidFill>
                  <a:schemeClr val="tx1"/>
                </a:solidFill>
                <a:latin typeface="Verdana" pitchFamily="34" charset="0"/>
                <a:ea typeface="MS PGothic" pitchFamily="34" charset="-128"/>
              </a:defRPr>
            </a:lvl1pPr>
            <a:lvl2pPr marL="742950" indent="-285750" defTabSz="762000" eaLnBrk="0" hangingPunct="0">
              <a:defRPr sz="1600">
                <a:solidFill>
                  <a:schemeClr val="tx1"/>
                </a:solidFill>
                <a:latin typeface="Verdana" pitchFamily="34" charset="0"/>
                <a:ea typeface="MS PGothic" pitchFamily="34" charset="-128"/>
              </a:defRPr>
            </a:lvl2pPr>
            <a:lvl3pPr marL="1143000" indent="-228600" defTabSz="762000" eaLnBrk="0" hangingPunct="0">
              <a:defRPr sz="1600">
                <a:solidFill>
                  <a:schemeClr val="tx1"/>
                </a:solidFill>
                <a:latin typeface="Verdana" pitchFamily="34" charset="0"/>
                <a:ea typeface="MS PGothic" pitchFamily="34" charset="-128"/>
              </a:defRPr>
            </a:lvl3pPr>
            <a:lvl4pPr marL="1600200" indent="-228600" defTabSz="762000" eaLnBrk="0" hangingPunct="0">
              <a:defRPr sz="1600">
                <a:solidFill>
                  <a:schemeClr val="tx1"/>
                </a:solidFill>
                <a:latin typeface="Verdana" pitchFamily="34" charset="0"/>
                <a:ea typeface="MS PGothic" pitchFamily="34" charset="-128"/>
              </a:defRPr>
            </a:lvl4pPr>
            <a:lvl5pPr marL="2057400" indent="-228600" defTabSz="762000" eaLnBrk="0" hangingPunct="0">
              <a:defRPr sz="1600">
                <a:solidFill>
                  <a:schemeClr val="tx1"/>
                </a:solidFill>
                <a:latin typeface="Verdana" pitchFamily="34" charset="0"/>
                <a:ea typeface="MS PGothic" pitchFamily="34" charset="-128"/>
              </a:defRPr>
            </a:lvl5pPr>
            <a:lvl6pPr marL="25146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6pPr>
            <a:lvl7pPr marL="29718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7pPr>
            <a:lvl8pPr marL="34290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8pPr>
            <a:lvl9pPr marL="38862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9pPr>
          </a:lstStyle>
          <a:p>
            <a:pPr algn="ctr" defTabSz="914400" eaLnBrk="1" fontAlgn="ctr" hangingPunct="1">
              <a:spcBef>
                <a:spcPct val="0"/>
              </a:spcBef>
              <a:spcAft>
                <a:spcPct val="0"/>
              </a:spcAft>
            </a:pPr>
            <a:r>
              <a:rPr lang="en-US" sz="1000" b="1" dirty="0">
                <a:solidFill>
                  <a:schemeClr val="bg1"/>
                </a:solidFill>
              </a:rPr>
              <a:t>AppScan Source</a:t>
            </a:r>
          </a:p>
        </p:txBody>
      </p:sp>
      <p:sp>
        <p:nvSpPr>
          <p:cNvPr id="20" name="Text Box 10">
            <a:extLst>
              <a:ext uri="{FF2B5EF4-FFF2-40B4-BE49-F238E27FC236}">
                <a16:creationId xmlns:a16="http://schemas.microsoft.com/office/drawing/2014/main" id="{E4E65F05-74E4-43FA-9904-F973539AE92B}"/>
              </a:ext>
            </a:extLst>
          </p:cNvPr>
          <p:cNvSpPr txBox="1">
            <a:spLocks noChangeArrowheads="1"/>
          </p:cNvSpPr>
          <p:nvPr/>
        </p:nvSpPr>
        <p:spPr bwMode="auto">
          <a:xfrm>
            <a:off x="2554985" y="3540696"/>
            <a:ext cx="978073" cy="772885"/>
          </a:xfrm>
          <a:prstGeom prst="rect">
            <a:avLst/>
          </a:prstGeom>
          <a:solidFill>
            <a:schemeClr val="bg1"/>
          </a:solidFill>
          <a:ln w="9525">
            <a:solidFill>
              <a:srgbClr val="0066A1"/>
            </a:solidFill>
            <a:miter lim="800000"/>
            <a:headEnd/>
            <a:tailEnd/>
          </a:ln>
        </p:spPr>
        <p:txBody>
          <a:bodyPr vert="horz" lIns="90000" tIns="46800" rIns="90000" bIns="46800" anchor="ctr"/>
          <a:lstStyle>
            <a:lvl1pPr marL="265113" indent="-265113" defTabSz="762000" eaLnBrk="0" hangingPunct="0">
              <a:defRPr sz="1600">
                <a:solidFill>
                  <a:schemeClr val="tx1"/>
                </a:solidFill>
                <a:latin typeface="Verdana" pitchFamily="34" charset="0"/>
                <a:ea typeface="MS PGothic" pitchFamily="34" charset="-128"/>
              </a:defRPr>
            </a:lvl1pPr>
            <a:lvl2pPr marL="742950" indent="-285750" defTabSz="762000" eaLnBrk="0" hangingPunct="0">
              <a:defRPr sz="1600">
                <a:solidFill>
                  <a:schemeClr val="tx1"/>
                </a:solidFill>
                <a:latin typeface="Verdana" pitchFamily="34" charset="0"/>
                <a:ea typeface="MS PGothic" pitchFamily="34" charset="-128"/>
              </a:defRPr>
            </a:lvl2pPr>
            <a:lvl3pPr marL="1143000" indent="-228600" defTabSz="762000" eaLnBrk="0" hangingPunct="0">
              <a:defRPr sz="1600">
                <a:solidFill>
                  <a:schemeClr val="tx1"/>
                </a:solidFill>
                <a:latin typeface="Verdana" pitchFamily="34" charset="0"/>
                <a:ea typeface="MS PGothic" pitchFamily="34" charset="-128"/>
              </a:defRPr>
            </a:lvl3pPr>
            <a:lvl4pPr marL="1600200" indent="-228600" defTabSz="762000" eaLnBrk="0" hangingPunct="0">
              <a:defRPr sz="1600">
                <a:solidFill>
                  <a:schemeClr val="tx1"/>
                </a:solidFill>
                <a:latin typeface="Verdana" pitchFamily="34" charset="0"/>
                <a:ea typeface="MS PGothic" pitchFamily="34" charset="-128"/>
              </a:defRPr>
            </a:lvl4pPr>
            <a:lvl5pPr marL="2057400" indent="-228600" defTabSz="762000" eaLnBrk="0" hangingPunct="0">
              <a:defRPr sz="1600">
                <a:solidFill>
                  <a:schemeClr val="tx1"/>
                </a:solidFill>
                <a:latin typeface="Verdana" pitchFamily="34" charset="0"/>
                <a:ea typeface="MS PGothic" pitchFamily="34" charset="-128"/>
              </a:defRPr>
            </a:lvl5pPr>
            <a:lvl6pPr marL="25146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6pPr>
            <a:lvl7pPr marL="29718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7pPr>
            <a:lvl8pPr marL="34290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8pPr>
            <a:lvl9pPr marL="38862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9pPr>
          </a:lstStyle>
          <a:p>
            <a:pPr marL="0" indent="0">
              <a:spcBef>
                <a:spcPts val="300"/>
              </a:spcBef>
              <a:buClr>
                <a:srgbClr val="0066A1"/>
              </a:buClr>
            </a:pPr>
            <a:r>
              <a:rPr lang="en-US" sz="900" dirty="0">
                <a:solidFill>
                  <a:srgbClr val="000000"/>
                </a:solidFill>
              </a:rPr>
              <a:t>Cost : KI tools (SSC) tools licenses cost</a:t>
            </a:r>
            <a:endParaRPr lang="en-US" sz="1000" dirty="0">
              <a:solidFill>
                <a:srgbClr val="000000"/>
              </a:solidFill>
            </a:endParaRPr>
          </a:p>
          <a:p>
            <a:pPr marL="0" indent="0" algn="ctr">
              <a:spcBef>
                <a:spcPts val="300"/>
              </a:spcBef>
              <a:buClr>
                <a:srgbClr val="0066A1"/>
              </a:buClr>
            </a:pPr>
            <a:endParaRPr lang="en-US" sz="1000" b="1" dirty="0"/>
          </a:p>
        </p:txBody>
      </p:sp>
      <p:sp>
        <p:nvSpPr>
          <p:cNvPr id="21" name="Text Box 13">
            <a:extLst>
              <a:ext uri="{FF2B5EF4-FFF2-40B4-BE49-F238E27FC236}">
                <a16:creationId xmlns:a16="http://schemas.microsoft.com/office/drawing/2014/main" id="{3674D4FD-FB15-4ADD-9523-C6A458AB40D1}"/>
              </a:ext>
            </a:extLst>
          </p:cNvPr>
          <p:cNvSpPr txBox="1">
            <a:spLocks noChangeArrowheads="1"/>
          </p:cNvSpPr>
          <p:nvPr/>
        </p:nvSpPr>
        <p:spPr bwMode="auto">
          <a:xfrm>
            <a:off x="2554987" y="2643050"/>
            <a:ext cx="978069" cy="441544"/>
          </a:xfrm>
          <a:prstGeom prst="rect">
            <a:avLst/>
          </a:prstGeom>
          <a:solidFill>
            <a:srgbClr val="0066A1"/>
          </a:solidFill>
          <a:ln w="9525">
            <a:solidFill>
              <a:srgbClr val="0066A1"/>
            </a:solidFill>
            <a:miter lim="800000"/>
            <a:headEnd/>
            <a:tailEnd/>
          </a:ln>
        </p:spPr>
        <p:txBody>
          <a:bodyPr vert="horz" lIns="90000" tIns="46800" rIns="90000" bIns="46800" anchor="ctr">
            <a:noAutofit/>
          </a:bodyPr>
          <a:lstStyle>
            <a:lvl1pPr defTabSz="762000" eaLnBrk="0" hangingPunct="0">
              <a:defRPr sz="1600">
                <a:solidFill>
                  <a:schemeClr val="tx1"/>
                </a:solidFill>
                <a:latin typeface="Verdana" pitchFamily="34" charset="0"/>
                <a:ea typeface="MS PGothic" pitchFamily="34" charset="-128"/>
              </a:defRPr>
            </a:lvl1pPr>
            <a:lvl2pPr marL="742950" indent="-285750" defTabSz="762000" eaLnBrk="0" hangingPunct="0">
              <a:defRPr sz="1600">
                <a:solidFill>
                  <a:schemeClr val="tx1"/>
                </a:solidFill>
                <a:latin typeface="Verdana" pitchFamily="34" charset="0"/>
                <a:ea typeface="MS PGothic" pitchFamily="34" charset="-128"/>
              </a:defRPr>
            </a:lvl2pPr>
            <a:lvl3pPr marL="1143000" indent="-228600" defTabSz="762000" eaLnBrk="0" hangingPunct="0">
              <a:defRPr sz="1600">
                <a:solidFill>
                  <a:schemeClr val="tx1"/>
                </a:solidFill>
                <a:latin typeface="Verdana" pitchFamily="34" charset="0"/>
                <a:ea typeface="MS PGothic" pitchFamily="34" charset="-128"/>
              </a:defRPr>
            </a:lvl3pPr>
            <a:lvl4pPr marL="1600200" indent="-228600" defTabSz="762000" eaLnBrk="0" hangingPunct="0">
              <a:defRPr sz="1600">
                <a:solidFill>
                  <a:schemeClr val="tx1"/>
                </a:solidFill>
                <a:latin typeface="Verdana" pitchFamily="34" charset="0"/>
                <a:ea typeface="MS PGothic" pitchFamily="34" charset="-128"/>
              </a:defRPr>
            </a:lvl4pPr>
            <a:lvl5pPr marL="2057400" indent="-228600" defTabSz="762000" eaLnBrk="0" hangingPunct="0">
              <a:defRPr sz="1600">
                <a:solidFill>
                  <a:schemeClr val="tx1"/>
                </a:solidFill>
                <a:latin typeface="Verdana" pitchFamily="34" charset="0"/>
                <a:ea typeface="MS PGothic" pitchFamily="34" charset="-128"/>
              </a:defRPr>
            </a:lvl5pPr>
            <a:lvl6pPr marL="25146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6pPr>
            <a:lvl7pPr marL="29718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7pPr>
            <a:lvl8pPr marL="34290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8pPr>
            <a:lvl9pPr marL="38862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9pPr>
          </a:lstStyle>
          <a:p>
            <a:pPr algn="ctr" defTabSz="914400" eaLnBrk="1" fontAlgn="ctr" hangingPunct="1">
              <a:spcBef>
                <a:spcPct val="0"/>
              </a:spcBef>
              <a:spcAft>
                <a:spcPct val="0"/>
              </a:spcAft>
            </a:pPr>
            <a:r>
              <a:rPr lang="en-US" sz="1000" b="1" dirty="0">
                <a:solidFill>
                  <a:schemeClr val="bg1"/>
                </a:solidFill>
              </a:rPr>
              <a:t>Vendor</a:t>
            </a:r>
          </a:p>
        </p:txBody>
      </p:sp>
      <p:sp>
        <p:nvSpPr>
          <p:cNvPr id="22" name="Text Box 13">
            <a:extLst>
              <a:ext uri="{FF2B5EF4-FFF2-40B4-BE49-F238E27FC236}">
                <a16:creationId xmlns:a16="http://schemas.microsoft.com/office/drawing/2014/main" id="{B4BD4B10-B38B-4D15-A462-67160B60B184}"/>
              </a:ext>
            </a:extLst>
          </p:cNvPr>
          <p:cNvSpPr txBox="1">
            <a:spLocks noChangeArrowheads="1"/>
          </p:cNvSpPr>
          <p:nvPr/>
        </p:nvSpPr>
        <p:spPr bwMode="auto">
          <a:xfrm>
            <a:off x="2554985" y="3084428"/>
            <a:ext cx="978071" cy="456268"/>
          </a:xfrm>
          <a:prstGeom prst="rect">
            <a:avLst/>
          </a:prstGeom>
          <a:solidFill>
            <a:srgbClr val="92D050"/>
          </a:solidFill>
          <a:ln w="9525">
            <a:solidFill>
              <a:srgbClr val="0066A1"/>
            </a:solidFill>
            <a:miter lim="800000"/>
            <a:headEnd/>
            <a:tailEnd/>
          </a:ln>
        </p:spPr>
        <p:txBody>
          <a:bodyPr vert="horz" lIns="90000" tIns="46800" rIns="90000" bIns="46800" anchor="ctr">
            <a:noAutofit/>
          </a:bodyPr>
          <a:lstStyle>
            <a:lvl1pPr defTabSz="762000" eaLnBrk="0" hangingPunct="0">
              <a:defRPr sz="1600">
                <a:solidFill>
                  <a:schemeClr val="tx1"/>
                </a:solidFill>
                <a:latin typeface="Verdana" pitchFamily="34" charset="0"/>
                <a:ea typeface="MS PGothic" pitchFamily="34" charset="-128"/>
              </a:defRPr>
            </a:lvl1pPr>
            <a:lvl2pPr marL="742950" indent="-285750" defTabSz="762000" eaLnBrk="0" hangingPunct="0">
              <a:defRPr sz="1600">
                <a:solidFill>
                  <a:schemeClr val="tx1"/>
                </a:solidFill>
                <a:latin typeface="Verdana" pitchFamily="34" charset="0"/>
                <a:ea typeface="MS PGothic" pitchFamily="34" charset="-128"/>
              </a:defRPr>
            </a:lvl2pPr>
            <a:lvl3pPr marL="1143000" indent="-228600" defTabSz="762000" eaLnBrk="0" hangingPunct="0">
              <a:defRPr sz="1600">
                <a:solidFill>
                  <a:schemeClr val="tx1"/>
                </a:solidFill>
                <a:latin typeface="Verdana" pitchFamily="34" charset="0"/>
                <a:ea typeface="MS PGothic" pitchFamily="34" charset="-128"/>
              </a:defRPr>
            </a:lvl3pPr>
            <a:lvl4pPr marL="1600200" indent="-228600" defTabSz="762000" eaLnBrk="0" hangingPunct="0">
              <a:defRPr sz="1600">
                <a:solidFill>
                  <a:schemeClr val="tx1"/>
                </a:solidFill>
                <a:latin typeface="Verdana" pitchFamily="34" charset="0"/>
                <a:ea typeface="MS PGothic" pitchFamily="34" charset="-128"/>
              </a:defRPr>
            </a:lvl4pPr>
            <a:lvl5pPr marL="2057400" indent="-228600" defTabSz="762000" eaLnBrk="0" hangingPunct="0">
              <a:defRPr sz="1600">
                <a:solidFill>
                  <a:schemeClr val="tx1"/>
                </a:solidFill>
                <a:latin typeface="Verdana" pitchFamily="34" charset="0"/>
                <a:ea typeface="MS PGothic" pitchFamily="34" charset="-128"/>
              </a:defRPr>
            </a:lvl5pPr>
            <a:lvl6pPr marL="25146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6pPr>
            <a:lvl7pPr marL="29718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7pPr>
            <a:lvl8pPr marL="34290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8pPr>
            <a:lvl9pPr marL="38862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9pPr>
          </a:lstStyle>
          <a:p>
            <a:pPr algn="ctr" defTabSz="914400" eaLnBrk="1" fontAlgn="ctr" hangingPunct="1">
              <a:spcBef>
                <a:spcPct val="0"/>
              </a:spcBef>
              <a:spcAft>
                <a:spcPct val="0"/>
              </a:spcAft>
            </a:pPr>
            <a:r>
              <a:rPr lang="en-US" sz="1000" b="1" dirty="0">
                <a:solidFill>
                  <a:schemeClr val="bg1"/>
                </a:solidFill>
              </a:rPr>
              <a:t>Tools</a:t>
            </a:r>
          </a:p>
        </p:txBody>
      </p:sp>
      <p:sp>
        <p:nvSpPr>
          <p:cNvPr id="12" name="Rectangle 11">
            <a:extLst>
              <a:ext uri="{FF2B5EF4-FFF2-40B4-BE49-F238E27FC236}">
                <a16:creationId xmlns:a16="http://schemas.microsoft.com/office/drawing/2014/main" id="{78E943E8-0886-45D5-BF83-6563D85F9733}"/>
              </a:ext>
            </a:extLst>
          </p:cNvPr>
          <p:cNvSpPr/>
          <p:nvPr/>
        </p:nvSpPr>
        <p:spPr>
          <a:xfrm>
            <a:off x="161381" y="4363982"/>
            <a:ext cx="8120745" cy="261610"/>
          </a:xfrm>
          <a:prstGeom prst="rect">
            <a:avLst/>
          </a:prstGeom>
        </p:spPr>
        <p:txBody>
          <a:bodyPr wrap="square">
            <a:spAutoFit/>
          </a:bodyPr>
          <a:lstStyle/>
          <a:p>
            <a:r>
              <a:rPr lang="en-US" sz="1100" dirty="0"/>
              <a:t>NB : Please be informed, revised price for AppScan tool is in discussion, we shall update details soon</a:t>
            </a:r>
          </a:p>
        </p:txBody>
      </p:sp>
    </p:spTree>
    <p:extLst>
      <p:ext uri="{BB962C8B-B14F-4D97-AF65-F5344CB8AC3E}">
        <p14:creationId xmlns:p14="http://schemas.microsoft.com/office/powerpoint/2010/main" val="14729605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82179"/>
            <a:ext cx="7083896" cy="417363"/>
          </a:xfrm>
        </p:spPr>
        <p:txBody>
          <a:bodyPr/>
          <a:lstStyle/>
          <a:p>
            <a:r>
              <a:rPr lang="en-GB" sz="2000" dirty="0" err="1"/>
              <a:t>AppScan</a:t>
            </a:r>
            <a:r>
              <a:rPr lang="en-GB" sz="2000" dirty="0"/>
              <a:t> </a:t>
            </a:r>
            <a:r>
              <a:rPr lang="en-US" sz="2000" dirty="0"/>
              <a:t>for AS Legacy, IDM, Worldline and BDS </a:t>
            </a:r>
            <a:endParaRPr lang="en-GB" sz="2000" dirty="0"/>
          </a:p>
        </p:txBody>
      </p:sp>
      <p:sp>
        <p:nvSpPr>
          <p:cNvPr id="3" name="Content Placeholder 2"/>
          <p:cNvSpPr>
            <a:spLocks noGrp="1"/>
          </p:cNvSpPr>
          <p:nvPr>
            <p:ph idx="1"/>
          </p:nvPr>
        </p:nvSpPr>
        <p:spPr>
          <a:xfrm>
            <a:off x="160265" y="987574"/>
            <a:ext cx="8747125" cy="1043744"/>
          </a:xfrm>
        </p:spPr>
        <p:txBody>
          <a:bodyPr/>
          <a:lstStyle/>
          <a:p>
            <a:pPr fontAlgn="ctr">
              <a:lnSpc>
                <a:spcPct val="150000"/>
              </a:lnSpc>
            </a:pPr>
            <a:r>
              <a:rPr lang="es-ES_tradnl" dirty="0" err="1"/>
              <a:t>AppScan</a:t>
            </a:r>
            <a:r>
              <a:rPr lang="es-ES_tradnl" dirty="0"/>
              <a:t> </a:t>
            </a:r>
            <a:r>
              <a:rPr lang="es-ES_tradnl" dirty="0" err="1"/>
              <a:t>is</a:t>
            </a:r>
            <a:r>
              <a:rPr lang="es-ES_tradnl" dirty="0"/>
              <a:t> </a:t>
            </a:r>
            <a:r>
              <a:rPr lang="es-ES_tradnl" dirty="0" err="1"/>
              <a:t>not</a:t>
            </a:r>
            <a:r>
              <a:rPr lang="es-ES_tradnl" dirty="0"/>
              <a:t> free in </a:t>
            </a:r>
            <a:r>
              <a:rPr lang="es-ES_tradnl" dirty="0" err="1"/>
              <a:t>following</a:t>
            </a:r>
            <a:r>
              <a:rPr lang="es-ES_tradnl" dirty="0"/>
              <a:t> cases:</a:t>
            </a:r>
          </a:p>
          <a:p>
            <a:pPr lvl="1" fontAlgn="ctr">
              <a:lnSpc>
                <a:spcPct val="150000"/>
              </a:lnSpc>
            </a:pPr>
            <a:r>
              <a:rPr lang="en-GB" sz="1400" dirty="0"/>
              <a:t>For Atos employees of other  divisions: (IDM, Worldline, BDS)</a:t>
            </a:r>
          </a:p>
          <a:p>
            <a:pPr lvl="1" fontAlgn="ctr">
              <a:lnSpc>
                <a:spcPct val="150000"/>
              </a:lnSpc>
            </a:pPr>
            <a:endParaRPr lang="en-GB" sz="1400" dirty="0"/>
          </a:p>
          <a:p>
            <a:pPr fontAlgn="ctr">
              <a:lnSpc>
                <a:spcPct val="150000"/>
              </a:lnSpc>
            </a:pPr>
            <a:endParaRPr lang="es-ES_tradnl" dirty="0"/>
          </a:p>
          <a:p>
            <a:pPr fontAlgn="ctr">
              <a:lnSpc>
                <a:spcPct val="150000"/>
              </a:lnSpc>
            </a:pPr>
            <a:endParaRPr lang="es-ES_tradnl" dirty="0"/>
          </a:p>
          <a:p>
            <a:endParaRPr lang="en-GB" dirty="0"/>
          </a:p>
        </p:txBody>
      </p:sp>
      <p:sp>
        <p:nvSpPr>
          <p:cNvPr id="16" name="Text Box 12">
            <a:extLst>
              <a:ext uri="{FF2B5EF4-FFF2-40B4-BE49-F238E27FC236}">
                <a16:creationId xmlns:a16="http://schemas.microsoft.com/office/drawing/2014/main" id="{8D120635-A975-4110-9A89-64EF3872D374}"/>
              </a:ext>
            </a:extLst>
          </p:cNvPr>
          <p:cNvSpPr txBox="1">
            <a:spLocks noChangeArrowheads="1"/>
          </p:cNvSpPr>
          <p:nvPr/>
        </p:nvSpPr>
        <p:spPr bwMode="auto">
          <a:xfrm>
            <a:off x="3275856" y="2319350"/>
            <a:ext cx="2635962" cy="440668"/>
          </a:xfrm>
          <a:prstGeom prst="rect">
            <a:avLst/>
          </a:prstGeom>
          <a:solidFill>
            <a:srgbClr val="0066A1"/>
          </a:solidFill>
          <a:ln w="9525">
            <a:solidFill>
              <a:srgbClr val="0066A1"/>
            </a:solidFill>
            <a:miter lim="800000"/>
            <a:headEnd/>
            <a:tailEnd/>
          </a:ln>
        </p:spPr>
        <p:txBody>
          <a:bodyPr lIns="90000" tIns="46800" rIns="90000" bIns="46800" anchor="ctr">
            <a:noAutofit/>
          </a:bodyPr>
          <a:lstStyle>
            <a:lvl1pPr defTabSz="762000" eaLnBrk="0" hangingPunct="0">
              <a:defRPr sz="1600">
                <a:solidFill>
                  <a:schemeClr val="tx1"/>
                </a:solidFill>
                <a:latin typeface="Verdana" pitchFamily="34" charset="0"/>
                <a:ea typeface="MS PGothic" pitchFamily="34" charset="-128"/>
              </a:defRPr>
            </a:lvl1pPr>
            <a:lvl2pPr marL="742950" indent="-285750" defTabSz="762000" eaLnBrk="0" hangingPunct="0">
              <a:defRPr sz="1600">
                <a:solidFill>
                  <a:schemeClr val="tx1"/>
                </a:solidFill>
                <a:latin typeface="Verdana" pitchFamily="34" charset="0"/>
                <a:ea typeface="MS PGothic" pitchFamily="34" charset="-128"/>
              </a:defRPr>
            </a:lvl2pPr>
            <a:lvl3pPr marL="1143000" indent="-228600" defTabSz="762000" eaLnBrk="0" hangingPunct="0">
              <a:defRPr sz="1600">
                <a:solidFill>
                  <a:schemeClr val="tx1"/>
                </a:solidFill>
                <a:latin typeface="Verdana" pitchFamily="34" charset="0"/>
                <a:ea typeface="MS PGothic" pitchFamily="34" charset="-128"/>
              </a:defRPr>
            </a:lvl3pPr>
            <a:lvl4pPr marL="1600200" indent="-228600" defTabSz="762000" eaLnBrk="0" hangingPunct="0">
              <a:defRPr sz="1600">
                <a:solidFill>
                  <a:schemeClr val="tx1"/>
                </a:solidFill>
                <a:latin typeface="Verdana" pitchFamily="34" charset="0"/>
                <a:ea typeface="MS PGothic" pitchFamily="34" charset="-128"/>
              </a:defRPr>
            </a:lvl4pPr>
            <a:lvl5pPr marL="2057400" indent="-228600" defTabSz="762000" eaLnBrk="0" hangingPunct="0">
              <a:defRPr sz="1600">
                <a:solidFill>
                  <a:schemeClr val="tx1"/>
                </a:solidFill>
                <a:latin typeface="Verdana" pitchFamily="34" charset="0"/>
                <a:ea typeface="MS PGothic" pitchFamily="34" charset="-128"/>
              </a:defRPr>
            </a:lvl5pPr>
            <a:lvl6pPr marL="25146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6pPr>
            <a:lvl7pPr marL="29718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7pPr>
            <a:lvl8pPr marL="34290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8pPr>
            <a:lvl9pPr marL="38862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9pPr>
          </a:lstStyle>
          <a:p>
            <a:pPr lvl="0" algn="ctr" defTabSz="914400" eaLnBrk="1" fontAlgn="ctr" hangingPunct="1">
              <a:spcBef>
                <a:spcPct val="0"/>
              </a:spcBef>
              <a:spcAft>
                <a:spcPct val="0"/>
              </a:spcAft>
            </a:pPr>
            <a:r>
              <a:rPr lang="en-US" sz="1000" b="1" dirty="0">
                <a:solidFill>
                  <a:schemeClr val="bg1"/>
                </a:solidFill>
              </a:rPr>
              <a:t>IBM</a:t>
            </a:r>
          </a:p>
        </p:txBody>
      </p:sp>
      <p:sp>
        <p:nvSpPr>
          <p:cNvPr id="17" name="Text Box 12">
            <a:extLst>
              <a:ext uri="{FF2B5EF4-FFF2-40B4-BE49-F238E27FC236}">
                <a16:creationId xmlns:a16="http://schemas.microsoft.com/office/drawing/2014/main" id="{22952367-F6B5-4B11-BA88-C0B998305C1E}"/>
              </a:ext>
            </a:extLst>
          </p:cNvPr>
          <p:cNvSpPr txBox="1">
            <a:spLocks noChangeArrowheads="1"/>
          </p:cNvSpPr>
          <p:nvPr/>
        </p:nvSpPr>
        <p:spPr bwMode="auto">
          <a:xfrm>
            <a:off x="3275856" y="2760018"/>
            <a:ext cx="1332391" cy="456270"/>
          </a:xfrm>
          <a:prstGeom prst="rect">
            <a:avLst/>
          </a:prstGeom>
          <a:solidFill>
            <a:srgbClr val="92D050"/>
          </a:solidFill>
          <a:ln w="9525">
            <a:solidFill>
              <a:srgbClr val="0066A1"/>
            </a:solidFill>
            <a:miter lim="800000"/>
            <a:headEnd/>
            <a:tailEnd/>
          </a:ln>
        </p:spPr>
        <p:txBody>
          <a:bodyPr lIns="90000" tIns="46800" rIns="90000" bIns="46800" anchor="ctr">
            <a:noAutofit/>
          </a:bodyPr>
          <a:lstStyle>
            <a:lvl1pPr defTabSz="762000" eaLnBrk="0" hangingPunct="0">
              <a:defRPr sz="1600">
                <a:solidFill>
                  <a:schemeClr val="tx1"/>
                </a:solidFill>
                <a:latin typeface="Verdana" pitchFamily="34" charset="0"/>
                <a:ea typeface="MS PGothic" pitchFamily="34" charset="-128"/>
              </a:defRPr>
            </a:lvl1pPr>
            <a:lvl2pPr marL="742950" indent="-285750" defTabSz="762000" eaLnBrk="0" hangingPunct="0">
              <a:defRPr sz="1600">
                <a:solidFill>
                  <a:schemeClr val="tx1"/>
                </a:solidFill>
                <a:latin typeface="Verdana" pitchFamily="34" charset="0"/>
                <a:ea typeface="MS PGothic" pitchFamily="34" charset="-128"/>
              </a:defRPr>
            </a:lvl2pPr>
            <a:lvl3pPr marL="1143000" indent="-228600" defTabSz="762000" eaLnBrk="0" hangingPunct="0">
              <a:defRPr sz="1600">
                <a:solidFill>
                  <a:schemeClr val="tx1"/>
                </a:solidFill>
                <a:latin typeface="Verdana" pitchFamily="34" charset="0"/>
                <a:ea typeface="MS PGothic" pitchFamily="34" charset="-128"/>
              </a:defRPr>
            </a:lvl3pPr>
            <a:lvl4pPr marL="1600200" indent="-228600" defTabSz="762000" eaLnBrk="0" hangingPunct="0">
              <a:defRPr sz="1600">
                <a:solidFill>
                  <a:schemeClr val="tx1"/>
                </a:solidFill>
                <a:latin typeface="Verdana" pitchFamily="34" charset="0"/>
                <a:ea typeface="MS PGothic" pitchFamily="34" charset="-128"/>
              </a:defRPr>
            </a:lvl4pPr>
            <a:lvl5pPr marL="2057400" indent="-228600" defTabSz="762000" eaLnBrk="0" hangingPunct="0">
              <a:defRPr sz="1600">
                <a:solidFill>
                  <a:schemeClr val="tx1"/>
                </a:solidFill>
                <a:latin typeface="Verdana" pitchFamily="34" charset="0"/>
                <a:ea typeface="MS PGothic" pitchFamily="34" charset="-128"/>
              </a:defRPr>
            </a:lvl5pPr>
            <a:lvl6pPr marL="25146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6pPr>
            <a:lvl7pPr marL="29718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7pPr>
            <a:lvl8pPr marL="34290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8pPr>
            <a:lvl9pPr marL="38862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9pPr>
          </a:lstStyle>
          <a:p>
            <a:pPr lvl="0" algn="ctr" defTabSz="914400" eaLnBrk="1" fontAlgn="ctr" hangingPunct="1">
              <a:spcBef>
                <a:spcPct val="0"/>
              </a:spcBef>
              <a:spcAft>
                <a:spcPct val="0"/>
              </a:spcAft>
            </a:pPr>
            <a:r>
              <a:rPr lang="en-US" sz="900" b="1" dirty="0">
                <a:solidFill>
                  <a:schemeClr val="bg1"/>
                </a:solidFill>
              </a:rPr>
              <a:t>AppScan Standard</a:t>
            </a:r>
          </a:p>
        </p:txBody>
      </p:sp>
      <p:sp>
        <p:nvSpPr>
          <p:cNvPr id="18" name="Text Box 13">
            <a:extLst>
              <a:ext uri="{FF2B5EF4-FFF2-40B4-BE49-F238E27FC236}">
                <a16:creationId xmlns:a16="http://schemas.microsoft.com/office/drawing/2014/main" id="{260812F8-29CD-4962-9371-FB55DC4E4DB8}"/>
              </a:ext>
            </a:extLst>
          </p:cNvPr>
          <p:cNvSpPr txBox="1">
            <a:spLocks noChangeArrowheads="1"/>
          </p:cNvSpPr>
          <p:nvPr/>
        </p:nvSpPr>
        <p:spPr bwMode="auto">
          <a:xfrm>
            <a:off x="4639079" y="2761572"/>
            <a:ext cx="1275846" cy="456270"/>
          </a:xfrm>
          <a:prstGeom prst="rect">
            <a:avLst/>
          </a:prstGeom>
          <a:solidFill>
            <a:srgbClr val="92D050"/>
          </a:solidFill>
          <a:ln w="9525">
            <a:solidFill>
              <a:srgbClr val="0066A1"/>
            </a:solidFill>
            <a:miter lim="800000"/>
            <a:headEnd/>
            <a:tailEnd/>
          </a:ln>
        </p:spPr>
        <p:txBody>
          <a:bodyPr lIns="90000" tIns="46800" rIns="90000" bIns="46800" anchor="ctr">
            <a:noAutofit/>
          </a:bodyPr>
          <a:lstStyle>
            <a:lvl1pPr defTabSz="762000" eaLnBrk="0" hangingPunct="0">
              <a:defRPr sz="1600">
                <a:solidFill>
                  <a:schemeClr val="tx1"/>
                </a:solidFill>
                <a:latin typeface="Verdana" pitchFamily="34" charset="0"/>
                <a:ea typeface="MS PGothic" pitchFamily="34" charset="-128"/>
              </a:defRPr>
            </a:lvl1pPr>
            <a:lvl2pPr marL="742950" indent="-285750" defTabSz="762000" eaLnBrk="0" hangingPunct="0">
              <a:defRPr sz="1600">
                <a:solidFill>
                  <a:schemeClr val="tx1"/>
                </a:solidFill>
                <a:latin typeface="Verdana" pitchFamily="34" charset="0"/>
                <a:ea typeface="MS PGothic" pitchFamily="34" charset="-128"/>
              </a:defRPr>
            </a:lvl2pPr>
            <a:lvl3pPr marL="1143000" indent="-228600" defTabSz="762000" eaLnBrk="0" hangingPunct="0">
              <a:defRPr sz="1600">
                <a:solidFill>
                  <a:schemeClr val="tx1"/>
                </a:solidFill>
                <a:latin typeface="Verdana" pitchFamily="34" charset="0"/>
                <a:ea typeface="MS PGothic" pitchFamily="34" charset="-128"/>
              </a:defRPr>
            </a:lvl3pPr>
            <a:lvl4pPr marL="1600200" indent="-228600" defTabSz="762000" eaLnBrk="0" hangingPunct="0">
              <a:defRPr sz="1600">
                <a:solidFill>
                  <a:schemeClr val="tx1"/>
                </a:solidFill>
                <a:latin typeface="Verdana" pitchFamily="34" charset="0"/>
                <a:ea typeface="MS PGothic" pitchFamily="34" charset="-128"/>
              </a:defRPr>
            </a:lvl4pPr>
            <a:lvl5pPr marL="2057400" indent="-228600" defTabSz="762000" eaLnBrk="0" hangingPunct="0">
              <a:defRPr sz="1600">
                <a:solidFill>
                  <a:schemeClr val="tx1"/>
                </a:solidFill>
                <a:latin typeface="Verdana" pitchFamily="34" charset="0"/>
                <a:ea typeface="MS PGothic" pitchFamily="34" charset="-128"/>
              </a:defRPr>
            </a:lvl5pPr>
            <a:lvl6pPr marL="25146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6pPr>
            <a:lvl7pPr marL="29718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7pPr>
            <a:lvl8pPr marL="34290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8pPr>
            <a:lvl9pPr marL="38862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9pPr>
          </a:lstStyle>
          <a:p>
            <a:pPr algn="ctr" defTabSz="914400" eaLnBrk="1" fontAlgn="ctr" hangingPunct="1">
              <a:spcBef>
                <a:spcPct val="0"/>
              </a:spcBef>
              <a:spcAft>
                <a:spcPct val="0"/>
              </a:spcAft>
            </a:pPr>
            <a:r>
              <a:rPr lang="en-US" sz="1000" b="1" dirty="0">
                <a:solidFill>
                  <a:schemeClr val="bg1"/>
                </a:solidFill>
              </a:rPr>
              <a:t>AppScan Source</a:t>
            </a:r>
          </a:p>
        </p:txBody>
      </p:sp>
      <p:sp>
        <p:nvSpPr>
          <p:cNvPr id="19" name="Text Box 10">
            <a:extLst>
              <a:ext uri="{FF2B5EF4-FFF2-40B4-BE49-F238E27FC236}">
                <a16:creationId xmlns:a16="http://schemas.microsoft.com/office/drawing/2014/main" id="{2E4A9ACD-E308-4374-8B6E-7D6D8E767713}"/>
              </a:ext>
            </a:extLst>
          </p:cNvPr>
          <p:cNvSpPr txBox="1">
            <a:spLocks noChangeArrowheads="1"/>
          </p:cNvSpPr>
          <p:nvPr/>
        </p:nvSpPr>
        <p:spPr bwMode="auto">
          <a:xfrm>
            <a:off x="2266953" y="3216288"/>
            <a:ext cx="978073" cy="772885"/>
          </a:xfrm>
          <a:prstGeom prst="rect">
            <a:avLst/>
          </a:prstGeom>
          <a:solidFill>
            <a:schemeClr val="bg1"/>
          </a:solidFill>
          <a:ln w="9525">
            <a:solidFill>
              <a:srgbClr val="0066A1"/>
            </a:solidFill>
            <a:miter lim="800000"/>
            <a:headEnd/>
            <a:tailEnd/>
          </a:ln>
        </p:spPr>
        <p:txBody>
          <a:bodyPr vert="horz" lIns="90000" tIns="46800" rIns="90000" bIns="46800" anchor="ctr"/>
          <a:lstStyle>
            <a:lvl1pPr marL="265113" indent="-265113" defTabSz="762000" eaLnBrk="0" hangingPunct="0">
              <a:defRPr sz="1600">
                <a:solidFill>
                  <a:schemeClr val="tx1"/>
                </a:solidFill>
                <a:latin typeface="Verdana" pitchFamily="34" charset="0"/>
                <a:ea typeface="MS PGothic" pitchFamily="34" charset="-128"/>
              </a:defRPr>
            </a:lvl1pPr>
            <a:lvl2pPr marL="742950" indent="-285750" defTabSz="762000" eaLnBrk="0" hangingPunct="0">
              <a:defRPr sz="1600">
                <a:solidFill>
                  <a:schemeClr val="tx1"/>
                </a:solidFill>
                <a:latin typeface="Verdana" pitchFamily="34" charset="0"/>
                <a:ea typeface="MS PGothic" pitchFamily="34" charset="-128"/>
              </a:defRPr>
            </a:lvl2pPr>
            <a:lvl3pPr marL="1143000" indent="-228600" defTabSz="762000" eaLnBrk="0" hangingPunct="0">
              <a:defRPr sz="1600">
                <a:solidFill>
                  <a:schemeClr val="tx1"/>
                </a:solidFill>
                <a:latin typeface="Verdana" pitchFamily="34" charset="0"/>
                <a:ea typeface="MS PGothic" pitchFamily="34" charset="-128"/>
              </a:defRPr>
            </a:lvl3pPr>
            <a:lvl4pPr marL="1600200" indent="-228600" defTabSz="762000" eaLnBrk="0" hangingPunct="0">
              <a:defRPr sz="1600">
                <a:solidFill>
                  <a:schemeClr val="tx1"/>
                </a:solidFill>
                <a:latin typeface="Verdana" pitchFamily="34" charset="0"/>
                <a:ea typeface="MS PGothic" pitchFamily="34" charset="-128"/>
              </a:defRPr>
            </a:lvl4pPr>
            <a:lvl5pPr marL="2057400" indent="-228600" defTabSz="762000" eaLnBrk="0" hangingPunct="0">
              <a:defRPr sz="1600">
                <a:solidFill>
                  <a:schemeClr val="tx1"/>
                </a:solidFill>
                <a:latin typeface="Verdana" pitchFamily="34" charset="0"/>
                <a:ea typeface="MS PGothic" pitchFamily="34" charset="-128"/>
              </a:defRPr>
            </a:lvl5pPr>
            <a:lvl6pPr marL="25146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6pPr>
            <a:lvl7pPr marL="29718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7pPr>
            <a:lvl8pPr marL="34290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8pPr>
            <a:lvl9pPr marL="38862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9pPr>
          </a:lstStyle>
          <a:p>
            <a:pPr marL="0" indent="0">
              <a:spcBef>
                <a:spcPts val="300"/>
              </a:spcBef>
              <a:buClr>
                <a:srgbClr val="0066A1"/>
              </a:buClr>
            </a:pPr>
            <a:r>
              <a:rPr lang="en-US" sz="900" dirty="0">
                <a:solidFill>
                  <a:srgbClr val="000000"/>
                </a:solidFill>
              </a:rPr>
              <a:t>Cost : KI tools (SSC) tools licenses cost</a:t>
            </a:r>
            <a:endParaRPr lang="en-US" sz="1000" dirty="0">
              <a:solidFill>
                <a:srgbClr val="000000"/>
              </a:solidFill>
            </a:endParaRPr>
          </a:p>
          <a:p>
            <a:pPr marL="0" indent="0" algn="ctr">
              <a:spcBef>
                <a:spcPts val="300"/>
              </a:spcBef>
              <a:buClr>
                <a:srgbClr val="0066A1"/>
              </a:buClr>
            </a:pPr>
            <a:endParaRPr lang="en-US" sz="1000" b="1" dirty="0"/>
          </a:p>
        </p:txBody>
      </p:sp>
      <p:sp>
        <p:nvSpPr>
          <p:cNvPr id="20" name="Text Box 13">
            <a:extLst>
              <a:ext uri="{FF2B5EF4-FFF2-40B4-BE49-F238E27FC236}">
                <a16:creationId xmlns:a16="http://schemas.microsoft.com/office/drawing/2014/main" id="{55F50CED-79D5-4595-9F5B-16F77E31D9E7}"/>
              </a:ext>
            </a:extLst>
          </p:cNvPr>
          <p:cNvSpPr txBox="1">
            <a:spLocks noChangeArrowheads="1"/>
          </p:cNvSpPr>
          <p:nvPr/>
        </p:nvSpPr>
        <p:spPr bwMode="auto">
          <a:xfrm>
            <a:off x="2266955" y="2318642"/>
            <a:ext cx="978069" cy="441544"/>
          </a:xfrm>
          <a:prstGeom prst="rect">
            <a:avLst/>
          </a:prstGeom>
          <a:solidFill>
            <a:srgbClr val="0066A1"/>
          </a:solidFill>
          <a:ln w="9525">
            <a:solidFill>
              <a:srgbClr val="0066A1"/>
            </a:solidFill>
            <a:miter lim="800000"/>
            <a:headEnd/>
            <a:tailEnd/>
          </a:ln>
        </p:spPr>
        <p:txBody>
          <a:bodyPr vert="horz" lIns="90000" tIns="46800" rIns="90000" bIns="46800" anchor="ctr">
            <a:noAutofit/>
          </a:bodyPr>
          <a:lstStyle>
            <a:lvl1pPr defTabSz="762000" eaLnBrk="0" hangingPunct="0">
              <a:defRPr sz="1600">
                <a:solidFill>
                  <a:schemeClr val="tx1"/>
                </a:solidFill>
                <a:latin typeface="Verdana" pitchFamily="34" charset="0"/>
                <a:ea typeface="MS PGothic" pitchFamily="34" charset="-128"/>
              </a:defRPr>
            </a:lvl1pPr>
            <a:lvl2pPr marL="742950" indent="-285750" defTabSz="762000" eaLnBrk="0" hangingPunct="0">
              <a:defRPr sz="1600">
                <a:solidFill>
                  <a:schemeClr val="tx1"/>
                </a:solidFill>
                <a:latin typeface="Verdana" pitchFamily="34" charset="0"/>
                <a:ea typeface="MS PGothic" pitchFamily="34" charset="-128"/>
              </a:defRPr>
            </a:lvl2pPr>
            <a:lvl3pPr marL="1143000" indent="-228600" defTabSz="762000" eaLnBrk="0" hangingPunct="0">
              <a:defRPr sz="1600">
                <a:solidFill>
                  <a:schemeClr val="tx1"/>
                </a:solidFill>
                <a:latin typeface="Verdana" pitchFamily="34" charset="0"/>
                <a:ea typeface="MS PGothic" pitchFamily="34" charset="-128"/>
              </a:defRPr>
            </a:lvl3pPr>
            <a:lvl4pPr marL="1600200" indent="-228600" defTabSz="762000" eaLnBrk="0" hangingPunct="0">
              <a:defRPr sz="1600">
                <a:solidFill>
                  <a:schemeClr val="tx1"/>
                </a:solidFill>
                <a:latin typeface="Verdana" pitchFamily="34" charset="0"/>
                <a:ea typeface="MS PGothic" pitchFamily="34" charset="-128"/>
              </a:defRPr>
            </a:lvl4pPr>
            <a:lvl5pPr marL="2057400" indent="-228600" defTabSz="762000" eaLnBrk="0" hangingPunct="0">
              <a:defRPr sz="1600">
                <a:solidFill>
                  <a:schemeClr val="tx1"/>
                </a:solidFill>
                <a:latin typeface="Verdana" pitchFamily="34" charset="0"/>
                <a:ea typeface="MS PGothic" pitchFamily="34" charset="-128"/>
              </a:defRPr>
            </a:lvl5pPr>
            <a:lvl6pPr marL="25146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6pPr>
            <a:lvl7pPr marL="29718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7pPr>
            <a:lvl8pPr marL="34290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8pPr>
            <a:lvl9pPr marL="38862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9pPr>
          </a:lstStyle>
          <a:p>
            <a:pPr algn="ctr" defTabSz="914400" eaLnBrk="1" fontAlgn="ctr" hangingPunct="1">
              <a:spcBef>
                <a:spcPct val="0"/>
              </a:spcBef>
              <a:spcAft>
                <a:spcPct val="0"/>
              </a:spcAft>
            </a:pPr>
            <a:r>
              <a:rPr lang="en-US" sz="1000" b="1" dirty="0">
                <a:solidFill>
                  <a:schemeClr val="bg1"/>
                </a:solidFill>
              </a:rPr>
              <a:t>Vendor</a:t>
            </a:r>
          </a:p>
        </p:txBody>
      </p:sp>
      <p:sp>
        <p:nvSpPr>
          <p:cNvPr id="21" name="Text Box 13">
            <a:extLst>
              <a:ext uri="{FF2B5EF4-FFF2-40B4-BE49-F238E27FC236}">
                <a16:creationId xmlns:a16="http://schemas.microsoft.com/office/drawing/2014/main" id="{6AA37F18-6C05-410C-8B24-0659D7C8308E}"/>
              </a:ext>
            </a:extLst>
          </p:cNvPr>
          <p:cNvSpPr txBox="1">
            <a:spLocks noChangeArrowheads="1"/>
          </p:cNvSpPr>
          <p:nvPr/>
        </p:nvSpPr>
        <p:spPr bwMode="auto">
          <a:xfrm>
            <a:off x="2266953" y="2760020"/>
            <a:ext cx="978071" cy="456268"/>
          </a:xfrm>
          <a:prstGeom prst="rect">
            <a:avLst/>
          </a:prstGeom>
          <a:solidFill>
            <a:srgbClr val="92D050"/>
          </a:solidFill>
          <a:ln w="9525">
            <a:solidFill>
              <a:srgbClr val="0066A1"/>
            </a:solidFill>
            <a:miter lim="800000"/>
            <a:headEnd/>
            <a:tailEnd/>
          </a:ln>
        </p:spPr>
        <p:txBody>
          <a:bodyPr vert="horz" lIns="90000" tIns="46800" rIns="90000" bIns="46800" anchor="ctr">
            <a:noAutofit/>
          </a:bodyPr>
          <a:lstStyle>
            <a:lvl1pPr defTabSz="762000" eaLnBrk="0" hangingPunct="0">
              <a:defRPr sz="1600">
                <a:solidFill>
                  <a:schemeClr val="tx1"/>
                </a:solidFill>
                <a:latin typeface="Verdana" pitchFamily="34" charset="0"/>
                <a:ea typeface="MS PGothic" pitchFamily="34" charset="-128"/>
              </a:defRPr>
            </a:lvl1pPr>
            <a:lvl2pPr marL="742950" indent="-285750" defTabSz="762000" eaLnBrk="0" hangingPunct="0">
              <a:defRPr sz="1600">
                <a:solidFill>
                  <a:schemeClr val="tx1"/>
                </a:solidFill>
                <a:latin typeface="Verdana" pitchFamily="34" charset="0"/>
                <a:ea typeface="MS PGothic" pitchFamily="34" charset="-128"/>
              </a:defRPr>
            </a:lvl2pPr>
            <a:lvl3pPr marL="1143000" indent="-228600" defTabSz="762000" eaLnBrk="0" hangingPunct="0">
              <a:defRPr sz="1600">
                <a:solidFill>
                  <a:schemeClr val="tx1"/>
                </a:solidFill>
                <a:latin typeface="Verdana" pitchFamily="34" charset="0"/>
                <a:ea typeface="MS PGothic" pitchFamily="34" charset="-128"/>
              </a:defRPr>
            </a:lvl3pPr>
            <a:lvl4pPr marL="1600200" indent="-228600" defTabSz="762000" eaLnBrk="0" hangingPunct="0">
              <a:defRPr sz="1600">
                <a:solidFill>
                  <a:schemeClr val="tx1"/>
                </a:solidFill>
                <a:latin typeface="Verdana" pitchFamily="34" charset="0"/>
                <a:ea typeface="MS PGothic" pitchFamily="34" charset="-128"/>
              </a:defRPr>
            </a:lvl4pPr>
            <a:lvl5pPr marL="2057400" indent="-228600" defTabSz="762000" eaLnBrk="0" hangingPunct="0">
              <a:defRPr sz="1600">
                <a:solidFill>
                  <a:schemeClr val="tx1"/>
                </a:solidFill>
                <a:latin typeface="Verdana" pitchFamily="34" charset="0"/>
                <a:ea typeface="MS PGothic" pitchFamily="34" charset="-128"/>
              </a:defRPr>
            </a:lvl5pPr>
            <a:lvl6pPr marL="25146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6pPr>
            <a:lvl7pPr marL="29718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7pPr>
            <a:lvl8pPr marL="34290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8pPr>
            <a:lvl9pPr marL="38862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9pPr>
          </a:lstStyle>
          <a:p>
            <a:pPr algn="ctr" defTabSz="914400" eaLnBrk="1" fontAlgn="ctr" hangingPunct="1">
              <a:spcBef>
                <a:spcPct val="0"/>
              </a:spcBef>
              <a:spcAft>
                <a:spcPct val="0"/>
              </a:spcAft>
            </a:pPr>
            <a:r>
              <a:rPr lang="en-US" sz="1000" b="1" dirty="0">
                <a:solidFill>
                  <a:schemeClr val="bg1"/>
                </a:solidFill>
              </a:rPr>
              <a:t>Tools</a:t>
            </a:r>
          </a:p>
        </p:txBody>
      </p:sp>
      <p:sp>
        <p:nvSpPr>
          <p:cNvPr id="4" name="Rectangle 3">
            <a:extLst>
              <a:ext uri="{FF2B5EF4-FFF2-40B4-BE49-F238E27FC236}">
                <a16:creationId xmlns:a16="http://schemas.microsoft.com/office/drawing/2014/main" id="{761B9857-7FE9-4E7D-8E1A-C613CE4B4F7F}"/>
              </a:ext>
            </a:extLst>
          </p:cNvPr>
          <p:cNvSpPr/>
          <p:nvPr/>
        </p:nvSpPr>
        <p:spPr>
          <a:xfrm>
            <a:off x="161381" y="4363982"/>
            <a:ext cx="8120745" cy="261610"/>
          </a:xfrm>
          <a:prstGeom prst="rect">
            <a:avLst/>
          </a:prstGeom>
        </p:spPr>
        <p:txBody>
          <a:bodyPr wrap="square">
            <a:spAutoFit/>
          </a:bodyPr>
          <a:lstStyle/>
          <a:p>
            <a:r>
              <a:rPr lang="en-US" sz="1100" dirty="0"/>
              <a:t>NB : Please be informed, revised price for AppScan tool is in discussion, we shall update details soon</a:t>
            </a:r>
          </a:p>
        </p:txBody>
      </p:sp>
      <p:sp>
        <p:nvSpPr>
          <p:cNvPr id="13" name="Text Box 10">
            <a:extLst>
              <a:ext uri="{FF2B5EF4-FFF2-40B4-BE49-F238E27FC236}">
                <a16:creationId xmlns:a16="http://schemas.microsoft.com/office/drawing/2014/main" id="{0D5B486B-1CCD-485D-BEB1-24210E5AF64D}"/>
              </a:ext>
            </a:extLst>
          </p:cNvPr>
          <p:cNvSpPr txBox="1">
            <a:spLocks noChangeArrowheads="1"/>
          </p:cNvSpPr>
          <p:nvPr/>
        </p:nvSpPr>
        <p:spPr bwMode="auto">
          <a:xfrm>
            <a:off x="4639078" y="3231051"/>
            <a:ext cx="1272740" cy="772885"/>
          </a:xfrm>
          <a:prstGeom prst="rect">
            <a:avLst/>
          </a:prstGeom>
          <a:solidFill>
            <a:schemeClr val="bg1"/>
          </a:solidFill>
          <a:ln w="9525">
            <a:solidFill>
              <a:srgbClr val="0066A1"/>
            </a:solidFill>
            <a:miter lim="800000"/>
            <a:headEnd/>
            <a:tailEnd/>
          </a:ln>
        </p:spPr>
        <p:txBody>
          <a:bodyPr lIns="90000" tIns="46800" rIns="90000" bIns="46800" anchor="ctr"/>
          <a:lstStyle>
            <a:lvl1pPr marL="265113" indent="-265113" defTabSz="762000" eaLnBrk="0" hangingPunct="0">
              <a:defRPr sz="1600">
                <a:solidFill>
                  <a:schemeClr val="tx1"/>
                </a:solidFill>
                <a:latin typeface="Verdana" pitchFamily="34" charset="0"/>
                <a:ea typeface="MS PGothic" pitchFamily="34" charset="-128"/>
              </a:defRPr>
            </a:lvl1pPr>
            <a:lvl2pPr marL="742950" indent="-285750" defTabSz="762000" eaLnBrk="0" hangingPunct="0">
              <a:defRPr sz="1600">
                <a:solidFill>
                  <a:schemeClr val="tx1"/>
                </a:solidFill>
                <a:latin typeface="Verdana" pitchFamily="34" charset="0"/>
                <a:ea typeface="MS PGothic" pitchFamily="34" charset="-128"/>
              </a:defRPr>
            </a:lvl2pPr>
            <a:lvl3pPr marL="1143000" indent="-228600" defTabSz="762000" eaLnBrk="0" hangingPunct="0">
              <a:defRPr sz="1600">
                <a:solidFill>
                  <a:schemeClr val="tx1"/>
                </a:solidFill>
                <a:latin typeface="Verdana" pitchFamily="34" charset="0"/>
                <a:ea typeface="MS PGothic" pitchFamily="34" charset="-128"/>
              </a:defRPr>
            </a:lvl3pPr>
            <a:lvl4pPr marL="1600200" indent="-228600" defTabSz="762000" eaLnBrk="0" hangingPunct="0">
              <a:defRPr sz="1600">
                <a:solidFill>
                  <a:schemeClr val="tx1"/>
                </a:solidFill>
                <a:latin typeface="Verdana" pitchFamily="34" charset="0"/>
                <a:ea typeface="MS PGothic" pitchFamily="34" charset="-128"/>
              </a:defRPr>
            </a:lvl4pPr>
            <a:lvl5pPr marL="2057400" indent="-228600" defTabSz="762000" eaLnBrk="0" hangingPunct="0">
              <a:defRPr sz="1600">
                <a:solidFill>
                  <a:schemeClr val="tx1"/>
                </a:solidFill>
                <a:latin typeface="Verdana" pitchFamily="34" charset="0"/>
                <a:ea typeface="MS PGothic" pitchFamily="34" charset="-128"/>
              </a:defRPr>
            </a:lvl5pPr>
            <a:lvl6pPr marL="25146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6pPr>
            <a:lvl7pPr marL="29718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7pPr>
            <a:lvl8pPr marL="34290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8pPr>
            <a:lvl9pPr marL="38862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9pPr>
          </a:lstStyle>
          <a:p>
            <a:pPr marL="0" indent="0" algn="ctr">
              <a:spcBef>
                <a:spcPts val="300"/>
              </a:spcBef>
              <a:buClr>
                <a:srgbClr val="0066A1"/>
              </a:buClr>
            </a:pPr>
            <a:r>
              <a:rPr lang="en-US" sz="1000" dirty="0"/>
              <a:t>640 €</a:t>
            </a:r>
          </a:p>
        </p:txBody>
      </p:sp>
      <p:sp>
        <p:nvSpPr>
          <p:cNvPr id="22" name="Text Box 11">
            <a:extLst>
              <a:ext uri="{FF2B5EF4-FFF2-40B4-BE49-F238E27FC236}">
                <a16:creationId xmlns:a16="http://schemas.microsoft.com/office/drawing/2014/main" id="{6CD6A8AA-20DB-4861-A23B-84BE2EA97983}"/>
              </a:ext>
            </a:extLst>
          </p:cNvPr>
          <p:cNvSpPr txBox="1">
            <a:spLocks noChangeArrowheads="1"/>
          </p:cNvSpPr>
          <p:nvPr/>
        </p:nvSpPr>
        <p:spPr bwMode="auto">
          <a:xfrm>
            <a:off x="3275856" y="3231051"/>
            <a:ext cx="1332391" cy="772885"/>
          </a:xfrm>
          <a:prstGeom prst="rect">
            <a:avLst/>
          </a:prstGeom>
          <a:solidFill>
            <a:schemeClr val="bg1"/>
          </a:solidFill>
          <a:ln w="9525">
            <a:solidFill>
              <a:srgbClr val="0066A1"/>
            </a:solidFill>
            <a:miter lim="800000"/>
            <a:headEnd/>
            <a:tailEnd/>
          </a:ln>
        </p:spPr>
        <p:txBody>
          <a:bodyPr lIns="90000" tIns="46800" rIns="90000" bIns="46800" anchor="ctr"/>
          <a:lstStyle>
            <a:lvl1pPr marL="265113" indent="-265113" defTabSz="762000" eaLnBrk="0" hangingPunct="0">
              <a:defRPr sz="1600">
                <a:solidFill>
                  <a:schemeClr val="tx1"/>
                </a:solidFill>
                <a:latin typeface="Verdana" pitchFamily="34" charset="0"/>
                <a:ea typeface="MS PGothic" pitchFamily="34" charset="-128"/>
              </a:defRPr>
            </a:lvl1pPr>
            <a:lvl2pPr marL="742950" indent="-285750" defTabSz="762000" eaLnBrk="0" hangingPunct="0">
              <a:defRPr sz="1600">
                <a:solidFill>
                  <a:schemeClr val="tx1"/>
                </a:solidFill>
                <a:latin typeface="Verdana" pitchFamily="34" charset="0"/>
                <a:ea typeface="MS PGothic" pitchFamily="34" charset="-128"/>
              </a:defRPr>
            </a:lvl2pPr>
            <a:lvl3pPr marL="1143000" indent="-228600" defTabSz="762000" eaLnBrk="0" hangingPunct="0">
              <a:defRPr sz="1600">
                <a:solidFill>
                  <a:schemeClr val="tx1"/>
                </a:solidFill>
                <a:latin typeface="Verdana" pitchFamily="34" charset="0"/>
                <a:ea typeface="MS PGothic" pitchFamily="34" charset="-128"/>
              </a:defRPr>
            </a:lvl3pPr>
            <a:lvl4pPr marL="1600200" indent="-228600" defTabSz="762000" eaLnBrk="0" hangingPunct="0">
              <a:defRPr sz="1600">
                <a:solidFill>
                  <a:schemeClr val="tx1"/>
                </a:solidFill>
                <a:latin typeface="Verdana" pitchFamily="34" charset="0"/>
                <a:ea typeface="MS PGothic" pitchFamily="34" charset="-128"/>
              </a:defRPr>
            </a:lvl4pPr>
            <a:lvl5pPr marL="2057400" indent="-228600" defTabSz="762000" eaLnBrk="0" hangingPunct="0">
              <a:defRPr sz="1600">
                <a:solidFill>
                  <a:schemeClr val="tx1"/>
                </a:solidFill>
                <a:latin typeface="Verdana" pitchFamily="34" charset="0"/>
                <a:ea typeface="MS PGothic" pitchFamily="34" charset="-128"/>
              </a:defRPr>
            </a:lvl5pPr>
            <a:lvl6pPr marL="25146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6pPr>
            <a:lvl7pPr marL="29718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7pPr>
            <a:lvl8pPr marL="34290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8pPr>
            <a:lvl9pPr marL="38862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9pPr>
          </a:lstStyle>
          <a:p>
            <a:pPr marL="0" indent="0" algn="ctr">
              <a:spcBef>
                <a:spcPts val="300"/>
              </a:spcBef>
              <a:buClr>
                <a:srgbClr val="0066A1"/>
              </a:buClr>
            </a:pPr>
            <a:r>
              <a:rPr lang="en-US" sz="1000" dirty="0"/>
              <a:t>660 €</a:t>
            </a:r>
          </a:p>
        </p:txBody>
      </p:sp>
    </p:spTree>
    <p:extLst>
      <p:ext uri="{BB962C8B-B14F-4D97-AF65-F5344CB8AC3E}">
        <p14:creationId xmlns:p14="http://schemas.microsoft.com/office/powerpoint/2010/main" val="32751570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7824" y="2427734"/>
            <a:ext cx="5688632" cy="1080120"/>
          </a:xfrm>
        </p:spPr>
        <p:txBody>
          <a:bodyPr/>
          <a:lstStyle/>
          <a:p>
            <a:r>
              <a:rPr lang="en-GB" sz="2800" dirty="0"/>
              <a:t>ePM (E Project Management)</a:t>
            </a:r>
          </a:p>
        </p:txBody>
      </p:sp>
    </p:spTree>
    <p:extLst>
      <p:ext uri="{BB962C8B-B14F-4D97-AF65-F5344CB8AC3E}">
        <p14:creationId xmlns:p14="http://schemas.microsoft.com/office/powerpoint/2010/main" val="31290702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82179"/>
            <a:ext cx="6291808" cy="417363"/>
          </a:xfrm>
        </p:spPr>
        <p:txBody>
          <a:bodyPr/>
          <a:lstStyle/>
          <a:p>
            <a:r>
              <a:rPr lang="en-GB" sz="2000" dirty="0"/>
              <a:t>ePM </a:t>
            </a:r>
            <a:r>
              <a:rPr lang="en-US" sz="2000" dirty="0"/>
              <a:t>for B&amp;PS customers</a:t>
            </a:r>
            <a:endParaRPr lang="en-GB" sz="2000" dirty="0"/>
          </a:p>
        </p:txBody>
      </p:sp>
      <p:sp>
        <p:nvSpPr>
          <p:cNvPr id="3" name="Content Placeholder 2"/>
          <p:cNvSpPr>
            <a:spLocks noGrp="1"/>
          </p:cNvSpPr>
          <p:nvPr>
            <p:ph idx="1"/>
          </p:nvPr>
        </p:nvSpPr>
        <p:spPr>
          <a:xfrm>
            <a:off x="131665" y="994755"/>
            <a:ext cx="8184751" cy="834857"/>
          </a:xfrm>
        </p:spPr>
        <p:txBody>
          <a:bodyPr/>
          <a:lstStyle/>
          <a:p>
            <a:pPr fontAlgn="ctr">
              <a:lnSpc>
                <a:spcPct val="150000"/>
              </a:lnSpc>
            </a:pPr>
            <a:r>
              <a:rPr lang="es-ES_tradnl" dirty="0"/>
              <a:t>ePM is not free in following cases:</a:t>
            </a:r>
          </a:p>
          <a:p>
            <a:pPr lvl="1" fontAlgn="ctr">
              <a:lnSpc>
                <a:spcPct val="150000"/>
              </a:lnSpc>
            </a:pPr>
            <a:r>
              <a:rPr lang="en-GB" sz="1400" dirty="0"/>
              <a:t>B&amp;PS customers and their subcontractors</a:t>
            </a:r>
          </a:p>
          <a:p>
            <a:pPr marL="269875" lvl="1" indent="0" fontAlgn="ctr">
              <a:lnSpc>
                <a:spcPct val="150000"/>
              </a:lnSpc>
              <a:buNone/>
            </a:pPr>
            <a:endParaRPr lang="en-GB" sz="1400" dirty="0"/>
          </a:p>
          <a:p>
            <a:pPr lvl="1" fontAlgn="ctr">
              <a:lnSpc>
                <a:spcPct val="150000"/>
              </a:lnSpc>
            </a:pPr>
            <a:r>
              <a:rPr lang="en-US" sz="1400" dirty="0"/>
              <a:t>On monthly basis 11€ per user license will be charged</a:t>
            </a:r>
            <a:endParaRPr lang="fr-FR" sz="1400" dirty="0"/>
          </a:p>
          <a:p>
            <a:pPr lvl="1" fontAlgn="ctr">
              <a:lnSpc>
                <a:spcPct val="150000"/>
              </a:lnSpc>
            </a:pPr>
            <a:endParaRPr lang="en-GB" sz="1400" dirty="0"/>
          </a:p>
          <a:p>
            <a:pPr lvl="1" fontAlgn="ctr">
              <a:lnSpc>
                <a:spcPct val="150000"/>
              </a:lnSpc>
            </a:pPr>
            <a:endParaRPr lang="en-GB" sz="1400" dirty="0"/>
          </a:p>
          <a:p>
            <a:pPr lvl="1" fontAlgn="ctr">
              <a:lnSpc>
                <a:spcPct val="150000"/>
              </a:lnSpc>
            </a:pPr>
            <a:endParaRPr lang="es-ES_tradnl" sz="1400" dirty="0"/>
          </a:p>
          <a:p>
            <a:pPr marL="0" indent="0" fontAlgn="ctr">
              <a:lnSpc>
                <a:spcPct val="150000"/>
              </a:lnSpc>
              <a:buNone/>
            </a:pPr>
            <a:endParaRPr lang="en-US" dirty="0"/>
          </a:p>
          <a:p>
            <a:pPr fontAlgn="ctr">
              <a:lnSpc>
                <a:spcPct val="150000"/>
              </a:lnSpc>
            </a:pPr>
            <a:endParaRPr lang="es-ES_tradnl" dirty="0"/>
          </a:p>
          <a:p>
            <a:pPr fontAlgn="ctr">
              <a:lnSpc>
                <a:spcPct val="150000"/>
              </a:lnSpc>
            </a:pPr>
            <a:endParaRPr lang="es-ES_tradnl" dirty="0"/>
          </a:p>
          <a:p>
            <a:endParaRPr lang="en-GB" dirty="0"/>
          </a:p>
        </p:txBody>
      </p:sp>
      <p:sp>
        <p:nvSpPr>
          <p:cNvPr id="15" name="Text Box 11">
            <a:extLst>
              <a:ext uri="{FF2B5EF4-FFF2-40B4-BE49-F238E27FC236}">
                <a16:creationId xmlns:a16="http://schemas.microsoft.com/office/drawing/2014/main" id="{94E64407-E540-4EB1-A747-E02919C9F09F}"/>
              </a:ext>
            </a:extLst>
          </p:cNvPr>
          <p:cNvSpPr txBox="1">
            <a:spLocks noChangeArrowheads="1"/>
          </p:cNvSpPr>
          <p:nvPr/>
        </p:nvSpPr>
        <p:spPr bwMode="auto">
          <a:xfrm>
            <a:off x="3807335" y="3539988"/>
            <a:ext cx="1332391" cy="772885"/>
          </a:xfrm>
          <a:prstGeom prst="rect">
            <a:avLst/>
          </a:prstGeom>
          <a:solidFill>
            <a:schemeClr val="bg1"/>
          </a:solidFill>
          <a:ln w="9525">
            <a:solidFill>
              <a:srgbClr val="0066A1"/>
            </a:solidFill>
            <a:miter lim="800000"/>
            <a:headEnd/>
            <a:tailEnd/>
          </a:ln>
        </p:spPr>
        <p:txBody>
          <a:bodyPr lIns="90000" tIns="46800" rIns="90000" bIns="46800" anchor="ctr"/>
          <a:lstStyle>
            <a:lvl1pPr marL="265113" indent="-265113" defTabSz="762000" eaLnBrk="0" hangingPunct="0">
              <a:defRPr sz="1600">
                <a:solidFill>
                  <a:schemeClr val="tx1"/>
                </a:solidFill>
                <a:latin typeface="Verdana" pitchFamily="34" charset="0"/>
                <a:ea typeface="MS PGothic" pitchFamily="34" charset="-128"/>
              </a:defRPr>
            </a:lvl1pPr>
            <a:lvl2pPr marL="742950" indent="-285750" defTabSz="762000" eaLnBrk="0" hangingPunct="0">
              <a:defRPr sz="1600">
                <a:solidFill>
                  <a:schemeClr val="tx1"/>
                </a:solidFill>
                <a:latin typeface="Verdana" pitchFamily="34" charset="0"/>
                <a:ea typeface="MS PGothic" pitchFamily="34" charset="-128"/>
              </a:defRPr>
            </a:lvl2pPr>
            <a:lvl3pPr marL="1143000" indent="-228600" defTabSz="762000" eaLnBrk="0" hangingPunct="0">
              <a:defRPr sz="1600">
                <a:solidFill>
                  <a:schemeClr val="tx1"/>
                </a:solidFill>
                <a:latin typeface="Verdana" pitchFamily="34" charset="0"/>
                <a:ea typeface="MS PGothic" pitchFamily="34" charset="-128"/>
              </a:defRPr>
            </a:lvl3pPr>
            <a:lvl4pPr marL="1600200" indent="-228600" defTabSz="762000" eaLnBrk="0" hangingPunct="0">
              <a:defRPr sz="1600">
                <a:solidFill>
                  <a:schemeClr val="tx1"/>
                </a:solidFill>
                <a:latin typeface="Verdana" pitchFamily="34" charset="0"/>
                <a:ea typeface="MS PGothic" pitchFamily="34" charset="-128"/>
              </a:defRPr>
            </a:lvl4pPr>
            <a:lvl5pPr marL="2057400" indent="-228600" defTabSz="762000" eaLnBrk="0" hangingPunct="0">
              <a:defRPr sz="1600">
                <a:solidFill>
                  <a:schemeClr val="tx1"/>
                </a:solidFill>
                <a:latin typeface="Verdana" pitchFamily="34" charset="0"/>
                <a:ea typeface="MS PGothic" pitchFamily="34" charset="-128"/>
              </a:defRPr>
            </a:lvl5pPr>
            <a:lvl6pPr marL="25146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6pPr>
            <a:lvl7pPr marL="29718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7pPr>
            <a:lvl8pPr marL="34290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8pPr>
            <a:lvl9pPr marL="38862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9pPr>
          </a:lstStyle>
          <a:p>
            <a:pPr marL="0" indent="0" algn="ctr">
              <a:spcBef>
                <a:spcPts val="300"/>
              </a:spcBef>
              <a:buClr>
                <a:srgbClr val="0066A1"/>
              </a:buClr>
            </a:pPr>
            <a:r>
              <a:rPr lang="en-US" sz="1000" dirty="0">
                <a:solidFill>
                  <a:srgbClr val="000000"/>
                </a:solidFill>
              </a:rPr>
              <a:t>11€ per </a:t>
            </a:r>
          </a:p>
          <a:p>
            <a:pPr marL="0" indent="0" algn="ctr">
              <a:spcBef>
                <a:spcPts val="300"/>
              </a:spcBef>
              <a:buClr>
                <a:srgbClr val="0066A1"/>
              </a:buClr>
            </a:pPr>
            <a:r>
              <a:rPr lang="en-US" sz="1000" dirty="0">
                <a:solidFill>
                  <a:srgbClr val="000000"/>
                </a:solidFill>
              </a:rPr>
              <a:t>user per month </a:t>
            </a:r>
          </a:p>
        </p:txBody>
      </p:sp>
      <p:sp>
        <p:nvSpPr>
          <p:cNvPr id="16" name="Text Box 12">
            <a:extLst>
              <a:ext uri="{FF2B5EF4-FFF2-40B4-BE49-F238E27FC236}">
                <a16:creationId xmlns:a16="http://schemas.microsoft.com/office/drawing/2014/main" id="{97B3B4F4-B584-4999-8CC1-ECF7A1736DC6}"/>
              </a:ext>
            </a:extLst>
          </p:cNvPr>
          <p:cNvSpPr txBox="1">
            <a:spLocks noChangeArrowheads="1"/>
          </p:cNvSpPr>
          <p:nvPr/>
        </p:nvSpPr>
        <p:spPr bwMode="auto">
          <a:xfrm>
            <a:off x="3807335" y="2643050"/>
            <a:ext cx="1332391" cy="440668"/>
          </a:xfrm>
          <a:prstGeom prst="rect">
            <a:avLst/>
          </a:prstGeom>
          <a:solidFill>
            <a:srgbClr val="0066A1"/>
          </a:solidFill>
          <a:ln w="9525">
            <a:solidFill>
              <a:srgbClr val="0066A1"/>
            </a:solidFill>
            <a:miter lim="800000"/>
            <a:headEnd/>
            <a:tailEnd/>
          </a:ln>
        </p:spPr>
        <p:txBody>
          <a:bodyPr lIns="90000" tIns="46800" rIns="90000" bIns="46800" anchor="ctr">
            <a:noAutofit/>
          </a:bodyPr>
          <a:lstStyle>
            <a:lvl1pPr defTabSz="762000" eaLnBrk="0" hangingPunct="0">
              <a:defRPr sz="1600">
                <a:solidFill>
                  <a:schemeClr val="tx1"/>
                </a:solidFill>
                <a:latin typeface="Verdana" pitchFamily="34" charset="0"/>
                <a:ea typeface="MS PGothic" pitchFamily="34" charset="-128"/>
              </a:defRPr>
            </a:lvl1pPr>
            <a:lvl2pPr marL="742950" indent="-285750" defTabSz="762000" eaLnBrk="0" hangingPunct="0">
              <a:defRPr sz="1600">
                <a:solidFill>
                  <a:schemeClr val="tx1"/>
                </a:solidFill>
                <a:latin typeface="Verdana" pitchFamily="34" charset="0"/>
                <a:ea typeface="MS PGothic" pitchFamily="34" charset="-128"/>
              </a:defRPr>
            </a:lvl2pPr>
            <a:lvl3pPr marL="1143000" indent="-228600" defTabSz="762000" eaLnBrk="0" hangingPunct="0">
              <a:defRPr sz="1600">
                <a:solidFill>
                  <a:schemeClr val="tx1"/>
                </a:solidFill>
                <a:latin typeface="Verdana" pitchFamily="34" charset="0"/>
                <a:ea typeface="MS PGothic" pitchFamily="34" charset="-128"/>
              </a:defRPr>
            </a:lvl3pPr>
            <a:lvl4pPr marL="1600200" indent="-228600" defTabSz="762000" eaLnBrk="0" hangingPunct="0">
              <a:defRPr sz="1600">
                <a:solidFill>
                  <a:schemeClr val="tx1"/>
                </a:solidFill>
                <a:latin typeface="Verdana" pitchFamily="34" charset="0"/>
                <a:ea typeface="MS PGothic" pitchFamily="34" charset="-128"/>
              </a:defRPr>
            </a:lvl4pPr>
            <a:lvl5pPr marL="2057400" indent="-228600" defTabSz="762000" eaLnBrk="0" hangingPunct="0">
              <a:defRPr sz="1600">
                <a:solidFill>
                  <a:schemeClr val="tx1"/>
                </a:solidFill>
                <a:latin typeface="Verdana" pitchFamily="34" charset="0"/>
                <a:ea typeface="MS PGothic" pitchFamily="34" charset="-128"/>
              </a:defRPr>
            </a:lvl5pPr>
            <a:lvl6pPr marL="25146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6pPr>
            <a:lvl7pPr marL="29718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7pPr>
            <a:lvl8pPr marL="34290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8pPr>
            <a:lvl9pPr marL="38862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9pPr>
          </a:lstStyle>
          <a:p>
            <a:pPr lvl="0" algn="ctr" defTabSz="914400" eaLnBrk="1" fontAlgn="ctr" hangingPunct="1">
              <a:spcBef>
                <a:spcPct val="0"/>
              </a:spcBef>
              <a:spcAft>
                <a:spcPct val="0"/>
              </a:spcAft>
            </a:pPr>
            <a:r>
              <a:rPr lang="en-US" sz="1000" b="1" dirty="0">
                <a:solidFill>
                  <a:schemeClr val="bg1"/>
                </a:solidFill>
              </a:rPr>
              <a:t>WorkSmart</a:t>
            </a:r>
          </a:p>
        </p:txBody>
      </p:sp>
      <p:sp>
        <p:nvSpPr>
          <p:cNvPr id="18" name="Text Box 12">
            <a:extLst>
              <a:ext uri="{FF2B5EF4-FFF2-40B4-BE49-F238E27FC236}">
                <a16:creationId xmlns:a16="http://schemas.microsoft.com/office/drawing/2014/main" id="{861A1780-20C5-4800-9D35-83A78AB3D45E}"/>
              </a:ext>
            </a:extLst>
          </p:cNvPr>
          <p:cNvSpPr txBox="1">
            <a:spLocks noChangeArrowheads="1"/>
          </p:cNvSpPr>
          <p:nvPr/>
        </p:nvSpPr>
        <p:spPr bwMode="auto">
          <a:xfrm>
            <a:off x="3807335" y="3083718"/>
            <a:ext cx="1332391" cy="456270"/>
          </a:xfrm>
          <a:prstGeom prst="rect">
            <a:avLst/>
          </a:prstGeom>
          <a:solidFill>
            <a:srgbClr val="92D050"/>
          </a:solidFill>
          <a:ln w="9525">
            <a:solidFill>
              <a:srgbClr val="0066A1"/>
            </a:solidFill>
            <a:miter lim="800000"/>
            <a:headEnd/>
            <a:tailEnd/>
          </a:ln>
        </p:spPr>
        <p:txBody>
          <a:bodyPr lIns="90000" tIns="46800" rIns="90000" bIns="46800" anchor="ctr">
            <a:noAutofit/>
          </a:bodyPr>
          <a:lstStyle>
            <a:lvl1pPr defTabSz="762000" eaLnBrk="0" hangingPunct="0">
              <a:defRPr sz="1600">
                <a:solidFill>
                  <a:schemeClr val="tx1"/>
                </a:solidFill>
                <a:latin typeface="Verdana" pitchFamily="34" charset="0"/>
                <a:ea typeface="MS PGothic" pitchFamily="34" charset="-128"/>
              </a:defRPr>
            </a:lvl1pPr>
            <a:lvl2pPr marL="742950" indent="-285750" defTabSz="762000" eaLnBrk="0" hangingPunct="0">
              <a:defRPr sz="1600">
                <a:solidFill>
                  <a:schemeClr val="tx1"/>
                </a:solidFill>
                <a:latin typeface="Verdana" pitchFamily="34" charset="0"/>
                <a:ea typeface="MS PGothic" pitchFamily="34" charset="-128"/>
              </a:defRPr>
            </a:lvl2pPr>
            <a:lvl3pPr marL="1143000" indent="-228600" defTabSz="762000" eaLnBrk="0" hangingPunct="0">
              <a:defRPr sz="1600">
                <a:solidFill>
                  <a:schemeClr val="tx1"/>
                </a:solidFill>
                <a:latin typeface="Verdana" pitchFamily="34" charset="0"/>
                <a:ea typeface="MS PGothic" pitchFamily="34" charset="-128"/>
              </a:defRPr>
            </a:lvl3pPr>
            <a:lvl4pPr marL="1600200" indent="-228600" defTabSz="762000" eaLnBrk="0" hangingPunct="0">
              <a:defRPr sz="1600">
                <a:solidFill>
                  <a:schemeClr val="tx1"/>
                </a:solidFill>
                <a:latin typeface="Verdana" pitchFamily="34" charset="0"/>
                <a:ea typeface="MS PGothic" pitchFamily="34" charset="-128"/>
              </a:defRPr>
            </a:lvl4pPr>
            <a:lvl5pPr marL="2057400" indent="-228600" defTabSz="762000" eaLnBrk="0" hangingPunct="0">
              <a:defRPr sz="1600">
                <a:solidFill>
                  <a:schemeClr val="tx1"/>
                </a:solidFill>
                <a:latin typeface="Verdana" pitchFamily="34" charset="0"/>
                <a:ea typeface="MS PGothic" pitchFamily="34" charset="-128"/>
              </a:defRPr>
            </a:lvl5pPr>
            <a:lvl6pPr marL="25146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6pPr>
            <a:lvl7pPr marL="29718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7pPr>
            <a:lvl8pPr marL="34290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8pPr>
            <a:lvl9pPr marL="38862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9pPr>
          </a:lstStyle>
          <a:p>
            <a:pPr lvl="0" algn="ctr" defTabSz="914400" eaLnBrk="1" fontAlgn="ctr" hangingPunct="1">
              <a:spcBef>
                <a:spcPct val="0"/>
              </a:spcBef>
              <a:spcAft>
                <a:spcPct val="0"/>
              </a:spcAft>
            </a:pPr>
            <a:r>
              <a:rPr lang="en-US" sz="900" b="1" dirty="0">
                <a:solidFill>
                  <a:schemeClr val="bg1"/>
                </a:solidFill>
              </a:rPr>
              <a:t>ePM</a:t>
            </a:r>
          </a:p>
        </p:txBody>
      </p:sp>
      <p:sp>
        <p:nvSpPr>
          <p:cNvPr id="20" name="Text Box 10">
            <a:extLst>
              <a:ext uri="{FF2B5EF4-FFF2-40B4-BE49-F238E27FC236}">
                <a16:creationId xmlns:a16="http://schemas.microsoft.com/office/drawing/2014/main" id="{E4E65F05-74E4-43FA-9904-F973539AE92B}"/>
              </a:ext>
            </a:extLst>
          </p:cNvPr>
          <p:cNvSpPr txBox="1">
            <a:spLocks noChangeArrowheads="1"/>
          </p:cNvSpPr>
          <p:nvPr/>
        </p:nvSpPr>
        <p:spPr bwMode="auto">
          <a:xfrm>
            <a:off x="2554985" y="3540696"/>
            <a:ext cx="1224930" cy="772888"/>
          </a:xfrm>
          <a:prstGeom prst="rect">
            <a:avLst/>
          </a:prstGeom>
          <a:solidFill>
            <a:schemeClr val="bg1"/>
          </a:solidFill>
          <a:ln w="9525">
            <a:solidFill>
              <a:srgbClr val="0066A1"/>
            </a:solidFill>
            <a:miter lim="800000"/>
            <a:headEnd/>
            <a:tailEnd/>
          </a:ln>
        </p:spPr>
        <p:txBody>
          <a:bodyPr vert="horz" lIns="90000" tIns="46800" rIns="90000" bIns="46800" anchor="ctr"/>
          <a:lstStyle>
            <a:lvl1pPr marL="265113" indent="-265113" defTabSz="762000" eaLnBrk="0" hangingPunct="0">
              <a:defRPr sz="1600">
                <a:solidFill>
                  <a:schemeClr val="tx1"/>
                </a:solidFill>
                <a:latin typeface="Verdana" pitchFamily="34" charset="0"/>
                <a:ea typeface="MS PGothic" pitchFamily="34" charset="-128"/>
              </a:defRPr>
            </a:lvl1pPr>
            <a:lvl2pPr marL="742950" indent="-285750" defTabSz="762000" eaLnBrk="0" hangingPunct="0">
              <a:defRPr sz="1600">
                <a:solidFill>
                  <a:schemeClr val="tx1"/>
                </a:solidFill>
                <a:latin typeface="Verdana" pitchFamily="34" charset="0"/>
                <a:ea typeface="MS PGothic" pitchFamily="34" charset="-128"/>
              </a:defRPr>
            </a:lvl2pPr>
            <a:lvl3pPr marL="1143000" indent="-228600" defTabSz="762000" eaLnBrk="0" hangingPunct="0">
              <a:defRPr sz="1600">
                <a:solidFill>
                  <a:schemeClr val="tx1"/>
                </a:solidFill>
                <a:latin typeface="Verdana" pitchFamily="34" charset="0"/>
                <a:ea typeface="MS PGothic" pitchFamily="34" charset="-128"/>
              </a:defRPr>
            </a:lvl3pPr>
            <a:lvl4pPr marL="1600200" indent="-228600" defTabSz="762000" eaLnBrk="0" hangingPunct="0">
              <a:defRPr sz="1600">
                <a:solidFill>
                  <a:schemeClr val="tx1"/>
                </a:solidFill>
                <a:latin typeface="Verdana" pitchFamily="34" charset="0"/>
                <a:ea typeface="MS PGothic" pitchFamily="34" charset="-128"/>
              </a:defRPr>
            </a:lvl4pPr>
            <a:lvl5pPr marL="2057400" indent="-228600" defTabSz="762000" eaLnBrk="0" hangingPunct="0">
              <a:defRPr sz="1600">
                <a:solidFill>
                  <a:schemeClr val="tx1"/>
                </a:solidFill>
                <a:latin typeface="Verdana" pitchFamily="34" charset="0"/>
                <a:ea typeface="MS PGothic" pitchFamily="34" charset="-128"/>
              </a:defRPr>
            </a:lvl5pPr>
            <a:lvl6pPr marL="25146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6pPr>
            <a:lvl7pPr marL="29718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7pPr>
            <a:lvl8pPr marL="34290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8pPr>
            <a:lvl9pPr marL="38862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9pPr>
          </a:lstStyle>
          <a:p>
            <a:pPr marL="0" indent="0">
              <a:spcBef>
                <a:spcPts val="300"/>
              </a:spcBef>
              <a:buClr>
                <a:srgbClr val="0066A1"/>
              </a:buClr>
            </a:pPr>
            <a:r>
              <a:rPr lang="en-US" sz="900" dirty="0">
                <a:solidFill>
                  <a:srgbClr val="000000"/>
                </a:solidFill>
              </a:rPr>
              <a:t>Cost : KI tools (SSC) tools licenses cost</a:t>
            </a:r>
            <a:endParaRPr lang="en-US" sz="1000" dirty="0">
              <a:solidFill>
                <a:srgbClr val="000000"/>
              </a:solidFill>
            </a:endParaRPr>
          </a:p>
          <a:p>
            <a:pPr marL="0" indent="0" algn="ctr">
              <a:spcBef>
                <a:spcPts val="300"/>
              </a:spcBef>
              <a:buClr>
                <a:srgbClr val="0066A1"/>
              </a:buClr>
            </a:pPr>
            <a:endParaRPr lang="en-US" sz="1000" b="1" dirty="0"/>
          </a:p>
        </p:txBody>
      </p:sp>
      <p:sp>
        <p:nvSpPr>
          <p:cNvPr id="21" name="Text Box 13">
            <a:extLst>
              <a:ext uri="{FF2B5EF4-FFF2-40B4-BE49-F238E27FC236}">
                <a16:creationId xmlns:a16="http://schemas.microsoft.com/office/drawing/2014/main" id="{3674D4FD-FB15-4ADD-9523-C6A458AB40D1}"/>
              </a:ext>
            </a:extLst>
          </p:cNvPr>
          <p:cNvSpPr txBox="1">
            <a:spLocks noChangeArrowheads="1"/>
          </p:cNvSpPr>
          <p:nvPr/>
        </p:nvSpPr>
        <p:spPr bwMode="auto">
          <a:xfrm>
            <a:off x="2554987" y="2643050"/>
            <a:ext cx="1224924" cy="441546"/>
          </a:xfrm>
          <a:prstGeom prst="rect">
            <a:avLst/>
          </a:prstGeom>
          <a:solidFill>
            <a:srgbClr val="0066A1"/>
          </a:solidFill>
          <a:ln w="9525">
            <a:solidFill>
              <a:srgbClr val="0066A1"/>
            </a:solidFill>
            <a:miter lim="800000"/>
            <a:headEnd/>
            <a:tailEnd/>
          </a:ln>
        </p:spPr>
        <p:txBody>
          <a:bodyPr vert="horz" lIns="90000" tIns="46800" rIns="90000" bIns="46800" anchor="ctr">
            <a:noAutofit/>
          </a:bodyPr>
          <a:lstStyle>
            <a:lvl1pPr defTabSz="762000" eaLnBrk="0" hangingPunct="0">
              <a:defRPr sz="1600">
                <a:solidFill>
                  <a:schemeClr val="tx1"/>
                </a:solidFill>
                <a:latin typeface="Verdana" pitchFamily="34" charset="0"/>
                <a:ea typeface="MS PGothic" pitchFamily="34" charset="-128"/>
              </a:defRPr>
            </a:lvl1pPr>
            <a:lvl2pPr marL="742950" indent="-285750" defTabSz="762000" eaLnBrk="0" hangingPunct="0">
              <a:defRPr sz="1600">
                <a:solidFill>
                  <a:schemeClr val="tx1"/>
                </a:solidFill>
                <a:latin typeface="Verdana" pitchFamily="34" charset="0"/>
                <a:ea typeface="MS PGothic" pitchFamily="34" charset="-128"/>
              </a:defRPr>
            </a:lvl2pPr>
            <a:lvl3pPr marL="1143000" indent="-228600" defTabSz="762000" eaLnBrk="0" hangingPunct="0">
              <a:defRPr sz="1600">
                <a:solidFill>
                  <a:schemeClr val="tx1"/>
                </a:solidFill>
                <a:latin typeface="Verdana" pitchFamily="34" charset="0"/>
                <a:ea typeface="MS PGothic" pitchFamily="34" charset="-128"/>
              </a:defRPr>
            </a:lvl3pPr>
            <a:lvl4pPr marL="1600200" indent="-228600" defTabSz="762000" eaLnBrk="0" hangingPunct="0">
              <a:defRPr sz="1600">
                <a:solidFill>
                  <a:schemeClr val="tx1"/>
                </a:solidFill>
                <a:latin typeface="Verdana" pitchFamily="34" charset="0"/>
                <a:ea typeface="MS PGothic" pitchFamily="34" charset="-128"/>
              </a:defRPr>
            </a:lvl4pPr>
            <a:lvl5pPr marL="2057400" indent="-228600" defTabSz="762000" eaLnBrk="0" hangingPunct="0">
              <a:defRPr sz="1600">
                <a:solidFill>
                  <a:schemeClr val="tx1"/>
                </a:solidFill>
                <a:latin typeface="Verdana" pitchFamily="34" charset="0"/>
                <a:ea typeface="MS PGothic" pitchFamily="34" charset="-128"/>
              </a:defRPr>
            </a:lvl5pPr>
            <a:lvl6pPr marL="25146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6pPr>
            <a:lvl7pPr marL="29718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7pPr>
            <a:lvl8pPr marL="34290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8pPr>
            <a:lvl9pPr marL="38862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9pPr>
          </a:lstStyle>
          <a:p>
            <a:pPr algn="ctr" defTabSz="914400" eaLnBrk="1" fontAlgn="ctr" hangingPunct="1">
              <a:spcBef>
                <a:spcPct val="0"/>
              </a:spcBef>
              <a:spcAft>
                <a:spcPct val="0"/>
              </a:spcAft>
            </a:pPr>
            <a:r>
              <a:rPr lang="en-US" sz="1000" b="1" dirty="0">
                <a:solidFill>
                  <a:schemeClr val="bg1"/>
                </a:solidFill>
              </a:rPr>
              <a:t>Vendor</a:t>
            </a:r>
          </a:p>
        </p:txBody>
      </p:sp>
      <p:sp>
        <p:nvSpPr>
          <p:cNvPr id="22" name="Text Box 13">
            <a:extLst>
              <a:ext uri="{FF2B5EF4-FFF2-40B4-BE49-F238E27FC236}">
                <a16:creationId xmlns:a16="http://schemas.microsoft.com/office/drawing/2014/main" id="{B4BD4B10-B38B-4D15-A462-67160B60B184}"/>
              </a:ext>
            </a:extLst>
          </p:cNvPr>
          <p:cNvSpPr txBox="1">
            <a:spLocks noChangeArrowheads="1"/>
          </p:cNvSpPr>
          <p:nvPr/>
        </p:nvSpPr>
        <p:spPr bwMode="auto">
          <a:xfrm>
            <a:off x="2554985" y="3084428"/>
            <a:ext cx="1224927" cy="456270"/>
          </a:xfrm>
          <a:prstGeom prst="rect">
            <a:avLst/>
          </a:prstGeom>
          <a:solidFill>
            <a:srgbClr val="92D050"/>
          </a:solidFill>
          <a:ln w="9525">
            <a:solidFill>
              <a:srgbClr val="0066A1"/>
            </a:solidFill>
            <a:miter lim="800000"/>
            <a:headEnd/>
            <a:tailEnd/>
          </a:ln>
        </p:spPr>
        <p:txBody>
          <a:bodyPr vert="horz" lIns="90000" tIns="46800" rIns="90000" bIns="46800" anchor="ctr">
            <a:noAutofit/>
          </a:bodyPr>
          <a:lstStyle>
            <a:lvl1pPr defTabSz="762000" eaLnBrk="0" hangingPunct="0">
              <a:defRPr sz="1600">
                <a:solidFill>
                  <a:schemeClr val="tx1"/>
                </a:solidFill>
                <a:latin typeface="Verdana" pitchFamily="34" charset="0"/>
                <a:ea typeface="MS PGothic" pitchFamily="34" charset="-128"/>
              </a:defRPr>
            </a:lvl1pPr>
            <a:lvl2pPr marL="742950" indent="-285750" defTabSz="762000" eaLnBrk="0" hangingPunct="0">
              <a:defRPr sz="1600">
                <a:solidFill>
                  <a:schemeClr val="tx1"/>
                </a:solidFill>
                <a:latin typeface="Verdana" pitchFamily="34" charset="0"/>
                <a:ea typeface="MS PGothic" pitchFamily="34" charset="-128"/>
              </a:defRPr>
            </a:lvl2pPr>
            <a:lvl3pPr marL="1143000" indent="-228600" defTabSz="762000" eaLnBrk="0" hangingPunct="0">
              <a:defRPr sz="1600">
                <a:solidFill>
                  <a:schemeClr val="tx1"/>
                </a:solidFill>
                <a:latin typeface="Verdana" pitchFamily="34" charset="0"/>
                <a:ea typeface="MS PGothic" pitchFamily="34" charset="-128"/>
              </a:defRPr>
            </a:lvl3pPr>
            <a:lvl4pPr marL="1600200" indent="-228600" defTabSz="762000" eaLnBrk="0" hangingPunct="0">
              <a:defRPr sz="1600">
                <a:solidFill>
                  <a:schemeClr val="tx1"/>
                </a:solidFill>
                <a:latin typeface="Verdana" pitchFamily="34" charset="0"/>
                <a:ea typeface="MS PGothic" pitchFamily="34" charset="-128"/>
              </a:defRPr>
            </a:lvl4pPr>
            <a:lvl5pPr marL="2057400" indent="-228600" defTabSz="762000" eaLnBrk="0" hangingPunct="0">
              <a:defRPr sz="1600">
                <a:solidFill>
                  <a:schemeClr val="tx1"/>
                </a:solidFill>
                <a:latin typeface="Verdana" pitchFamily="34" charset="0"/>
                <a:ea typeface="MS PGothic" pitchFamily="34" charset="-128"/>
              </a:defRPr>
            </a:lvl5pPr>
            <a:lvl6pPr marL="25146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6pPr>
            <a:lvl7pPr marL="29718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7pPr>
            <a:lvl8pPr marL="34290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8pPr>
            <a:lvl9pPr marL="38862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9pPr>
          </a:lstStyle>
          <a:p>
            <a:pPr algn="ctr" defTabSz="914400" eaLnBrk="1" fontAlgn="ctr" hangingPunct="1">
              <a:spcBef>
                <a:spcPct val="0"/>
              </a:spcBef>
              <a:spcAft>
                <a:spcPct val="0"/>
              </a:spcAft>
            </a:pPr>
            <a:r>
              <a:rPr lang="en-US" sz="1000" b="1" dirty="0">
                <a:solidFill>
                  <a:schemeClr val="bg1"/>
                </a:solidFill>
              </a:rPr>
              <a:t>Tools</a:t>
            </a:r>
          </a:p>
        </p:txBody>
      </p:sp>
    </p:spTree>
    <p:extLst>
      <p:ext uri="{BB962C8B-B14F-4D97-AF65-F5344CB8AC3E}">
        <p14:creationId xmlns:p14="http://schemas.microsoft.com/office/powerpoint/2010/main" val="36107653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82179"/>
            <a:ext cx="6507832" cy="417363"/>
          </a:xfrm>
        </p:spPr>
        <p:txBody>
          <a:bodyPr/>
          <a:lstStyle/>
          <a:p>
            <a:r>
              <a:rPr lang="en-GB" sz="2000" dirty="0"/>
              <a:t>ePM </a:t>
            </a:r>
            <a:r>
              <a:rPr lang="en-US" sz="2000" dirty="0"/>
              <a:t>for AS Legacy, IDM, Worldline and BDS </a:t>
            </a:r>
            <a:endParaRPr lang="en-GB" sz="2000" dirty="0"/>
          </a:p>
        </p:txBody>
      </p:sp>
      <p:sp>
        <p:nvSpPr>
          <p:cNvPr id="3" name="Content Placeholder 2"/>
          <p:cNvSpPr>
            <a:spLocks noGrp="1"/>
          </p:cNvSpPr>
          <p:nvPr>
            <p:ph idx="1"/>
          </p:nvPr>
        </p:nvSpPr>
        <p:spPr>
          <a:xfrm>
            <a:off x="160265" y="987574"/>
            <a:ext cx="8747125" cy="1043744"/>
          </a:xfrm>
        </p:spPr>
        <p:txBody>
          <a:bodyPr/>
          <a:lstStyle/>
          <a:p>
            <a:pPr fontAlgn="ctr">
              <a:lnSpc>
                <a:spcPct val="150000"/>
              </a:lnSpc>
            </a:pPr>
            <a:r>
              <a:rPr lang="es-ES_tradnl" dirty="0"/>
              <a:t>ePM is not free in following cases:</a:t>
            </a:r>
          </a:p>
          <a:p>
            <a:pPr lvl="1" fontAlgn="ctr">
              <a:lnSpc>
                <a:spcPct val="150000"/>
              </a:lnSpc>
            </a:pPr>
            <a:r>
              <a:rPr lang="en-GB" sz="1400" dirty="0"/>
              <a:t>For Atos employees of other  divisions: (IDM, Worldline, BDS)</a:t>
            </a:r>
          </a:p>
          <a:p>
            <a:pPr lvl="1" fontAlgn="ctr">
              <a:lnSpc>
                <a:spcPct val="150000"/>
              </a:lnSpc>
            </a:pPr>
            <a:r>
              <a:rPr lang="en-US" sz="1400" dirty="0"/>
              <a:t>On monthly basis 11€ per user license will be charged</a:t>
            </a:r>
            <a:endParaRPr lang="fr-FR" sz="1400" dirty="0"/>
          </a:p>
          <a:p>
            <a:pPr lvl="1" fontAlgn="ctr">
              <a:lnSpc>
                <a:spcPct val="150000"/>
              </a:lnSpc>
            </a:pPr>
            <a:endParaRPr lang="en-GB" sz="1400" dirty="0"/>
          </a:p>
          <a:p>
            <a:pPr fontAlgn="ctr">
              <a:lnSpc>
                <a:spcPct val="150000"/>
              </a:lnSpc>
            </a:pPr>
            <a:endParaRPr lang="es-ES_tradnl" dirty="0"/>
          </a:p>
          <a:p>
            <a:pPr fontAlgn="ctr">
              <a:lnSpc>
                <a:spcPct val="150000"/>
              </a:lnSpc>
            </a:pPr>
            <a:endParaRPr lang="es-ES_tradnl" dirty="0"/>
          </a:p>
          <a:p>
            <a:endParaRPr lang="en-GB" dirty="0"/>
          </a:p>
        </p:txBody>
      </p:sp>
      <p:sp>
        <p:nvSpPr>
          <p:cNvPr id="12" name="Text Box 11">
            <a:extLst>
              <a:ext uri="{FF2B5EF4-FFF2-40B4-BE49-F238E27FC236}">
                <a16:creationId xmlns:a16="http://schemas.microsoft.com/office/drawing/2014/main" id="{F3CFDC58-AAFE-41FB-B496-F952808CA77A}"/>
              </a:ext>
            </a:extLst>
          </p:cNvPr>
          <p:cNvSpPr txBox="1">
            <a:spLocks noChangeArrowheads="1"/>
          </p:cNvSpPr>
          <p:nvPr/>
        </p:nvSpPr>
        <p:spPr bwMode="auto">
          <a:xfrm>
            <a:off x="4139952" y="3248354"/>
            <a:ext cx="1332391" cy="772885"/>
          </a:xfrm>
          <a:prstGeom prst="rect">
            <a:avLst/>
          </a:prstGeom>
          <a:solidFill>
            <a:schemeClr val="bg1"/>
          </a:solidFill>
          <a:ln w="9525">
            <a:solidFill>
              <a:srgbClr val="0066A1"/>
            </a:solidFill>
            <a:miter lim="800000"/>
            <a:headEnd/>
            <a:tailEnd/>
          </a:ln>
        </p:spPr>
        <p:txBody>
          <a:bodyPr lIns="90000" tIns="46800" rIns="90000" bIns="46800" anchor="ctr"/>
          <a:lstStyle>
            <a:lvl1pPr marL="265113" indent="-265113" defTabSz="762000" eaLnBrk="0" hangingPunct="0">
              <a:defRPr sz="1600">
                <a:solidFill>
                  <a:schemeClr val="tx1"/>
                </a:solidFill>
                <a:latin typeface="Verdana" pitchFamily="34" charset="0"/>
                <a:ea typeface="MS PGothic" pitchFamily="34" charset="-128"/>
              </a:defRPr>
            </a:lvl1pPr>
            <a:lvl2pPr marL="742950" indent="-285750" defTabSz="762000" eaLnBrk="0" hangingPunct="0">
              <a:defRPr sz="1600">
                <a:solidFill>
                  <a:schemeClr val="tx1"/>
                </a:solidFill>
                <a:latin typeface="Verdana" pitchFamily="34" charset="0"/>
                <a:ea typeface="MS PGothic" pitchFamily="34" charset="-128"/>
              </a:defRPr>
            </a:lvl2pPr>
            <a:lvl3pPr marL="1143000" indent="-228600" defTabSz="762000" eaLnBrk="0" hangingPunct="0">
              <a:defRPr sz="1600">
                <a:solidFill>
                  <a:schemeClr val="tx1"/>
                </a:solidFill>
                <a:latin typeface="Verdana" pitchFamily="34" charset="0"/>
                <a:ea typeface="MS PGothic" pitchFamily="34" charset="-128"/>
              </a:defRPr>
            </a:lvl3pPr>
            <a:lvl4pPr marL="1600200" indent="-228600" defTabSz="762000" eaLnBrk="0" hangingPunct="0">
              <a:defRPr sz="1600">
                <a:solidFill>
                  <a:schemeClr val="tx1"/>
                </a:solidFill>
                <a:latin typeface="Verdana" pitchFamily="34" charset="0"/>
                <a:ea typeface="MS PGothic" pitchFamily="34" charset="-128"/>
              </a:defRPr>
            </a:lvl4pPr>
            <a:lvl5pPr marL="2057400" indent="-228600" defTabSz="762000" eaLnBrk="0" hangingPunct="0">
              <a:defRPr sz="1600">
                <a:solidFill>
                  <a:schemeClr val="tx1"/>
                </a:solidFill>
                <a:latin typeface="Verdana" pitchFamily="34" charset="0"/>
                <a:ea typeface="MS PGothic" pitchFamily="34" charset="-128"/>
              </a:defRPr>
            </a:lvl5pPr>
            <a:lvl6pPr marL="25146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6pPr>
            <a:lvl7pPr marL="29718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7pPr>
            <a:lvl8pPr marL="34290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8pPr>
            <a:lvl9pPr marL="38862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9pPr>
          </a:lstStyle>
          <a:p>
            <a:pPr marL="0" indent="0" algn="ctr">
              <a:spcBef>
                <a:spcPts val="300"/>
              </a:spcBef>
              <a:buClr>
                <a:srgbClr val="0066A1"/>
              </a:buClr>
            </a:pPr>
            <a:r>
              <a:rPr lang="en-US" sz="1000" dirty="0">
                <a:solidFill>
                  <a:srgbClr val="000000"/>
                </a:solidFill>
              </a:rPr>
              <a:t>11€ per </a:t>
            </a:r>
          </a:p>
          <a:p>
            <a:pPr marL="0" indent="0" algn="ctr">
              <a:spcBef>
                <a:spcPts val="300"/>
              </a:spcBef>
              <a:buClr>
                <a:srgbClr val="0066A1"/>
              </a:buClr>
            </a:pPr>
            <a:r>
              <a:rPr lang="en-US" sz="1000" dirty="0">
                <a:solidFill>
                  <a:srgbClr val="000000"/>
                </a:solidFill>
              </a:rPr>
              <a:t>user per month </a:t>
            </a:r>
          </a:p>
        </p:txBody>
      </p:sp>
      <p:sp>
        <p:nvSpPr>
          <p:cNvPr id="13" name="Text Box 12">
            <a:extLst>
              <a:ext uri="{FF2B5EF4-FFF2-40B4-BE49-F238E27FC236}">
                <a16:creationId xmlns:a16="http://schemas.microsoft.com/office/drawing/2014/main" id="{947633A8-2296-483F-B911-8125F55627B6}"/>
              </a:ext>
            </a:extLst>
          </p:cNvPr>
          <p:cNvSpPr txBox="1">
            <a:spLocks noChangeArrowheads="1"/>
          </p:cNvSpPr>
          <p:nvPr/>
        </p:nvSpPr>
        <p:spPr bwMode="auto">
          <a:xfrm>
            <a:off x="4139952" y="2351416"/>
            <a:ext cx="1332391" cy="440668"/>
          </a:xfrm>
          <a:prstGeom prst="rect">
            <a:avLst/>
          </a:prstGeom>
          <a:solidFill>
            <a:srgbClr val="0066A1"/>
          </a:solidFill>
          <a:ln w="9525">
            <a:solidFill>
              <a:srgbClr val="0066A1"/>
            </a:solidFill>
            <a:miter lim="800000"/>
            <a:headEnd/>
            <a:tailEnd/>
          </a:ln>
        </p:spPr>
        <p:txBody>
          <a:bodyPr lIns="90000" tIns="46800" rIns="90000" bIns="46800" anchor="ctr">
            <a:noAutofit/>
          </a:bodyPr>
          <a:lstStyle>
            <a:lvl1pPr defTabSz="762000" eaLnBrk="0" hangingPunct="0">
              <a:defRPr sz="1600">
                <a:solidFill>
                  <a:schemeClr val="tx1"/>
                </a:solidFill>
                <a:latin typeface="Verdana" pitchFamily="34" charset="0"/>
                <a:ea typeface="MS PGothic" pitchFamily="34" charset="-128"/>
              </a:defRPr>
            </a:lvl1pPr>
            <a:lvl2pPr marL="742950" indent="-285750" defTabSz="762000" eaLnBrk="0" hangingPunct="0">
              <a:defRPr sz="1600">
                <a:solidFill>
                  <a:schemeClr val="tx1"/>
                </a:solidFill>
                <a:latin typeface="Verdana" pitchFamily="34" charset="0"/>
                <a:ea typeface="MS PGothic" pitchFamily="34" charset="-128"/>
              </a:defRPr>
            </a:lvl2pPr>
            <a:lvl3pPr marL="1143000" indent="-228600" defTabSz="762000" eaLnBrk="0" hangingPunct="0">
              <a:defRPr sz="1600">
                <a:solidFill>
                  <a:schemeClr val="tx1"/>
                </a:solidFill>
                <a:latin typeface="Verdana" pitchFamily="34" charset="0"/>
                <a:ea typeface="MS PGothic" pitchFamily="34" charset="-128"/>
              </a:defRPr>
            </a:lvl3pPr>
            <a:lvl4pPr marL="1600200" indent="-228600" defTabSz="762000" eaLnBrk="0" hangingPunct="0">
              <a:defRPr sz="1600">
                <a:solidFill>
                  <a:schemeClr val="tx1"/>
                </a:solidFill>
                <a:latin typeface="Verdana" pitchFamily="34" charset="0"/>
                <a:ea typeface="MS PGothic" pitchFamily="34" charset="-128"/>
              </a:defRPr>
            </a:lvl4pPr>
            <a:lvl5pPr marL="2057400" indent="-228600" defTabSz="762000" eaLnBrk="0" hangingPunct="0">
              <a:defRPr sz="1600">
                <a:solidFill>
                  <a:schemeClr val="tx1"/>
                </a:solidFill>
                <a:latin typeface="Verdana" pitchFamily="34" charset="0"/>
                <a:ea typeface="MS PGothic" pitchFamily="34" charset="-128"/>
              </a:defRPr>
            </a:lvl5pPr>
            <a:lvl6pPr marL="25146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6pPr>
            <a:lvl7pPr marL="29718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7pPr>
            <a:lvl8pPr marL="34290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8pPr>
            <a:lvl9pPr marL="38862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9pPr>
          </a:lstStyle>
          <a:p>
            <a:pPr lvl="0" algn="ctr" defTabSz="914400" eaLnBrk="1" fontAlgn="ctr" hangingPunct="1">
              <a:spcBef>
                <a:spcPct val="0"/>
              </a:spcBef>
              <a:spcAft>
                <a:spcPct val="0"/>
              </a:spcAft>
            </a:pPr>
            <a:r>
              <a:rPr lang="en-US" sz="1000" b="1" dirty="0">
                <a:solidFill>
                  <a:schemeClr val="bg1"/>
                </a:solidFill>
              </a:rPr>
              <a:t>WorkSmart</a:t>
            </a:r>
          </a:p>
        </p:txBody>
      </p:sp>
      <p:sp>
        <p:nvSpPr>
          <p:cNvPr id="22" name="Text Box 12">
            <a:extLst>
              <a:ext uri="{FF2B5EF4-FFF2-40B4-BE49-F238E27FC236}">
                <a16:creationId xmlns:a16="http://schemas.microsoft.com/office/drawing/2014/main" id="{710440F4-740C-44E0-A36F-60CAA3D1301D}"/>
              </a:ext>
            </a:extLst>
          </p:cNvPr>
          <p:cNvSpPr txBox="1">
            <a:spLocks noChangeArrowheads="1"/>
          </p:cNvSpPr>
          <p:nvPr/>
        </p:nvSpPr>
        <p:spPr bwMode="auto">
          <a:xfrm>
            <a:off x="4139952" y="2792084"/>
            <a:ext cx="1332391" cy="456270"/>
          </a:xfrm>
          <a:prstGeom prst="rect">
            <a:avLst/>
          </a:prstGeom>
          <a:solidFill>
            <a:srgbClr val="92D050"/>
          </a:solidFill>
          <a:ln w="9525">
            <a:solidFill>
              <a:srgbClr val="0066A1"/>
            </a:solidFill>
            <a:miter lim="800000"/>
            <a:headEnd/>
            <a:tailEnd/>
          </a:ln>
        </p:spPr>
        <p:txBody>
          <a:bodyPr lIns="90000" tIns="46800" rIns="90000" bIns="46800" anchor="ctr">
            <a:noAutofit/>
          </a:bodyPr>
          <a:lstStyle>
            <a:lvl1pPr defTabSz="762000" eaLnBrk="0" hangingPunct="0">
              <a:defRPr sz="1600">
                <a:solidFill>
                  <a:schemeClr val="tx1"/>
                </a:solidFill>
                <a:latin typeface="Verdana" pitchFamily="34" charset="0"/>
                <a:ea typeface="MS PGothic" pitchFamily="34" charset="-128"/>
              </a:defRPr>
            </a:lvl1pPr>
            <a:lvl2pPr marL="742950" indent="-285750" defTabSz="762000" eaLnBrk="0" hangingPunct="0">
              <a:defRPr sz="1600">
                <a:solidFill>
                  <a:schemeClr val="tx1"/>
                </a:solidFill>
                <a:latin typeface="Verdana" pitchFamily="34" charset="0"/>
                <a:ea typeface="MS PGothic" pitchFamily="34" charset="-128"/>
              </a:defRPr>
            </a:lvl2pPr>
            <a:lvl3pPr marL="1143000" indent="-228600" defTabSz="762000" eaLnBrk="0" hangingPunct="0">
              <a:defRPr sz="1600">
                <a:solidFill>
                  <a:schemeClr val="tx1"/>
                </a:solidFill>
                <a:latin typeface="Verdana" pitchFamily="34" charset="0"/>
                <a:ea typeface="MS PGothic" pitchFamily="34" charset="-128"/>
              </a:defRPr>
            </a:lvl3pPr>
            <a:lvl4pPr marL="1600200" indent="-228600" defTabSz="762000" eaLnBrk="0" hangingPunct="0">
              <a:defRPr sz="1600">
                <a:solidFill>
                  <a:schemeClr val="tx1"/>
                </a:solidFill>
                <a:latin typeface="Verdana" pitchFamily="34" charset="0"/>
                <a:ea typeface="MS PGothic" pitchFamily="34" charset="-128"/>
              </a:defRPr>
            </a:lvl4pPr>
            <a:lvl5pPr marL="2057400" indent="-228600" defTabSz="762000" eaLnBrk="0" hangingPunct="0">
              <a:defRPr sz="1600">
                <a:solidFill>
                  <a:schemeClr val="tx1"/>
                </a:solidFill>
                <a:latin typeface="Verdana" pitchFamily="34" charset="0"/>
                <a:ea typeface="MS PGothic" pitchFamily="34" charset="-128"/>
              </a:defRPr>
            </a:lvl5pPr>
            <a:lvl6pPr marL="25146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6pPr>
            <a:lvl7pPr marL="29718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7pPr>
            <a:lvl8pPr marL="34290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8pPr>
            <a:lvl9pPr marL="38862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9pPr>
          </a:lstStyle>
          <a:p>
            <a:pPr lvl="0" algn="ctr" defTabSz="914400" eaLnBrk="1" fontAlgn="ctr" hangingPunct="1">
              <a:spcBef>
                <a:spcPct val="0"/>
              </a:spcBef>
              <a:spcAft>
                <a:spcPct val="0"/>
              </a:spcAft>
            </a:pPr>
            <a:r>
              <a:rPr lang="en-US" sz="900" b="1" dirty="0">
                <a:solidFill>
                  <a:schemeClr val="bg1"/>
                </a:solidFill>
              </a:rPr>
              <a:t>ePM</a:t>
            </a:r>
          </a:p>
        </p:txBody>
      </p:sp>
      <p:sp>
        <p:nvSpPr>
          <p:cNvPr id="23" name="Text Box 10">
            <a:extLst>
              <a:ext uri="{FF2B5EF4-FFF2-40B4-BE49-F238E27FC236}">
                <a16:creationId xmlns:a16="http://schemas.microsoft.com/office/drawing/2014/main" id="{87B3B79C-4CC9-4B5E-92FF-CE7A5CAC21C8}"/>
              </a:ext>
            </a:extLst>
          </p:cNvPr>
          <p:cNvSpPr txBox="1">
            <a:spLocks noChangeArrowheads="1"/>
          </p:cNvSpPr>
          <p:nvPr/>
        </p:nvSpPr>
        <p:spPr bwMode="auto">
          <a:xfrm>
            <a:off x="2887602" y="3249062"/>
            <a:ext cx="1224930" cy="772888"/>
          </a:xfrm>
          <a:prstGeom prst="rect">
            <a:avLst/>
          </a:prstGeom>
          <a:solidFill>
            <a:schemeClr val="bg1"/>
          </a:solidFill>
          <a:ln w="9525">
            <a:solidFill>
              <a:srgbClr val="0066A1"/>
            </a:solidFill>
            <a:miter lim="800000"/>
            <a:headEnd/>
            <a:tailEnd/>
          </a:ln>
        </p:spPr>
        <p:txBody>
          <a:bodyPr vert="horz" lIns="90000" tIns="46800" rIns="90000" bIns="46800" anchor="ctr"/>
          <a:lstStyle>
            <a:lvl1pPr marL="265113" indent="-265113" defTabSz="762000" eaLnBrk="0" hangingPunct="0">
              <a:defRPr sz="1600">
                <a:solidFill>
                  <a:schemeClr val="tx1"/>
                </a:solidFill>
                <a:latin typeface="Verdana" pitchFamily="34" charset="0"/>
                <a:ea typeface="MS PGothic" pitchFamily="34" charset="-128"/>
              </a:defRPr>
            </a:lvl1pPr>
            <a:lvl2pPr marL="742950" indent="-285750" defTabSz="762000" eaLnBrk="0" hangingPunct="0">
              <a:defRPr sz="1600">
                <a:solidFill>
                  <a:schemeClr val="tx1"/>
                </a:solidFill>
                <a:latin typeface="Verdana" pitchFamily="34" charset="0"/>
                <a:ea typeface="MS PGothic" pitchFamily="34" charset="-128"/>
              </a:defRPr>
            </a:lvl2pPr>
            <a:lvl3pPr marL="1143000" indent="-228600" defTabSz="762000" eaLnBrk="0" hangingPunct="0">
              <a:defRPr sz="1600">
                <a:solidFill>
                  <a:schemeClr val="tx1"/>
                </a:solidFill>
                <a:latin typeface="Verdana" pitchFamily="34" charset="0"/>
                <a:ea typeface="MS PGothic" pitchFamily="34" charset="-128"/>
              </a:defRPr>
            </a:lvl3pPr>
            <a:lvl4pPr marL="1600200" indent="-228600" defTabSz="762000" eaLnBrk="0" hangingPunct="0">
              <a:defRPr sz="1600">
                <a:solidFill>
                  <a:schemeClr val="tx1"/>
                </a:solidFill>
                <a:latin typeface="Verdana" pitchFamily="34" charset="0"/>
                <a:ea typeface="MS PGothic" pitchFamily="34" charset="-128"/>
              </a:defRPr>
            </a:lvl4pPr>
            <a:lvl5pPr marL="2057400" indent="-228600" defTabSz="762000" eaLnBrk="0" hangingPunct="0">
              <a:defRPr sz="1600">
                <a:solidFill>
                  <a:schemeClr val="tx1"/>
                </a:solidFill>
                <a:latin typeface="Verdana" pitchFamily="34" charset="0"/>
                <a:ea typeface="MS PGothic" pitchFamily="34" charset="-128"/>
              </a:defRPr>
            </a:lvl5pPr>
            <a:lvl6pPr marL="25146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6pPr>
            <a:lvl7pPr marL="29718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7pPr>
            <a:lvl8pPr marL="34290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8pPr>
            <a:lvl9pPr marL="38862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9pPr>
          </a:lstStyle>
          <a:p>
            <a:pPr marL="0" indent="0">
              <a:spcBef>
                <a:spcPts val="300"/>
              </a:spcBef>
              <a:buClr>
                <a:srgbClr val="0066A1"/>
              </a:buClr>
            </a:pPr>
            <a:r>
              <a:rPr lang="en-US" sz="900" dirty="0">
                <a:solidFill>
                  <a:srgbClr val="000000"/>
                </a:solidFill>
              </a:rPr>
              <a:t>Cost : KI tools (SSC) tools licenses cost</a:t>
            </a:r>
            <a:endParaRPr lang="en-US" sz="1000" dirty="0">
              <a:solidFill>
                <a:srgbClr val="000000"/>
              </a:solidFill>
            </a:endParaRPr>
          </a:p>
          <a:p>
            <a:pPr marL="0" indent="0" algn="ctr">
              <a:spcBef>
                <a:spcPts val="300"/>
              </a:spcBef>
              <a:buClr>
                <a:srgbClr val="0066A1"/>
              </a:buClr>
            </a:pPr>
            <a:endParaRPr lang="en-US" sz="1000" b="1" dirty="0"/>
          </a:p>
        </p:txBody>
      </p:sp>
      <p:sp>
        <p:nvSpPr>
          <p:cNvPr id="24" name="Text Box 13">
            <a:extLst>
              <a:ext uri="{FF2B5EF4-FFF2-40B4-BE49-F238E27FC236}">
                <a16:creationId xmlns:a16="http://schemas.microsoft.com/office/drawing/2014/main" id="{280EFADA-DF52-4FF5-BA35-51C8E130FA8F}"/>
              </a:ext>
            </a:extLst>
          </p:cNvPr>
          <p:cNvSpPr txBox="1">
            <a:spLocks noChangeArrowheads="1"/>
          </p:cNvSpPr>
          <p:nvPr/>
        </p:nvSpPr>
        <p:spPr bwMode="auto">
          <a:xfrm>
            <a:off x="2887604" y="2351416"/>
            <a:ext cx="1224924" cy="441546"/>
          </a:xfrm>
          <a:prstGeom prst="rect">
            <a:avLst/>
          </a:prstGeom>
          <a:solidFill>
            <a:srgbClr val="0066A1"/>
          </a:solidFill>
          <a:ln w="9525">
            <a:solidFill>
              <a:srgbClr val="0066A1"/>
            </a:solidFill>
            <a:miter lim="800000"/>
            <a:headEnd/>
            <a:tailEnd/>
          </a:ln>
        </p:spPr>
        <p:txBody>
          <a:bodyPr vert="horz" lIns="90000" tIns="46800" rIns="90000" bIns="46800" anchor="ctr">
            <a:noAutofit/>
          </a:bodyPr>
          <a:lstStyle>
            <a:lvl1pPr defTabSz="762000" eaLnBrk="0" hangingPunct="0">
              <a:defRPr sz="1600">
                <a:solidFill>
                  <a:schemeClr val="tx1"/>
                </a:solidFill>
                <a:latin typeface="Verdana" pitchFamily="34" charset="0"/>
                <a:ea typeface="MS PGothic" pitchFamily="34" charset="-128"/>
              </a:defRPr>
            </a:lvl1pPr>
            <a:lvl2pPr marL="742950" indent="-285750" defTabSz="762000" eaLnBrk="0" hangingPunct="0">
              <a:defRPr sz="1600">
                <a:solidFill>
                  <a:schemeClr val="tx1"/>
                </a:solidFill>
                <a:latin typeface="Verdana" pitchFamily="34" charset="0"/>
                <a:ea typeface="MS PGothic" pitchFamily="34" charset="-128"/>
              </a:defRPr>
            </a:lvl2pPr>
            <a:lvl3pPr marL="1143000" indent="-228600" defTabSz="762000" eaLnBrk="0" hangingPunct="0">
              <a:defRPr sz="1600">
                <a:solidFill>
                  <a:schemeClr val="tx1"/>
                </a:solidFill>
                <a:latin typeface="Verdana" pitchFamily="34" charset="0"/>
                <a:ea typeface="MS PGothic" pitchFamily="34" charset="-128"/>
              </a:defRPr>
            </a:lvl3pPr>
            <a:lvl4pPr marL="1600200" indent="-228600" defTabSz="762000" eaLnBrk="0" hangingPunct="0">
              <a:defRPr sz="1600">
                <a:solidFill>
                  <a:schemeClr val="tx1"/>
                </a:solidFill>
                <a:latin typeface="Verdana" pitchFamily="34" charset="0"/>
                <a:ea typeface="MS PGothic" pitchFamily="34" charset="-128"/>
              </a:defRPr>
            </a:lvl4pPr>
            <a:lvl5pPr marL="2057400" indent="-228600" defTabSz="762000" eaLnBrk="0" hangingPunct="0">
              <a:defRPr sz="1600">
                <a:solidFill>
                  <a:schemeClr val="tx1"/>
                </a:solidFill>
                <a:latin typeface="Verdana" pitchFamily="34" charset="0"/>
                <a:ea typeface="MS PGothic" pitchFamily="34" charset="-128"/>
              </a:defRPr>
            </a:lvl5pPr>
            <a:lvl6pPr marL="25146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6pPr>
            <a:lvl7pPr marL="29718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7pPr>
            <a:lvl8pPr marL="34290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8pPr>
            <a:lvl9pPr marL="38862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9pPr>
          </a:lstStyle>
          <a:p>
            <a:pPr algn="ctr" defTabSz="914400" eaLnBrk="1" fontAlgn="ctr" hangingPunct="1">
              <a:spcBef>
                <a:spcPct val="0"/>
              </a:spcBef>
              <a:spcAft>
                <a:spcPct val="0"/>
              </a:spcAft>
            </a:pPr>
            <a:r>
              <a:rPr lang="en-US" sz="1000" b="1" dirty="0">
                <a:solidFill>
                  <a:schemeClr val="bg1"/>
                </a:solidFill>
              </a:rPr>
              <a:t>Vendor</a:t>
            </a:r>
          </a:p>
        </p:txBody>
      </p:sp>
      <p:sp>
        <p:nvSpPr>
          <p:cNvPr id="25" name="Text Box 13">
            <a:extLst>
              <a:ext uri="{FF2B5EF4-FFF2-40B4-BE49-F238E27FC236}">
                <a16:creationId xmlns:a16="http://schemas.microsoft.com/office/drawing/2014/main" id="{41DCF40A-5D69-4437-AE93-6E6C00D0DAF8}"/>
              </a:ext>
            </a:extLst>
          </p:cNvPr>
          <p:cNvSpPr txBox="1">
            <a:spLocks noChangeArrowheads="1"/>
          </p:cNvSpPr>
          <p:nvPr/>
        </p:nvSpPr>
        <p:spPr bwMode="auto">
          <a:xfrm>
            <a:off x="2887602" y="2792794"/>
            <a:ext cx="1224927" cy="456270"/>
          </a:xfrm>
          <a:prstGeom prst="rect">
            <a:avLst/>
          </a:prstGeom>
          <a:solidFill>
            <a:srgbClr val="92D050"/>
          </a:solidFill>
          <a:ln w="9525">
            <a:solidFill>
              <a:srgbClr val="0066A1"/>
            </a:solidFill>
            <a:miter lim="800000"/>
            <a:headEnd/>
            <a:tailEnd/>
          </a:ln>
        </p:spPr>
        <p:txBody>
          <a:bodyPr vert="horz" lIns="90000" tIns="46800" rIns="90000" bIns="46800" anchor="ctr">
            <a:noAutofit/>
          </a:bodyPr>
          <a:lstStyle>
            <a:lvl1pPr defTabSz="762000" eaLnBrk="0" hangingPunct="0">
              <a:defRPr sz="1600">
                <a:solidFill>
                  <a:schemeClr val="tx1"/>
                </a:solidFill>
                <a:latin typeface="Verdana" pitchFamily="34" charset="0"/>
                <a:ea typeface="MS PGothic" pitchFamily="34" charset="-128"/>
              </a:defRPr>
            </a:lvl1pPr>
            <a:lvl2pPr marL="742950" indent="-285750" defTabSz="762000" eaLnBrk="0" hangingPunct="0">
              <a:defRPr sz="1600">
                <a:solidFill>
                  <a:schemeClr val="tx1"/>
                </a:solidFill>
                <a:latin typeface="Verdana" pitchFamily="34" charset="0"/>
                <a:ea typeface="MS PGothic" pitchFamily="34" charset="-128"/>
              </a:defRPr>
            </a:lvl2pPr>
            <a:lvl3pPr marL="1143000" indent="-228600" defTabSz="762000" eaLnBrk="0" hangingPunct="0">
              <a:defRPr sz="1600">
                <a:solidFill>
                  <a:schemeClr val="tx1"/>
                </a:solidFill>
                <a:latin typeface="Verdana" pitchFamily="34" charset="0"/>
                <a:ea typeface="MS PGothic" pitchFamily="34" charset="-128"/>
              </a:defRPr>
            </a:lvl3pPr>
            <a:lvl4pPr marL="1600200" indent="-228600" defTabSz="762000" eaLnBrk="0" hangingPunct="0">
              <a:defRPr sz="1600">
                <a:solidFill>
                  <a:schemeClr val="tx1"/>
                </a:solidFill>
                <a:latin typeface="Verdana" pitchFamily="34" charset="0"/>
                <a:ea typeface="MS PGothic" pitchFamily="34" charset="-128"/>
              </a:defRPr>
            </a:lvl4pPr>
            <a:lvl5pPr marL="2057400" indent="-228600" defTabSz="762000" eaLnBrk="0" hangingPunct="0">
              <a:defRPr sz="1600">
                <a:solidFill>
                  <a:schemeClr val="tx1"/>
                </a:solidFill>
                <a:latin typeface="Verdana" pitchFamily="34" charset="0"/>
                <a:ea typeface="MS PGothic" pitchFamily="34" charset="-128"/>
              </a:defRPr>
            </a:lvl5pPr>
            <a:lvl6pPr marL="25146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6pPr>
            <a:lvl7pPr marL="29718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7pPr>
            <a:lvl8pPr marL="34290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8pPr>
            <a:lvl9pPr marL="38862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9pPr>
          </a:lstStyle>
          <a:p>
            <a:pPr algn="ctr" defTabSz="914400" eaLnBrk="1" fontAlgn="ctr" hangingPunct="1">
              <a:spcBef>
                <a:spcPct val="0"/>
              </a:spcBef>
              <a:spcAft>
                <a:spcPct val="0"/>
              </a:spcAft>
            </a:pPr>
            <a:r>
              <a:rPr lang="en-US" sz="1000" b="1" dirty="0">
                <a:solidFill>
                  <a:schemeClr val="bg1"/>
                </a:solidFill>
              </a:rPr>
              <a:t>Tools</a:t>
            </a:r>
          </a:p>
        </p:txBody>
      </p:sp>
    </p:spTree>
    <p:extLst>
      <p:ext uri="{BB962C8B-B14F-4D97-AF65-F5344CB8AC3E}">
        <p14:creationId xmlns:p14="http://schemas.microsoft.com/office/powerpoint/2010/main" val="38792863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GitHub Enterprise</a:t>
            </a:r>
          </a:p>
        </p:txBody>
      </p:sp>
    </p:spTree>
    <p:extLst>
      <p:ext uri="{BB962C8B-B14F-4D97-AF65-F5344CB8AC3E}">
        <p14:creationId xmlns:p14="http://schemas.microsoft.com/office/powerpoint/2010/main" val="37285435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82179"/>
            <a:ext cx="6291808" cy="417363"/>
          </a:xfrm>
        </p:spPr>
        <p:txBody>
          <a:bodyPr/>
          <a:lstStyle/>
          <a:p>
            <a:r>
              <a:rPr lang="en-GB" sz="2000" dirty="0"/>
              <a:t>GitHub </a:t>
            </a:r>
            <a:r>
              <a:rPr lang="en-US" sz="2000" dirty="0"/>
              <a:t>for B&amp;PS customers</a:t>
            </a:r>
            <a:endParaRPr lang="en-GB" sz="2000" dirty="0"/>
          </a:p>
        </p:txBody>
      </p:sp>
      <p:sp>
        <p:nvSpPr>
          <p:cNvPr id="3" name="Content Placeholder 2"/>
          <p:cNvSpPr>
            <a:spLocks noGrp="1"/>
          </p:cNvSpPr>
          <p:nvPr>
            <p:ph idx="1"/>
          </p:nvPr>
        </p:nvSpPr>
        <p:spPr>
          <a:xfrm>
            <a:off x="131665" y="994755"/>
            <a:ext cx="8616799" cy="834857"/>
          </a:xfrm>
        </p:spPr>
        <p:txBody>
          <a:bodyPr/>
          <a:lstStyle/>
          <a:p>
            <a:pPr marL="342900" indent="-342900">
              <a:lnSpc>
                <a:spcPct val="150000"/>
              </a:lnSpc>
              <a:buFont typeface="+mj-lt"/>
              <a:buAutoNum type="arabicPeriod"/>
            </a:pPr>
            <a:r>
              <a:rPr lang="en-GB" dirty="0"/>
              <a:t>For</a:t>
            </a:r>
            <a:r>
              <a:rPr lang="en-GB" b="1" dirty="0"/>
              <a:t> B&amp;PS employees and B&amp;PS subcontractors  </a:t>
            </a:r>
          </a:p>
          <a:p>
            <a:pPr marL="827087" lvl="2" indent="-285750">
              <a:lnSpc>
                <a:spcPct val="150000"/>
              </a:lnSpc>
              <a:buFont typeface="Wingdings" panose="05000000000000000000" pitchFamily="2" charset="2"/>
              <a:buChar char="Ø"/>
            </a:pPr>
            <a:r>
              <a:rPr lang="en-GB" sz="1400" dirty="0"/>
              <a:t>The use of GitHub is free of cost.</a:t>
            </a:r>
          </a:p>
          <a:p>
            <a:pPr marL="342900" lvl="1" indent="-342900">
              <a:lnSpc>
                <a:spcPct val="150000"/>
              </a:lnSpc>
              <a:buFont typeface="+mj-lt"/>
              <a:buAutoNum type="arabicPeriod" startAt="2"/>
            </a:pPr>
            <a:r>
              <a:rPr lang="en-GB" dirty="0">
                <a:ea typeface="MS PGothic" pitchFamily="34" charset="-128"/>
              </a:rPr>
              <a:t>For </a:t>
            </a:r>
            <a:r>
              <a:rPr lang="en-GB" b="1" dirty="0">
                <a:ea typeface="MS PGothic" pitchFamily="34" charset="-128"/>
              </a:rPr>
              <a:t>B&amp;PS customers and their subcontractors</a:t>
            </a:r>
            <a:r>
              <a:rPr lang="en-GB" dirty="0">
                <a:ea typeface="MS PGothic" pitchFamily="34" charset="-128"/>
              </a:rPr>
              <a:t> </a:t>
            </a:r>
          </a:p>
          <a:p>
            <a:pPr marL="884238" lvl="3" indent="-342900">
              <a:lnSpc>
                <a:spcPct val="150000"/>
              </a:lnSpc>
              <a:buFont typeface="Wingdings" panose="05000000000000000000" pitchFamily="2" charset="2"/>
              <a:buChar char="Ø"/>
            </a:pPr>
            <a:r>
              <a:rPr lang="en-GB" sz="1400" dirty="0">
                <a:ea typeface="MS PGothic" pitchFamily="34" charset="-128"/>
              </a:rPr>
              <a:t>T</a:t>
            </a:r>
            <a:r>
              <a:rPr lang="en-GB" sz="1400" dirty="0"/>
              <a:t>he use of GitHub is NOT cost-free.</a:t>
            </a:r>
          </a:p>
          <a:p>
            <a:pPr marL="269875" lvl="1" indent="0" fontAlgn="ctr">
              <a:lnSpc>
                <a:spcPct val="150000"/>
              </a:lnSpc>
              <a:buNone/>
            </a:pPr>
            <a:r>
              <a:rPr lang="en-US" dirty="0"/>
              <a:t>On monthly basis 15€ per user license will be recovered by KI-Tools Team</a:t>
            </a:r>
            <a:endParaRPr lang="fr-FR" dirty="0"/>
          </a:p>
          <a:p>
            <a:pPr marL="269875" lvl="1" indent="0" fontAlgn="ctr">
              <a:lnSpc>
                <a:spcPct val="150000"/>
              </a:lnSpc>
              <a:buNone/>
            </a:pPr>
            <a:endParaRPr lang="en-GB" dirty="0"/>
          </a:p>
          <a:p>
            <a:pPr lvl="1" fontAlgn="ctr">
              <a:lnSpc>
                <a:spcPct val="150000"/>
              </a:lnSpc>
            </a:pPr>
            <a:endParaRPr lang="en-GB" sz="1400" dirty="0"/>
          </a:p>
          <a:p>
            <a:pPr lvl="1" fontAlgn="ctr">
              <a:lnSpc>
                <a:spcPct val="150000"/>
              </a:lnSpc>
            </a:pPr>
            <a:endParaRPr lang="es-ES_tradnl" sz="1400" dirty="0"/>
          </a:p>
          <a:p>
            <a:pPr marL="0" indent="0" fontAlgn="ctr">
              <a:lnSpc>
                <a:spcPct val="150000"/>
              </a:lnSpc>
              <a:buNone/>
            </a:pPr>
            <a:endParaRPr lang="en-US" dirty="0"/>
          </a:p>
          <a:p>
            <a:pPr fontAlgn="ctr">
              <a:lnSpc>
                <a:spcPct val="150000"/>
              </a:lnSpc>
            </a:pPr>
            <a:endParaRPr lang="es-ES_tradnl" dirty="0"/>
          </a:p>
          <a:p>
            <a:pPr fontAlgn="ctr">
              <a:lnSpc>
                <a:spcPct val="150000"/>
              </a:lnSpc>
            </a:pPr>
            <a:endParaRPr lang="es-ES_tradnl" dirty="0"/>
          </a:p>
          <a:p>
            <a:endParaRPr lang="en-GB" dirty="0"/>
          </a:p>
        </p:txBody>
      </p:sp>
      <p:sp>
        <p:nvSpPr>
          <p:cNvPr id="15" name="Text Box 11">
            <a:extLst>
              <a:ext uri="{FF2B5EF4-FFF2-40B4-BE49-F238E27FC236}">
                <a16:creationId xmlns:a16="http://schemas.microsoft.com/office/drawing/2014/main" id="{94E64407-E540-4EB1-A747-E02919C9F09F}"/>
              </a:ext>
            </a:extLst>
          </p:cNvPr>
          <p:cNvSpPr txBox="1">
            <a:spLocks noChangeArrowheads="1"/>
          </p:cNvSpPr>
          <p:nvPr/>
        </p:nvSpPr>
        <p:spPr bwMode="auto">
          <a:xfrm>
            <a:off x="4212747" y="3974329"/>
            <a:ext cx="3096353" cy="615230"/>
          </a:xfrm>
          <a:prstGeom prst="rect">
            <a:avLst/>
          </a:prstGeom>
          <a:solidFill>
            <a:schemeClr val="bg1"/>
          </a:solidFill>
          <a:ln w="9525">
            <a:solidFill>
              <a:srgbClr val="0066A1"/>
            </a:solidFill>
            <a:miter lim="800000"/>
            <a:headEnd/>
            <a:tailEnd/>
          </a:ln>
        </p:spPr>
        <p:txBody>
          <a:bodyPr lIns="90000" tIns="46800" rIns="90000" bIns="46800" anchor="ctr"/>
          <a:lstStyle>
            <a:lvl1pPr marL="265113" indent="-265113" defTabSz="762000" eaLnBrk="0" hangingPunct="0">
              <a:defRPr sz="1600">
                <a:solidFill>
                  <a:schemeClr val="tx1"/>
                </a:solidFill>
                <a:latin typeface="Verdana" pitchFamily="34" charset="0"/>
                <a:ea typeface="MS PGothic" pitchFamily="34" charset="-128"/>
              </a:defRPr>
            </a:lvl1pPr>
            <a:lvl2pPr marL="742950" indent="-285750" defTabSz="762000" eaLnBrk="0" hangingPunct="0">
              <a:defRPr sz="1600">
                <a:solidFill>
                  <a:schemeClr val="tx1"/>
                </a:solidFill>
                <a:latin typeface="Verdana" pitchFamily="34" charset="0"/>
                <a:ea typeface="MS PGothic" pitchFamily="34" charset="-128"/>
              </a:defRPr>
            </a:lvl2pPr>
            <a:lvl3pPr marL="1143000" indent="-228600" defTabSz="762000" eaLnBrk="0" hangingPunct="0">
              <a:defRPr sz="1600">
                <a:solidFill>
                  <a:schemeClr val="tx1"/>
                </a:solidFill>
                <a:latin typeface="Verdana" pitchFamily="34" charset="0"/>
                <a:ea typeface="MS PGothic" pitchFamily="34" charset="-128"/>
              </a:defRPr>
            </a:lvl3pPr>
            <a:lvl4pPr marL="1600200" indent="-228600" defTabSz="762000" eaLnBrk="0" hangingPunct="0">
              <a:defRPr sz="1600">
                <a:solidFill>
                  <a:schemeClr val="tx1"/>
                </a:solidFill>
                <a:latin typeface="Verdana" pitchFamily="34" charset="0"/>
                <a:ea typeface="MS PGothic" pitchFamily="34" charset="-128"/>
              </a:defRPr>
            </a:lvl4pPr>
            <a:lvl5pPr marL="2057400" indent="-228600" defTabSz="762000" eaLnBrk="0" hangingPunct="0">
              <a:defRPr sz="1600">
                <a:solidFill>
                  <a:schemeClr val="tx1"/>
                </a:solidFill>
                <a:latin typeface="Verdana" pitchFamily="34" charset="0"/>
                <a:ea typeface="MS PGothic" pitchFamily="34" charset="-128"/>
              </a:defRPr>
            </a:lvl5pPr>
            <a:lvl6pPr marL="25146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6pPr>
            <a:lvl7pPr marL="29718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7pPr>
            <a:lvl8pPr marL="34290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8pPr>
            <a:lvl9pPr marL="38862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9pPr>
          </a:lstStyle>
          <a:p>
            <a:pPr algn="ctr">
              <a:spcBef>
                <a:spcPts val="300"/>
              </a:spcBef>
              <a:buClr>
                <a:srgbClr val="0066A1"/>
              </a:buClr>
            </a:pPr>
            <a:r>
              <a:rPr lang="en-US" sz="1000" dirty="0">
                <a:solidFill>
                  <a:srgbClr val="000000"/>
                </a:solidFill>
              </a:rPr>
              <a:t>15€ per user per month </a:t>
            </a:r>
          </a:p>
        </p:txBody>
      </p:sp>
      <p:sp>
        <p:nvSpPr>
          <p:cNvPr id="16" name="Text Box 12">
            <a:extLst>
              <a:ext uri="{FF2B5EF4-FFF2-40B4-BE49-F238E27FC236}">
                <a16:creationId xmlns:a16="http://schemas.microsoft.com/office/drawing/2014/main" id="{97B3B4F4-B584-4999-8CC1-ECF7A1736DC6}"/>
              </a:ext>
            </a:extLst>
          </p:cNvPr>
          <p:cNvSpPr txBox="1">
            <a:spLocks noChangeArrowheads="1"/>
          </p:cNvSpPr>
          <p:nvPr/>
        </p:nvSpPr>
        <p:spPr bwMode="auto">
          <a:xfrm>
            <a:off x="4212747" y="3077390"/>
            <a:ext cx="3096353" cy="440668"/>
          </a:xfrm>
          <a:prstGeom prst="rect">
            <a:avLst/>
          </a:prstGeom>
          <a:solidFill>
            <a:srgbClr val="0066A1"/>
          </a:solidFill>
          <a:ln w="9525">
            <a:solidFill>
              <a:srgbClr val="0066A1"/>
            </a:solidFill>
            <a:miter lim="800000"/>
            <a:headEnd/>
            <a:tailEnd/>
          </a:ln>
        </p:spPr>
        <p:txBody>
          <a:bodyPr lIns="90000" tIns="46800" rIns="90000" bIns="46800" anchor="ctr">
            <a:noAutofit/>
          </a:bodyPr>
          <a:lstStyle>
            <a:lvl1pPr defTabSz="762000" eaLnBrk="0" hangingPunct="0">
              <a:defRPr sz="1600">
                <a:solidFill>
                  <a:schemeClr val="tx1"/>
                </a:solidFill>
                <a:latin typeface="Verdana" pitchFamily="34" charset="0"/>
                <a:ea typeface="MS PGothic" pitchFamily="34" charset="-128"/>
              </a:defRPr>
            </a:lvl1pPr>
            <a:lvl2pPr marL="742950" indent="-285750" defTabSz="762000" eaLnBrk="0" hangingPunct="0">
              <a:defRPr sz="1600">
                <a:solidFill>
                  <a:schemeClr val="tx1"/>
                </a:solidFill>
                <a:latin typeface="Verdana" pitchFamily="34" charset="0"/>
                <a:ea typeface="MS PGothic" pitchFamily="34" charset="-128"/>
              </a:defRPr>
            </a:lvl2pPr>
            <a:lvl3pPr marL="1143000" indent="-228600" defTabSz="762000" eaLnBrk="0" hangingPunct="0">
              <a:defRPr sz="1600">
                <a:solidFill>
                  <a:schemeClr val="tx1"/>
                </a:solidFill>
                <a:latin typeface="Verdana" pitchFamily="34" charset="0"/>
                <a:ea typeface="MS PGothic" pitchFamily="34" charset="-128"/>
              </a:defRPr>
            </a:lvl3pPr>
            <a:lvl4pPr marL="1600200" indent="-228600" defTabSz="762000" eaLnBrk="0" hangingPunct="0">
              <a:defRPr sz="1600">
                <a:solidFill>
                  <a:schemeClr val="tx1"/>
                </a:solidFill>
                <a:latin typeface="Verdana" pitchFamily="34" charset="0"/>
                <a:ea typeface="MS PGothic" pitchFamily="34" charset="-128"/>
              </a:defRPr>
            </a:lvl4pPr>
            <a:lvl5pPr marL="2057400" indent="-228600" defTabSz="762000" eaLnBrk="0" hangingPunct="0">
              <a:defRPr sz="1600">
                <a:solidFill>
                  <a:schemeClr val="tx1"/>
                </a:solidFill>
                <a:latin typeface="Verdana" pitchFamily="34" charset="0"/>
                <a:ea typeface="MS PGothic" pitchFamily="34" charset="-128"/>
              </a:defRPr>
            </a:lvl5pPr>
            <a:lvl6pPr marL="25146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6pPr>
            <a:lvl7pPr marL="29718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7pPr>
            <a:lvl8pPr marL="34290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8pPr>
            <a:lvl9pPr marL="38862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9pPr>
          </a:lstStyle>
          <a:p>
            <a:pPr lvl="0" algn="ctr" defTabSz="914400" eaLnBrk="1" fontAlgn="ctr" hangingPunct="1">
              <a:spcBef>
                <a:spcPct val="0"/>
              </a:spcBef>
              <a:spcAft>
                <a:spcPct val="0"/>
              </a:spcAft>
            </a:pPr>
            <a:r>
              <a:rPr lang="en-US" sz="1000" b="1" dirty="0">
                <a:solidFill>
                  <a:schemeClr val="bg1"/>
                </a:solidFill>
              </a:rPr>
              <a:t>Microsoft</a:t>
            </a:r>
          </a:p>
        </p:txBody>
      </p:sp>
      <p:sp>
        <p:nvSpPr>
          <p:cNvPr id="18" name="Text Box 12">
            <a:extLst>
              <a:ext uri="{FF2B5EF4-FFF2-40B4-BE49-F238E27FC236}">
                <a16:creationId xmlns:a16="http://schemas.microsoft.com/office/drawing/2014/main" id="{861A1780-20C5-4800-9D35-83A78AB3D45E}"/>
              </a:ext>
            </a:extLst>
          </p:cNvPr>
          <p:cNvSpPr txBox="1">
            <a:spLocks noChangeArrowheads="1"/>
          </p:cNvSpPr>
          <p:nvPr/>
        </p:nvSpPr>
        <p:spPr bwMode="auto">
          <a:xfrm>
            <a:off x="4212747" y="3518058"/>
            <a:ext cx="3096353" cy="456270"/>
          </a:xfrm>
          <a:prstGeom prst="rect">
            <a:avLst/>
          </a:prstGeom>
          <a:solidFill>
            <a:srgbClr val="92D050"/>
          </a:solidFill>
          <a:ln w="9525">
            <a:solidFill>
              <a:srgbClr val="0066A1"/>
            </a:solidFill>
            <a:miter lim="800000"/>
            <a:headEnd/>
            <a:tailEnd/>
          </a:ln>
        </p:spPr>
        <p:txBody>
          <a:bodyPr lIns="90000" tIns="46800" rIns="90000" bIns="46800" anchor="ctr">
            <a:noAutofit/>
          </a:bodyPr>
          <a:lstStyle>
            <a:lvl1pPr defTabSz="762000" eaLnBrk="0" hangingPunct="0">
              <a:defRPr sz="1600">
                <a:solidFill>
                  <a:schemeClr val="tx1"/>
                </a:solidFill>
                <a:latin typeface="Verdana" pitchFamily="34" charset="0"/>
                <a:ea typeface="MS PGothic" pitchFamily="34" charset="-128"/>
              </a:defRPr>
            </a:lvl1pPr>
            <a:lvl2pPr marL="742950" indent="-285750" defTabSz="762000" eaLnBrk="0" hangingPunct="0">
              <a:defRPr sz="1600">
                <a:solidFill>
                  <a:schemeClr val="tx1"/>
                </a:solidFill>
                <a:latin typeface="Verdana" pitchFamily="34" charset="0"/>
                <a:ea typeface="MS PGothic" pitchFamily="34" charset="-128"/>
              </a:defRPr>
            </a:lvl2pPr>
            <a:lvl3pPr marL="1143000" indent="-228600" defTabSz="762000" eaLnBrk="0" hangingPunct="0">
              <a:defRPr sz="1600">
                <a:solidFill>
                  <a:schemeClr val="tx1"/>
                </a:solidFill>
                <a:latin typeface="Verdana" pitchFamily="34" charset="0"/>
                <a:ea typeface="MS PGothic" pitchFamily="34" charset="-128"/>
              </a:defRPr>
            </a:lvl3pPr>
            <a:lvl4pPr marL="1600200" indent="-228600" defTabSz="762000" eaLnBrk="0" hangingPunct="0">
              <a:defRPr sz="1600">
                <a:solidFill>
                  <a:schemeClr val="tx1"/>
                </a:solidFill>
                <a:latin typeface="Verdana" pitchFamily="34" charset="0"/>
                <a:ea typeface="MS PGothic" pitchFamily="34" charset="-128"/>
              </a:defRPr>
            </a:lvl4pPr>
            <a:lvl5pPr marL="2057400" indent="-228600" defTabSz="762000" eaLnBrk="0" hangingPunct="0">
              <a:defRPr sz="1600">
                <a:solidFill>
                  <a:schemeClr val="tx1"/>
                </a:solidFill>
                <a:latin typeface="Verdana" pitchFamily="34" charset="0"/>
                <a:ea typeface="MS PGothic" pitchFamily="34" charset="-128"/>
              </a:defRPr>
            </a:lvl5pPr>
            <a:lvl6pPr marL="25146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6pPr>
            <a:lvl7pPr marL="29718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7pPr>
            <a:lvl8pPr marL="34290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8pPr>
            <a:lvl9pPr marL="38862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9pPr>
          </a:lstStyle>
          <a:p>
            <a:pPr lvl="0" algn="ctr" defTabSz="914400" eaLnBrk="1" fontAlgn="ctr" hangingPunct="1">
              <a:spcBef>
                <a:spcPct val="0"/>
              </a:spcBef>
              <a:spcAft>
                <a:spcPct val="0"/>
              </a:spcAft>
            </a:pPr>
            <a:r>
              <a:rPr lang="en-US" sz="900" b="1" dirty="0">
                <a:solidFill>
                  <a:schemeClr val="bg1"/>
                </a:solidFill>
              </a:rPr>
              <a:t>GitHub</a:t>
            </a:r>
          </a:p>
        </p:txBody>
      </p:sp>
      <p:sp>
        <p:nvSpPr>
          <p:cNvPr id="20" name="Text Box 10">
            <a:extLst>
              <a:ext uri="{FF2B5EF4-FFF2-40B4-BE49-F238E27FC236}">
                <a16:creationId xmlns:a16="http://schemas.microsoft.com/office/drawing/2014/main" id="{E4E65F05-74E4-43FA-9904-F973539AE92B}"/>
              </a:ext>
            </a:extLst>
          </p:cNvPr>
          <p:cNvSpPr txBox="1">
            <a:spLocks noChangeArrowheads="1"/>
          </p:cNvSpPr>
          <p:nvPr/>
        </p:nvSpPr>
        <p:spPr bwMode="auto">
          <a:xfrm>
            <a:off x="1547669" y="3975037"/>
            <a:ext cx="2665087" cy="615230"/>
          </a:xfrm>
          <a:prstGeom prst="rect">
            <a:avLst/>
          </a:prstGeom>
          <a:solidFill>
            <a:schemeClr val="bg1"/>
          </a:solidFill>
          <a:ln w="9525">
            <a:solidFill>
              <a:srgbClr val="0066A1"/>
            </a:solidFill>
            <a:miter lim="800000"/>
            <a:headEnd/>
            <a:tailEnd/>
          </a:ln>
        </p:spPr>
        <p:txBody>
          <a:bodyPr vert="horz" lIns="90000" tIns="46800" rIns="90000" bIns="46800" anchor="ctr"/>
          <a:lstStyle>
            <a:lvl1pPr marL="265113" indent="-265113" defTabSz="762000" eaLnBrk="0" hangingPunct="0">
              <a:defRPr sz="1600">
                <a:solidFill>
                  <a:schemeClr val="tx1"/>
                </a:solidFill>
                <a:latin typeface="Verdana" pitchFamily="34" charset="0"/>
                <a:ea typeface="MS PGothic" pitchFamily="34" charset="-128"/>
              </a:defRPr>
            </a:lvl1pPr>
            <a:lvl2pPr marL="742950" indent="-285750" defTabSz="762000" eaLnBrk="0" hangingPunct="0">
              <a:defRPr sz="1600">
                <a:solidFill>
                  <a:schemeClr val="tx1"/>
                </a:solidFill>
                <a:latin typeface="Verdana" pitchFamily="34" charset="0"/>
                <a:ea typeface="MS PGothic" pitchFamily="34" charset="-128"/>
              </a:defRPr>
            </a:lvl2pPr>
            <a:lvl3pPr marL="1143000" indent="-228600" defTabSz="762000" eaLnBrk="0" hangingPunct="0">
              <a:defRPr sz="1600">
                <a:solidFill>
                  <a:schemeClr val="tx1"/>
                </a:solidFill>
                <a:latin typeface="Verdana" pitchFamily="34" charset="0"/>
                <a:ea typeface="MS PGothic" pitchFamily="34" charset="-128"/>
              </a:defRPr>
            </a:lvl3pPr>
            <a:lvl4pPr marL="1600200" indent="-228600" defTabSz="762000" eaLnBrk="0" hangingPunct="0">
              <a:defRPr sz="1600">
                <a:solidFill>
                  <a:schemeClr val="tx1"/>
                </a:solidFill>
                <a:latin typeface="Verdana" pitchFamily="34" charset="0"/>
                <a:ea typeface="MS PGothic" pitchFamily="34" charset="-128"/>
              </a:defRPr>
            </a:lvl4pPr>
            <a:lvl5pPr marL="2057400" indent="-228600" defTabSz="762000" eaLnBrk="0" hangingPunct="0">
              <a:defRPr sz="1600">
                <a:solidFill>
                  <a:schemeClr val="tx1"/>
                </a:solidFill>
                <a:latin typeface="Verdana" pitchFamily="34" charset="0"/>
                <a:ea typeface="MS PGothic" pitchFamily="34" charset="-128"/>
              </a:defRPr>
            </a:lvl5pPr>
            <a:lvl6pPr marL="25146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6pPr>
            <a:lvl7pPr marL="29718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7pPr>
            <a:lvl8pPr marL="34290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8pPr>
            <a:lvl9pPr marL="38862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9pPr>
          </a:lstStyle>
          <a:p>
            <a:pPr marL="0" indent="0">
              <a:spcBef>
                <a:spcPts val="300"/>
              </a:spcBef>
              <a:buClr>
                <a:srgbClr val="0066A1"/>
              </a:buClr>
            </a:pPr>
            <a:r>
              <a:rPr lang="en-US" sz="900" dirty="0">
                <a:solidFill>
                  <a:srgbClr val="000000"/>
                </a:solidFill>
              </a:rPr>
              <a:t>Cost : KI tools (SSC) tools licenses cost</a:t>
            </a:r>
            <a:endParaRPr lang="en-US" sz="1000" dirty="0">
              <a:solidFill>
                <a:srgbClr val="000000"/>
              </a:solidFill>
            </a:endParaRPr>
          </a:p>
          <a:p>
            <a:pPr marL="0" indent="0" algn="ctr">
              <a:spcBef>
                <a:spcPts val="300"/>
              </a:spcBef>
              <a:buClr>
                <a:srgbClr val="0066A1"/>
              </a:buClr>
            </a:pPr>
            <a:endParaRPr lang="en-US" sz="1000" b="1" dirty="0"/>
          </a:p>
        </p:txBody>
      </p:sp>
      <p:sp>
        <p:nvSpPr>
          <p:cNvPr id="21" name="Text Box 13">
            <a:extLst>
              <a:ext uri="{FF2B5EF4-FFF2-40B4-BE49-F238E27FC236}">
                <a16:creationId xmlns:a16="http://schemas.microsoft.com/office/drawing/2014/main" id="{3674D4FD-FB15-4ADD-9523-C6A458AB40D1}"/>
              </a:ext>
            </a:extLst>
          </p:cNvPr>
          <p:cNvSpPr txBox="1">
            <a:spLocks noChangeArrowheads="1"/>
          </p:cNvSpPr>
          <p:nvPr/>
        </p:nvSpPr>
        <p:spPr bwMode="auto">
          <a:xfrm>
            <a:off x="1547664" y="3075806"/>
            <a:ext cx="2665076" cy="441544"/>
          </a:xfrm>
          <a:prstGeom prst="rect">
            <a:avLst/>
          </a:prstGeom>
          <a:solidFill>
            <a:srgbClr val="0066A1"/>
          </a:solidFill>
          <a:ln w="9525">
            <a:solidFill>
              <a:srgbClr val="0066A1"/>
            </a:solidFill>
            <a:miter lim="800000"/>
            <a:headEnd/>
            <a:tailEnd/>
          </a:ln>
        </p:spPr>
        <p:txBody>
          <a:bodyPr vert="horz" lIns="90000" tIns="46800" rIns="90000" bIns="46800" anchor="ctr">
            <a:noAutofit/>
          </a:bodyPr>
          <a:lstStyle>
            <a:lvl1pPr defTabSz="762000" eaLnBrk="0" hangingPunct="0">
              <a:defRPr sz="1600">
                <a:solidFill>
                  <a:schemeClr val="tx1"/>
                </a:solidFill>
                <a:latin typeface="Verdana" pitchFamily="34" charset="0"/>
                <a:ea typeface="MS PGothic" pitchFamily="34" charset="-128"/>
              </a:defRPr>
            </a:lvl1pPr>
            <a:lvl2pPr marL="742950" indent="-285750" defTabSz="762000" eaLnBrk="0" hangingPunct="0">
              <a:defRPr sz="1600">
                <a:solidFill>
                  <a:schemeClr val="tx1"/>
                </a:solidFill>
                <a:latin typeface="Verdana" pitchFamily="34" charset="0"/>
                <a:ea typeface="MS PGothic" pitchFamily="34" charset="-128"/>
              </a:defRPr>
            </a:lvl2pPr>
            <a:lvl3pPr marL="1143000" indent="-228600" defTabSz="762000" eaLnBrk="0" hangingPunct="0">
              <a:defRPr sz="1600">
                <a:solidFill>
                  <a:schemeClr val="tx1"/>
                </a:solidFill>
                <a:latin typeface="Verdana" pitchFamily="34" charset="0"/>
                <a:ea typeface="MS PGothic" pitchFamily="34" charset="-128"/>
              </a:defRPr>
            </a:lvl3pPr>
            <a:lvl4pPr marL="1600200" indent="-228600" defTabSz="762000" eaLnBrk="0" hangingPunct="0">
              <a:defRPr sz="1600">
                <a:solidFill>
                  <a:schemeClr val="tx1"/>
                </a:solidFill>
                <a:latin typeface="Verdana" pitchFamily="34" charset="0"/>
                <a:ea typeface="MS PGothic" pitchFamily="34" charset="-128"/>
              </a:defRPr>
            </a:lvl4pPr>
            <a:lvl5pPr marL="2057400" indent="-228600" defTabSz="762000" eaLnBrk="0" hangingPunct="0">
              <a:defRPr sz="1600">
                <a:solidFill>
                  <a:schemeClr val="tx1"/>
                </a:solidFill>
                <a:latin typeface="Verdana" pitchFamily="34" charset="0"/>
                <a:ea typeface="MS PGothic" pitchFamily="34" charset="-128"/>
              </a:defRPr>
            </a:lvl5pPr>
            <a:lvl6pPr marL="25146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6pPr>
            <a:lvl7pPr marL="29718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7pPr>
            <a:lvl8pPr marL="34290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8pPr>
            <a:lvl9pPr marL="38862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9pPr>
          </a:lstStyle>
          <a:p>
            <a:pPr algn="ctr" defTabSz="914400" eaLnBrk="1" fontAlgn="ctr" hangingPunct="1">
              <a:spcBef>
                <a:spcPct val="0"/>
              </a:spcBef>
              <a:spcAft>
                <a:spcPct val="0"/>
              </a:spcAft>
            </a:pPr>
            <a:r>
              <a:rPr lang="en-US" sz="1000" b="1" dirty="0">
                <a:solidFill>
                  <a:schemeClr val="bg1"/>
                </a:solidFill>
              </a:rPr>
              <a:t>Vendor</a:t>
            </a:r>
          </a:p>
        </p:txBody>
      </p:sp>
      <p:sp>
        <p:nvSpPr>
          <p:cNvPr id="22" name="Text Box 13">
            <a:extLst>
              <a:ext uri="{FF2B5EF4-FFF2-40B4-BE49-F238E27FC236}">
                <a16:creationId xmlns:a16="http://schemas.microsoft.com/office/drawing/2014/main" id="{B4BD4B10-B38B-4D15-A462-67160B60B184}"/>
              </a:ext>
            </a:extLst>
          </p:cNvPr>
          <p:cNvSpPr txBox="1">
            <a:spLocks noChangeArrowheads="1"/>
          </p:cNvSpPr>
          <p:nvPr/>
        </p:nvSpPr>
        <p:spPr bwMode="auto">
          <a:xfrm>
            <a:off x="1547669" y="3518768"/>
            <a:ext cx="2665082" cy="456268"/>
          </a:xfrm>
          <a:prstGeom prst="rect">
            <a:avLst/>
          </a:prstGeom>
          <a:solidFill>
            <a:srgbClr val="92D050"/>
          </a:solidFill>
          <a:ln w="9525">
            <a:solidFill>
              <a:srgbClr val="0066A1"/>
            </a:solidFill>
            <a:miter lim="800000"/>
            <a:headEnd/>
            <a:tailEnd/>
          </a:ln>
        </p:spPr>
        <p:txBody>
          <a:bodyPr vert="horz" lIns="90000" tIns="46800" rIns="90000" bIns="46800" anchor="ctr">
            <a:noAutofit/>
          </a:bodyPr>
          <a:lstStyle>
            <a:lvl1pPr defTabSz="762000" eaLnBrk="0" hangingPunct="0">
              <a:defRPr sz="1600">
                <a:solidFill>
                  <a:schemeClr val="tx1"/>
                </a:solidFill>
                <a:latin typeface="Verdana" pitchFamily="34" charset="0"/>
                <a:ea typeface="MS PGothic" pitchFamily="34" charset="-128"/>
              </a:defRPr>
            </a:lvl1pPr>
            <a:lvl2pPr marL="742950" indent="-285750" defTabSz="762000" eaLnBrk="0" hangingPunct="0">
              <a:defRPr sz="1600">
                <a:solidFill>
                  <a:schemeClr val="tx1"/>
                </a:solidFill>
                <a:latin typeface="Verdana" pitchFamily="34" charset="0"/>
                <a:ea typeface="MS PGothic" pitchFamily="34" charset="-128"/>
              </a:defRPr>
            </a:lvl2pPr>
            <a:lvl3pPr marL="1143000" indent="-228600" defTabSz="762000" eaLnBrk="0" hangingPunct="0">
              <a:defRPr sz="1600">
                <a:solidFill>
                  <a:schemeClr val="tx1"/>
                </a:solidFill>
                <a:latin typeface="Verdana" pitchFamily="34" charset="0"/>
                <a:ea typeface="MS PGothic" pitchFamily="34" charset="-128"/>
              </a:defRPr>
            </a:lvl3pPr>
            <a:lvl4pPr marL="1600200" indent="-228600" defTabSz="762000" eaLnBrk="0" hangingPunct="0">
              <a:defRPr sz="1600">
                <a:solidFill>
                  <a:schemeClr val="tx1"/>
                </a:solidFill>
                <a:latin typeface="Verdana" pitchFamily="34" charset="0"/>
                <a:ea typeface="MS PGothic" pitchFamily="34" charset="-128"/>
              </a:defRPr>
            </a:lvl4pPr>
            <a:lvl5pPr marL="2057400" indent="-228600" defTabSz="762000" eaLnBrk="0" hangingPunct="0">
              <a:defRPr sz="1600">
                <a:solidFill>
                  <a:schemeClr val="tx1"/>
                </a:solidFill>
                <a:latin typeface="Verdana" pitchFamily="34" charset="0"/>
                <a:ea typeface="MS PGothic" pitchFamily="34" charset="-128"/>
              </a:defRPr>
            </a:lvl5pPr>
            <a:lvl6pPr marL="25146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6pPr>
            <a:lvl7pPr marL="29718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7pPr>
            <a:lvl8pPr marL="34290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8pPr>
            <a:lvl9pPr marL="38862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9pPr>
          </a:lstStyle>
          <a:p>
            <a:pPr algn="ctr" defTabSz="914400" eaLnBrk="1" fontAlgn="ctr" hangingPunct="1">
              <a:spcBef>
                <a:spcPct val="0"/>
              </a:spcBef>
              <a:spcAft>
                <a:spcPct val="0"/>
              </a:spcAft>
            </a:pPr>
            <a:r>
              <a:rPr lang="en-US" sz="1000" b="1" dirty="0">
                <a:solidFill>
                  <a:schemeClr val="bg1"/>
                </a:solidFill>
              </a:rPr>
              <a:t>Tools</a:t>
            </a:r>
          </a:p>
        </p:txBody>
      </p:sp>
    </p:spTree>
    <p:extLst>
      <p:ext uri="{BB962C8B-B14F-4D97-AF65-F5344CB8AC3E}">
        <p14:creationId xmlns:p14="http://schemas.microsoft.com/office/powerpoint/2010/main" val="23025739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82179"/>
            <a:ext cx="7155904" cy="417363"/>
          </a:xfrm>
        </p:spPr>
        <p:txBody>
          <a:bodyPr/>
          <a:lstStyle/>
          <a:p>
            <a:r>
              <a:rPr lang="en-GB" sz="2000" dirty="0"/>
              <a:t>GitHub </a:t>
            </a:r>
            <a:r>
              <a:rPr lang="en-US" sz="2000" dirty="0"/>
              <a:t>for AS Legacy, IDM, Worldline and BDS </a:t>
            </a:r>
            <a:endParaRPr lang="en-GB" sz="2000" dirty="0"/>
          </a:p>
        </p:txBody>
      </p:sp>
      <p:sp>
        <p:nvSpPr>
          <p:cNvPr id="3" name="Content Placeholder 2"/>
          <p:cNvSpPr>
            <a:spLocks noGrp="1"/>
          </p:cNvSpPr>
          <p:nvPr>
            <p:ph idx="1"/>
          </p:nvPr>
        </p:nvSpPr>
        <p:spPr>
          <a:xfrm>
            <a:off x="160265" y="987574"/>
            <a:ext cx="8747125" cy="1043744"/>
          </a:xfrm>
        </p:spPr>
        <p:txBody>
          <a:bodyPr/>
          <a:lstStyle/>
          <a:p>
            <a:pPr fontAlgn="ctr">
              <a:lnSpc>
                <a:spcPct val="150000"/>
              </a:lnSpc>
            </a:pPr>
            <a:r>
              <a:rPr lang="es-ES_tradnl" dirty="0"/>
              <a:t>GitHub </a:t>
            </a:r>
            <a:r>
              <a:rPr lang="es-ES_tradnl" dirty="0" err="1"/>
              <a:t>is</a:t>
            </a:r>
            <a:r>
              <a:rPr lang="es-ES_tradnl" dirty="0"/>
              <a:t> </a:t>
            </a:r>
            <a:r>
              <a:rPr lang="es-ES_tradnl" dirty="0" err="1"/>
              <a:t>not</a:t>
            </a:r>
            <a:r>
              <a:rPr lang="es-ES_tradnl" dirty="0"/>
              <a:t> free in </a:t>
            </a:r>
            <a:r>
              <a:rPr lang="es-ES_tradnl" dirty="0" err="1"/>
              <a:t>following</a:t>
            </a:r>
            <a:r>
              <a:rPr lang="es-ES_tradnl" dirty="0"/>
              <a:t> cases:</a:t>
            </a:r>
          </a:p>
          <a:p>
            <a:pPr lvl="1" fontAlgn="ctr">
              <a:lnSpc>
                <a:spcPct val="150000"/>
              </a:lnSpc>
            </a:pPr>
            <a:r>
              <a:rPr lang="en-GB" sz="1400" dirty="0"/>
              <a:t>For Atos employees of other  divisions: (IDM, Worldline, BDS)</a:t>
            </a:r>
            <a:endParaRPr lang="es-ES_tradnl" dirty="0"/>
          </a:p>
          <a:p>
            <a:pPr fontAlgn="ctr">
              <a:lnSpc>
                <a:spcPct val="150000"/>
              </a:lnSpc>
            </a:pPr>
            <a:endParaRPr lang="es-ES_tradnl" dirty="0"/>
          </a:p>
          <a:p>
            <a:endParaRPr lang="en-GB" dirty="0"/>
          </a:p>
        </p:txBody>
      </p:sp>
      <p:sp>
        <p:nvSpPr>
          <p:cNvPr id="12" name="Text Box 11">
            <a:extLst>
              <a:ext uri="{FF2B5EF4-FFF2-40B4-BE49-F238E27FC236}">
                <a16:creationId xmlns:a16="http://schemas.microsoft.com/office/drawing/2014/main" id="{BEE4BC6A-9DA8-4D11-A531-F8333AADA273}"/>
              </a:ext>
            </a:extLst>
          </p:cNvPr>
          <p:cNvSpPr txBox="1">
            <a:spLocks noChangeArrowheads="1"/>
          </p:cNvSpPr>
          <p:nvPr/>
        </p:nvSpPr>
        <p:spPr bwMode="auto">
          <a:xfrm>
            <a:off x="4068731" y="2995955"/>
            <a:ext cx="3096353" cy="615230"/>
          </a:xfrm>
          <a:prstGeom prst="rect">
            <a:avLst/>
          </a:prstGeom>
          <a:solidFill>
            <a:schemeClr val="bg1"/>
          </a:solidFill>
          <a:ln w="9525">
            <a:solidFill>
              <a:srgbClr val="0066A1"/>
            </a:solidFill>
            <a:miter lim="800000"/>
            <a:headEnd/>
            <a:tailEnd/>
          </a:ln>
        </p:spPr>
        <p:txBody>
          <a:bodyPr lIns="90000" tIns="46800" rIns="90000" bIns="46800" anchor="ctr"/>
          <a:lstStyle>
            <a:lvl1pPr marL="265113" indent="-265113" defTabSz="762000" eaLnBrk="0" hangingPunct="0">
              <a:defRPr sz="1600">
                <a:solidFill>
                  <a:schemeClr val="tx1"/>
                </a:solidFill>
                <a:latin typeface="Verdana" pitchFamily="34" charset="0"/>
                <a:ea typeface="MS PGothic" pitchFamily="34" charset="-128"/>
              </a:defRPr>
            </a:lvl1pPr>
            <a:lvl2pPr marL="742950" indent="-285750" defTabSz="762000" eaLnBrk="0" hangingPunct="0">
              <a:defRPr sz="1600">
                <a:solidFill>
                  <a:schemeClr val="tx1"/>
                </a:solidFill>
                <a:latin typeface="Verdana" pitchFamily="34" charset="0"/>
                <a:ea typeface="MS PGothic" pitchFamily="34" charset="-128"/>
              </a:defRPr>
            </a:lvl2pPr>
            <a:lvl3pPr marL="1143000" indent="-228600" defTabSz="762000" eaLnBrk="0" hangingPunct="0">
              <a:defRPr sz="1600">
                <a:solidFill>
                  <a:schemeClr val="tx1"/>
                </a:solidFill>
                <a:latin typeface="Verdana" pitchFamily="34" charset="0"/>
                <a:ea typeface="MS PGothic" pitchFamily="34" charset="-128"/>
              </a:defRPr>
            </a:lvl3pPr>
            <a:lvl4pPr marL="1600200" indent="-228600" defTabSz="762000" eaLnBrk="0" hangingPunct="0">
              <a:defRPr sz="1600">
                <a:solidFill>
                  <a:schemeClr val="tx1"/>
                </a:solidFill>
                <a:latin typeface="Verdana" pitchFamily="34" charset="0"/>
                <a:ea typeface="MS PGothic" pitchFamily="34" charset="-128"/>
              </a:defRPr>
            </a:lvl4pPr>
            <a:lvl5pPr marL="2057400" indent="-228600" defTabSz="762000" eaLnBrk="0" hangingPunct="0">
              <a:defRPr sz="1600">
                <a:solidFill>
                  <a:schemeClr val="tx1"/>
                </a:solidFill>
                <a:latin typeface="Verdana" pitchFamily="34" charset="0"/>
                <a:ea typeface="MS PGothic" pitchFamily="34" charset="-128"/>
              </a:defRPr>
            </a:lvl5pPr>
            <a:lvl6pPr marL="25146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6pPr>
            <a:lvl7pPr marL="29718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7pPr>
            <a:lvl8pPr marL="34290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8pPr>
            <a:lvl9pPr marL="38862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9pPr>
          </a:lstStyle>
          <a:p>
            <a:pPr algn="ctr">
              <a:spcBef>
                <a:spcPts val="300"/>
              </a:spcBef>
              <a:buClr>
                <a:srgbClr val="0066A1"/>
              </a:buClr>
            </a:pPr>
            <a:r>
              <a:rPr lang="en-US" sz="1000" dirty="0">
                <a:solidFill>
                  <a:srgbClr val="000000"/>
                </a:solidFill>
              </a:rPr>
              <a:t>15€ per user per month </a:t>
            </a:r>
          </a:p>
        </p:txBody>
      </p:sp>
      <p:sp>
        <p:nvSpPr>
          <p:cNvPr id="13" name="Text Box 12">
            <a:extLst>
              <a:ext uri="{FF2B5EF4-FFF2-40B4-BE49-F238E27FC236}">
                <a16:creationId xmlns:a16="http://schemas.microsoft.com/office/drawing/2014/main" id="{5942DAB8-62D5-48BE-AC95-6390623023AC}"/>
              </a:ext>
            </a:extLst>
          </p:cNvPr>
          <p:cNvSpPr txBox="1">
            <a:spLocks noChangeArrowheads="1"/>
          </p:cNvSpPr>
          <p:nvPr/>
        </p:nvSpPr>
        <p:spPr bwMode="auto">
          <a:xfrm>
            <a:off x="4068731" y="2539684"/>
            <a:ext cx="3096353" cy="456270"/>
          </a:xfrm>
          <a:prstGeom prst="rect">
            <a:avLst/>
          </a:prstGeom>
          <a:solidFill>
            <a:srgbClr val="92D050"/>
          </a:solidFill>
          <a:ln w="9525">
            <a:solidFill>
              <a:srgbClr val="0066A1"/>
            </a:solidFill>
            <a:miter lim="800000"/>
            <a:headEnd/>
            <a:tailEnd/>
          </a:ln>
        </p:spPr>
        <p:txBody>
          <a:bodyPr lIns="90000" tIns="46800" rIns="90000" bIns="46800" anchor="ctr">
            <a:noAutofit/>
          </a:bodyPr>
          <a:lstStyle>
            <a:lvl1pPr defTabSz="762000" eaLnBrk="0" hangingPunct="0">
              <a:defRPr sz="1600">
                <a:solidFill>
                  <a:schemeClr val="tx1"/>
                </a:solidFill>
                <a:latin typeface="Verdana" pitchFamily="34" charset="0"/>
                <a:ea typeface="MS PGothic" pitchFamily="34" charset="-128"/>
              </a:defRPr>
            </a:lvl1pPr>
            <a:lvl2pPr marL="742950" indent="-285750" defTabSz="762000" eaLnBrk="0" hangingPunct="0">
              <a:defRPr sz="1600">
                <a:solidFill>
                  <a:schemeClr val="tx1"/>
                </a:solidFill>
                <a:latin typeface="Verdana" pitchFamily="34" charset="0"/>
                <a:ea typeface="MS PGothic" pitchFamily="34" charset="-128"/>
              </a:defRPr>
            </a:lvl2pPr>
            <a:lvl3pPr marL="1143000" indent="-228600" defTabSz="762000" eaLnBrk="0" hangingPunct="0">
              <a:defRPr sz="1600">
                <a:solidFill>
                  <a:schemeClr val="tx1"/>
                </a:solidFill>
                <a:latin typeface="Verdana" pitchFamily="34" charset="0"/>
                <a:ea typeface="MS PGothic" pitchFamily="34" charset="-128"/>
              </a:defRPr>
            </a:lvl3pPr>
            <a:lvl4pPr marL="1600200" indent="-228600" defTabSz="762000" eaLnBrk="0" hangingPunct="0">
              <a:defRPr sz="1600">
                <a:solidFill>
                  <a:schemeClr val="tx1"/>
                </a:solidFill>
                <a:latin typeface="Verdana" pitchFamily="34" charset="0"/>
                <a:ea typeface="MS PGothic" pitchFamily="34" charset="-128"/>
              </a:defRPr>
            </a:lvl4pPr>
            <a:lvl5pPr marL="2057400" indent="-228600" defTabSz="762000" eaLnBrk="0" hangingPunct="0">
              <a:defRPr sz="1600">
                <a:solidFill>
                  <a:schemeClr val="tx1"/>
                </a:solidFill>
                <a:latin typeface="Verdana" pitchFamily="34" charset="0"/>
                <a:ea typeface="MS PGothic" pitchFamily="34" charset="-128"/>
              </a:defRPr>
            </a:lvl5pPr>
            <a:lvl6pPr marL="25146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6pPr>
            <a:lvl7pPr marL="29718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7pPr>
            <a:lvl8pPr marL="34290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8pPr>
            <a:lvl9pPr marL="38862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9pPr>
          </a:lstStyle>
          <a:p>
            <a:pPr lvl="0" algn="ctr" defTabSz="914400" eaLnBrk="1" fontAlgn="ctr" hangingPunct="1">
              <a:spcBef>
                <a:spcPct val="0"/>
              </a:spcBef>
              <a:spcAft>
                <a:spcPct val="0"/>
              </a:spcAft>
            </a:pPr>
            <a:r>
              <a:rPr lang="en-US" sz="900" b="1" dirty="0">
                <a:solidFill>
                  <a:schemeClr val="bg1"/>
                </a:solidFill>
              </a:rPr>
              <a:t>GitHub</a:t>
            </a:r>
          </a:p>
        </p:txBody>
      </p:sp>
      <p:sp>
        <p:nvSpPr>
          <p:cNvPr id="22" name="Text Box 10">
            <a:extLst>
              <a:ext uri="{FF2B5EF4-FFF2-40B4-BE49-F238E27FC236}">
                <a16:creationId xmlns:a16="http://schemas.microsoft.com/office/drawing/2014/main" id="{4F49B8A3-E332-4190-9AFD-6F07DA6C93EB}"/>
              </a:ext>
            </a:extLst>
          </p:cNvPr>
          <p:cNvSpPr txBox="1">
            <a:spLocks noChangeArrowheads="1"/>
          </p:cNvSpPr>
          <p:nvPr/>
        </p:nvSpPr>
        <p:spPr bwMode="auto">
          <a:xfrm>
            <a:off x="1403653" y="2996663"/>
            <a:ext cx="2665087" cy="615230"/>
          </a:xfrm>
          <a:prstGeom prst="rect">
            <a:avLst/>
          </a:prstGeom>
          <a:solidFill>
            <a:schemeClr val="bg1"/>
          </a:solidFill>
          <a:ln w="9525">
            <a:solidFill>
              <a:srgbClr val="0066A1"/>
            </a:solidFill>
            <a:miter lim="800000"/>
            <a:headEnd/>
            <a:tailEnd/>
          </a:ln>
        </p:spPr>
        <p:txBody>
          <a:bodyPr vert="horz" lIns="90000" tIns="46800" rIns="90000" bIns="46800" anchor="ctr"/>
          <a:lstStyle>
            <a:lvl1pPr marL="265113" indent="-265113" defTabSz="762000" eaLnBrk="0" hangingPunct="0">
              <a:defRPr sz="1600">
                <a:solidFill>
                  <a:schemeClr val="tx1"/>
                </a:solidFill>
                <a:latin typeface="Verdana" pitchFamily="34" charset="0"/>
                <a:ea typeface="MS PGothic" pitchFamily="34" charset="-128"/>
              </a:defRPr>
            </a:lvl1pPr>
            <a:lvl2pPr marL="742950" indent="-285750" defTabSz="762000" eaLnBrk="0" hangingPunct="0">
              <a:defRPr sz="1600">
                <a:solidFill>
                  <a:schemeClr val="tx1"/>
                </a:solidFill>
                <a:latin typeface="Verdana" pitchFamily="34" charset="0"/>
                <a:ea typeface="MS PGothic" pitchFamily="34" charset="-128"/>
              </a:defRPr>
            </a:lvl2pPr>
            <a:lvl3pPr marL="1143000" indent="-228600" defTabSz="762000" eaLnBrk="0" hangingPunct="0">
              <a:defRPr sz="1600">
                <a:solidFill>
                  <a:schemeClr val="tx1"/>
                </a:solidFill>
                <a:latin typeface="Verdana" pitchFamily="34" charset="0"/>
                <a:ea typeface="MS PGothic" pitchFamily="34" charset="-128"/>
              </a:defRPr>
            </a:lvl3pPr>
            <a:lvl4pPr marL="1600200" indent="-228600" defTabSz="762000" eaLnBrk="0" hangingPunct="0">
              <a:defRPr sz="1600">
                <a:solidFill>
                  <a:schemeClr val="tx1"/>
                </a:solidFill>
                <a:latin typeface="Verdana" pitchFamily="34" charset="0"/>
                <a:ea typeface="MS PGothic" pitchFamily="34" charset="-128"/>
              </a:defRPr>
            </a:lvl4pPr>
            <a:lvl5pPr marL="2057400" indent="-228600" defTabSz="762000" eaLnBrk="0" hangingPunct="0">
              <a:defRPr sz="1600">
                <a:solidFill>
                  <a:schemeClr val="tx1"/>
                </a:solidFill>
                <a:latin typeface="Verdana" pitchFamily="34" charset="0"/>
                <a:ea typeface="MS PGothic" pitchFamily="34" charset="-128"/>
              </a:defRPr>
            </a:lvl5pPr>
            <a:lvl6pPr marL="25146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6pPr>
            <a:lvl7pPr marL="29718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7pPr>
            <a:lvl8pPr marL="34290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8pPr>
            <a:lvl9pPr marL="38862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9pPr>
          </a:lstStyle>
          <a:p>
            <a:pPr marL="0" indent="0">
              <a:spcBef>
                <a:spcPts val="300"/>
              </a:spcBef>
              <a:buClr>
                <a:srgbClr val="0066A1"/>
              </a:buClr>
            </a:pPr>
            <a:r>
              <a:rPr lang="en-US" sz="900" dirty="0">
                <a:solidFill>
                  <a:srgbClr val="000000"/>
                </a:solidFill>
              </a:rPr>
              <a:t>Cost : KI tools (SSC) tools licenses cost</a:t>
            </a:r>
            <a:endParaRPr lang="en-US" sz="1000" dirty="0">
              <a:solidFill>
                <a:srgbClr val="000000"/>
              </a:solidFill>
            </a:endParaRPr>
          </a:p>
          <a:p>
            <a:pPr marL="0" indent="0" algn="ctr">
              <a:spcBef>
                <a:spcPts val="300"/>
              </a:spcBef>
              <a:buClr>
                <a:srgbClr val="0066A1"/>
              </a:buClr>
            </a:pPr>
            <a:endParaRPr lang="en-US" sz="1000" b="1" dirty="0"/>
          </a:p>
        </p:txBody>
      </p:sp>
      <p:sp>
        <p:nvSpPr>
          <p:cNvPr id="23" name="Text Box 13">
            <a:extLst>
              <a:ext uri="{FF2B5EF4-FFF2-40B4-BE49-F238E27FC236}">
                <a16:creationId xmlns:a16="http://schemas.microsoft.com/office/drawing/2014/main" id="{259D7BC5-B7C2-4309-97B8-29C84FAC054F}"/>
              </a:ext>
            </a:extLst>
          </p:cNvPr>
          <p:cNvSpPr txBox="1">
            <a:spLocks noChangeArrowheads="1"/>
          </p:cNvSpPr>
          <p:nvPr/>
        </p:nvSpPr>
        <p:spPr bwMode="auto">
          <a:xfrm>
            <a:off x="1403648" y="2098578"/>
            <a:ext cx="2665076" cy="441544"/>
          </a:xfrm>
          <a:prstGeom prst="rect">
            <a:avLst/>
          </a:prstGeom>
          <a:solidFill>
            <a:srgbClr val="0066A1"/>
          </a:solidFill>
          <a:ln w="9525">
            <a:solidFill>
              <a:srgbClr val="0066A1"/>
            </a:solidFill>
            <a:miter lim="800000"/>
            <a:headEnd/>
            <a:tailEnd/>
          </a:ln>
        </p:spPr>
        <p:txBody>
          <a:bodyPr vert="horz" lIns="90000" tIns="46800" rIns="90000" bIns="46800" anchor="ctr">
            <a:noAutofit/>
          </a:bodyPr>
          <a:lstStyle>
            <a:lvl1pPr defTabSz="762000" eaLnBrk="0" hangingPunct="0">
              <a:defRPr sz="1600">
                <a:solidFill>
                  <a:schemeClr val="tx1"/>
                </a:solidFill>
                <a:latin typeface="Verdana" pitchFamily="34" charset="0"/>
                <a:ea typeface="MS PGothic" pitchFamily="34" charset="-128"/>
              </a:defRPr>
            </a:lvl1pPr>
            <a:lvl2pPr marL="742950" indent="-285750" defTabSz="762000" eaLnBrk="0" hangingPunct="0">
              <a:defRPr sz="1600">
                <a:solidFill>
                  <a:schemeClr val="tx1"/>
                </a:solidFill>
                <a:latin typeface="Verdana" pitchFamily="34" charset="0"/>
                <a:ea typeface="MS PGothic" pitchFamily="34" charset="-128"/>
              </a:defRPr>
            </a:lvl2pPr>
            <a:lvl3pPr marL="1143000" indent="-228600" defTabSz="762000" eaLnBrk="0" hangingPunct="0">
              <a:defRPr sz="1600">
                <a:solidFill>
                  <a:schemeClr val="tx1"/>
                </a:solidFill>
                <a:latin typeface="Verdana" pitchFamily="34" charset="0"/>
                <a:ea typeface="MS PGothic" pitchFamily="34" charset="-128"/>
              </a:defRPr>
            </a:lvl3pPr>
            <a:lvl4pPr marL="1600200" indent="-228600" defTabSz="762000" eaLnBrk="0" hangingPunct="0">
              <a:defRPr sz="1600">
                <a:solidFill>
                  <a:schemeClr val="tx1"/>
                </a:solidFill>
                <a:latin typeface="Verdana" pitchFamily="34" charset="0"/>
                <a:ea typeface="MS PGothic" pitchFamily="34" charset="-128"/>
              </a:defRPr>
            </a:lvl4pPr>
            <a:lvl5pPr marL="2057400" indent="-228600" defTabSz="762000" eaLnBrk="0" hangingPunct="0">
              <a:defRPr sz="1600">
                <a:solidFill>
                  <a:schemeClr val="tx1"/>
                </a:solidFill>
                <a:latin typeface="Verdana" pitchFamily="34" charset="0"/>
                <a:ea typeface="MS PGothic" pitchFamily="34" charset="-128"/>
              </a:defRPr>
            </a:lvl5pPr>
            <a:lvl6pPr marL="25146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6pPr>
            <a:lvl7pPr marL="29718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7pPr>
            <a:lvl8pPr marL="34290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8pPr>
            <a:lvl9pPr marL="38862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9pPr>
          </a:lstStyle>
          <a:p>
            <a:pPr algn="ctr" defTabSz="914400" eaLnBrk="1" fontAlgn="ctr" hangingPunct="1">
              <a:spcBef>
                <a:spcPct val="0"/>
              </a:spcBef>
              <a:spcAft>
                <a:spcPct val="0"/>
              </a:spcAft>
            </a:pPr>
            <a:r>
              <a:rPr lang="en-US" sz="1000" b="1" dirty="0">
                <a:solidFill>
                  <a:schemeClr val="bg1"/>
                </a:solidFill>
              </a:rPr>
              <a:t>Vendor</a:t>
            </a:r>
          </a:p>
        </p:txBody>
      </p:sp>
      <p:sp>
        <p:nvSpPr>
          <p:cNvPr id="24" name="Text Box 13">
            <a:extLst>
              <a:ext uri="{FF2B5EF4-FFF2-40B4-BE49-F238E27FC236}">
                <a16:creationId xmlns:a16="http://schemas.microsoft.com/office/drawing/2014/main" id="{4B3A5D36-E750-46F8-99F5-98DE2372DDB1}"/>
              </a:ext>
            </a:extLst>
          </p:cNvPr>
          <p:cNvSpPr txBox="1">
            <a:spLocks noChangeArrowheads="1"/>
          </p:cNvSpPr>
          <p:nvPr/>
        </p:nvSpPr>
        <p:spPr bwMode="auto">
          <a:xfrm>
            <a:off x="1403653" y="2540394"/>
            <a:ext cx="2665082" cy="456268"/>
          </a:xfrm>
          <a:prstGeom prst="rect">
            <a:avLst/>
          </a:prstGeom>
          <a:solidFill>
            <a:srgbClr val="92D050"/>
          </a:solidFill>
          <a:ln w="9525">
            <a:solidFill>
              <a:srgbClr val="0066A1"/>
            </a:solidFill>
            <a:miter lim="800000"/>
            <a:headEnd/>
            <a:tailEnd/>
          </a:ln>
        </p:spPr>
        <p:txBody>
          <a:bodyPr vert="horz" lIns="90000" tIns="46800" rIns="90000" bIns="46800" anchor="ctr">
            <a:noAutofit/>
          </a:bodyPr>
          <a:lstStyle>
            <a:lvl1pPr defTabSz="762000" eaLnBrk="0" hangingPunct="0">
              <a:defRPr sz="1600">
                <a:solidFill>
                  <a:schemeClr val="tx1"/>
                </a:solidFill>
                <a:latin typeface="Verdana" pitchFamily="34" charset="0"/>
                <a:ea typeface="MS PGothic" pitchFamily="34" charset="-128"/>
              </a:defRPr>
            </a:lvl1pPr>
            <a:lvl2pPr marL="742950" indent="-285750" defTabSz="762000" eaLnBrk="0" hangingPunct="0">
              <a:defRPr sz="1600">
                <a:solidFill>
                  <a:schemeClr val="tx1"/>
                </a:solidFill>
                <a:latin typeface="Verdana" pitchFamily="34" charset="0"/>
                <a:ea typeface="MS PGothic" pitchFamily="34" charset="-128"/>
              </a:defRPr>
            </a:lvl2pPr>
            <a:lvl3pPr marL="1143000" indent="-228600" defTabSz="762000" eaLnBrk="0" hangingPunct="0">
              <a:defRPr sz="1600">
                <a:solidFill>
                  <a:schemeClr val="tx1"/>
                </a:solidFill>
                <a:latin typeface="Verdana" pitchFamily="34" charset="0"/>
                <a:ea typeface="MS PGothic" pitchFamily="34" charset="-128"/>
              </a:defRPr>
            </a:lvl3pPr>
            <a:lvl4pPr marL="1600200" indent="-228600" defTabSz="762000" eaLnBrk="0" hangingPunct="0">
              <a:defRPr sz="1600">
                <a:solidFill>
                  <a:schemeClr val="tx1"/>
                </a:solidFill>
                <a:latin typeface="Verdana" pitchFamily="34" charset="0"/>
                <a:ea typeface="MS PGothic" pitchFamily="34" charset="-128"/>
              </a:defRPr>
            </a:lvl4pPr>
            <a:lvl5pPr marL="2057400" indent="-228600" defTabSz="762000" eaLnBrk="0" hangingPunct="0">
              <a:defRPr sz="1600">
                <a:solidFill>
                  <a:schemeClr val="tx1"/>
                </a:solidFill>
                <a:latin typeface="Verdana" pitchFamily="34" charset="0"/>
                <a:ea typeface="MS PGothic" pitchFamily="34" charset="-128"/>
              </a:defRPr>
            </a:lvl5pPr>
            <a:lvl6pPr marL="25146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6pPr>
            <a:lvl7pPr marL="29718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7pPr>
            <a:lvl8pPr marL="34290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8pPr>
            <a:lvl9pPr marL="38862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9pPr>
          </a:lstStyle>
          <a:p>
            <a:pPr algn="ctr" defTabSz="914400" eaLnBrk="1" fontAlgn="ctr" hangingPunct="1">
              <a:spcBef>
                <a:spcPct val="0"/>
              </a:spcBef>
              <a:spcAft>
                <a:spcPct val="0"/>
              </a:spcAft>
            </a:pPr>
            <a:r>
              <a:rPr lang="en-US" sz="1000" b="1" dirty="0">
                <a:solidFill>
                  <a:schemeClr val="bg1"/>
                </a:solidFill>
              </a:rPr>
              <a:t>Tools</a:t>
            </a:r>
          </a:p>
        </p:txBody>
      </p:sp>
      <p:sp>
        <p:nvSpPr>
          <p:cNvPr id="25" name="Text Box 12">
            <a:extLst>
              <a:ext uri="{FF2B5EF4-FFF2-40B4-BE49-F238E27FC236}">
                <a16:creationId xmlns:a16="http://schemas.microsoft.com/office/drawing/2014/main" id="{AC6572F0-0705-493E-891D-F03371563596}"/>
              </a:ext>
            </a:extLst>
          </p:cNvPr>
          <p:cNvSpPr txBox="1">
            <a:spLocks noChangeArrowheads="1"/>
          </p:cNvSpPr>
          <p:nvPr/>
        </p:nvSpPr>
        <p:spPr bwMode="auto">
          <a:xfrm>
            <a:off x="4068731" y="2099016"/>
            <a:ext cx="3096353" cy="440668"/>
          </a:xfrm>
          <a:prstGeom prst="rect">
            <a:avLst/>
          </a:prstGeom>
          <a:solidFill>
            <a:srgbClr val="0066A1"/>
          </a:solidFill>
          <a:ln w="9525">
            <a:solidFill>
              <a:srgbClr val="0066A1"/>
            </a:solidFill>
            <a:miter lim="800000"/>
            <a:headEnd/>
            <a:tailEnd/>
          </a:ln>
        </p:spPr>
        <p:txBody>
          <a:bodyPr lIns="90000" tIns="46800" rIns="90000" bIns="46800" anchor="ctr">
            <a:noAutofit/>
          </a:bodyPr>
          <a:lstStyle>
            <a:lvl1pPr defTabSz="762000" eaLnBrk="0" hangingPunct="0">
              <a:defRPr sz="1600">
                <a:solidFill>
                  <a:schemeClr val="tx1"/>
                </a:solidFill>
                <a:latin typeface="Verdana" pitchFamily="34" charset="0"/>
                <a:ea typeface="MS PGothic" pitchFamily="34" charset="-128"/>
              </a:defRPr>
            </a:lvl1pPr>
            <a:lvl2pPr marL="742950" indent="-285750" defTabSz="762000" eaLnBrk="0" hangingPunct="0">
              <a:defRPr sz="1600">
                <a:solidFill>
                  <a:schemeClr val="tx1"/>
                </a:solidFill>
                <a:latin typeface="Verdana" pitchFamily="34" charset="0"/>
                <a:ea typeface="MS PGothic" pitchFamily="34" charset="-128"/>
              </a:defRPr>
            </a:lvl2pPr>
            <a:lvl3pPr marL="1143000" indent="-228600" defTabSz="762000" eaLnBrk="0" hangingPunct="0">
              <a:defRPr sz="1600">
                <a:solidFill>
                  <a:schemeClr val="tx1"/>
                </a:solidFill>
                <a:latin typeface="Verdana" pitchFamily="34" charset="0"/>
                <a:ea typeface="MS PGothic" pitchFamily="34" charset="-128"/>
              </a:defRPr>
            </a:lvl3pPr>
            <a:lvl4pPr marL="1600200" indent="-228600" defTabSz="762000" eaLnBrk="0" hangingPunct="0">
              <a:defRPr sz="1600">
                <a:solidFill>
                  <a:schemeClr val="tx1"/>
                </a:solidFill>
                <a:latin typeface="Verdana" pitchFamily="34" charset="0"/>
                <a:ea typeface="MS PGothic" pitchFamily="34" charset="-128"/>
              </a:defRPr>
            </a:lvl4pPr>
            <a:lvl5pPr marL="2057400" indent="-228600" defTabSz="762000" eaLnBrk="0" hangingPunct="0">
              <a:defRPr sz="1600">
                <a:solidFill>
                  <a:schemeClr val="tx1"/>
                </a:solidFill>
                <a:latin typeface="Verdana" pitchFamily="34" charset="0"/>
                <a:ea typeface="MS PGothic" pitchFamily="34" charset="-128"/>
              </a:defRPr>
            </a:lvl5pPr>
            <a:lvl6pPr marL="25146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6pPr>
            <a:lvl7pPr marL="29718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7pPr>
            <a:lvl8pPr marL="34290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8pPr>
            <a:lvl9pPr marL="38862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9pPr>
          </a:lstStyle>
          <a:p>
            <a:pPr lvl="0" algn="ctr" defTabSz="914400" eaLnBrk="1" fontAlgn="ctr" hangingPunct="1">
              <a:spcBef>
                <a:spcPct val="0"/>
              </a:spcBef>
              <a:spcAft>
                <a:spcPct val="0"/>
              </a:spcAft>
            </a:pPr>
            <a:r>
              <a:rPr lang="en-US" sz="1000" b="1" dirty="0">
                <a:solidFill>
                  <a:schemeClr val="bg1"/>
                </a:solidFill>
              </a:rPr>
              <a:t>Microsoft</a:t>
            </a:r>
          </a:p>
        </p:txBody>
      </p:sp>
    </p:spTree>
    <p:extLst>
      <p:ext uri="{BB962C8B-B14F-4D97-AF65-F5344CB8AC3E}">
        <p14:creationId xmlns:p14="http://schemas.microsoft.com/office/powerpoint/2010/main" val="2570502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313555"/>
            <a:ext cx="7227912" cy="570309"/>
          </a:xfrm>
        </p:spPr>
        <p:txBody>
          <a:bodyPr/>
          <a:lstStyle/>
          <a:p>
            <a:r>
              <a:rPr lang="en-GB" sz="2000" dirty="0"/>
              <a:t>Cost of KI tools (SSC): General approach </a:t>
            </a:r>
            <a:br>
              <a:rPr lang="en-GB" sz="2000" dirty="0"/>
            </a:br>
            <a:endParaRPr lang="en-GB" sz="2000" dirty="0"/>
          </a:p>
        </p:txBody>
      </p:sp>
      <p:sp>
        <p:nvSpPr>
          <p:cNvPr id="3" name="Content Placeholder 2"/>
          <p:cNvSpPr>
            <a:spLocks noGrp="1"/>
          </p:cNvSpPr>
          <p:nvPr>
            <p:ph idx="1"/>
          </p:nvPr>
        </p:nvSpPr>
        <p:spPr>
          <a:xfrm>
            <a:off x="139703" y="1020555"/>
            <a:ext cx="8824785" cy="3495411"/>
          </a:xfrm>
        </p:spPr>
        <p:txBody>
          <a:bodyPr/>
          <a:lstStyle/>
          <a:p>
            <a:pPr marL="342900" indent="-342900">
              <a:lnSpc>
                <a:spcPct val="150000"/>
              </a:lnSpc>
              <a:buFont typeface="+mj-lt"/>
              <a:buAutoNum type="arabicPeriod"/>
            </a:pPr>
            <a:r>
              <a:rPr lang="en-GB" dirty="0"/>
              <a:t>For</a:t>
            </a:r>
            <a:r>
              <a:rPr lang="en-GB" b="1" dirty="0"/>
              <a:t> B&amp;PS employees and B&amp;PS subcontractors </a:t>
            </a:r>
            <a:r>
              <a:rPr lang="en-GB" dirty="0"/>
              <a:t>the use of most of the KI tools is free of cost </a:t>
            </a:r>
          </a:p>
          <a:p>
            <a:pPr marL="342900" lvl="1" indent="-342900">
              <a:lnSpc>
                <a:spcPct val="150000"/>
              </a:lnSpc>
              <a:buFont typeface="+mj-lt"/>
              <a:buAutoNum type="arabicPeriod" startAt="2"/>
            </a:pPr>
            <a:r>
              <a:rPr lang="en-GB" dirty="0">
                <a:ea typeface="MS PGothic" pitchFamily="34" charset="-128"/>
              </a:rPr>
              <a:t>For </a:t>
            </a:r>
            <a:r>
              <a:rPr lang="en-GB" b="1" dirty="0">
                <a:ea typeface="MS PGothic" pitchFamily="34" charset="-128"/>
              </a:rPr>
              <a:t>B&amp;PS customers and their subcontractors</a:t>
            </a:r>
            <a:r>
              <a:rPr lang="en-GB" dirty="0">
                <a:ea typeface="MS PGothic" pitchFamily="34" charset="-128"/>
              </a:rPr>
              <a:t> t</a:t>
            </a:r>
            <a:r>
              <a:rPr lang="en-GB" dirty="0"/>
              <a:t>he use of KI tools is NOT cost-free for any tools.</a:t>
            </a:r>
          </a:p>
          <a:p>
            <a:pPr marL="342900" lvl="1" indent="-342900">
              <a:lnSpc>
                <a:spcPct val="150000"/>
              </a:lnSpc>
              <a:buFont typeface="+mj-lt"/>
              <a:buAutoNum type="arabicPeriod" startAt="3"/>
            </a:pPr>
            <a:r>
              <a:rPr lang="en-GB" dirty="0">
                <a:ea typeface="MS PGothic" pitchFamily="34" charset="-128"/>
              </a:rPr>
              <a:t>For </a:t>
            </a:r>
            <a:r>
              <a:rPr lang="en-GB" b="1" dirty="0">
                <a:ea typeface="MS PGothic" pitchFamily="34" charset="-128"/>
              </a:rPr>
              <a:t>employees of other  divisions: (AS Legacy, IDM, Worldline, BDS) </a:t>
            </a:r>
            <a:r>
              <a:rPr lang="en-GB" dirty="0">
                <a:ea typeface="MS PGothic" pitchFamily="34" charset="-128"/>
              </a:rPr>
              <a:t>t</a:t>
            </a:r>
            <a:r>
              <a:rPr lang="en-GB" dirty="0"/>
              <a:t>he use of KI tools is NOT cost-free for any tools.</a:t>
            </a:r>
          </a:p>
        </p:txBody>
      </p:sp>
    </p:spTree>
    <p:extLst>
      <p:ext uri="{BB962C8B-B14F-4D97-AF65-F5344CB8AC3E}">
        <p14:creationId xmlns:p14="http://schemas.microsoft.com/office/powerpoint/2010/main" val="2208218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TFS</a:t>
            </a:r>
          </a:p>
        </p:txBody>
      </p:sp>
    </p:spTree>
    <p:extLst>
      <p:ext uri="{BB962C8B-B14F-4D97-AF65-F5344CB8AC3E}">
        <p14:creationId xmlns:p14="http://schemas.microsoft.com/office/powerpoint/2010/main" val="15323182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82179"/>
            <a:ext cx="6291808" cy="417363"/>
          </a:xfrm>
        </p:spPr>
        <p:txBody>
          <a:bodyPr/>
          <a:lstStyle/>
          <a:p>
            <a:r>
              <a:rPr lang="en-GB" sz="2000" dirty="0"/>
              <a:t>TFS </a:t>
            </a:r>
            <a:r>
              <a:rPr lang="en-US" sz="2000" dirty="0"/>
              <a:t>for B&amp;PS customers</a:t>
            </a:r>
            <a:endParaRPr lang="en-GB" sz="2000" dirty="0"/>
          </a:p>
        </p:txBody>
      </p:sp>
      <p:sp>
        <p:nvSpPr>
          <p:cNvPr id="3" name="Content Placeholder 2"/>
          <p:cNvSpPr>
            <a:spLocks noGrp="1"/>
          </p:cNvSpPr>
          <p:nvPr>
            <p:ph idx="1"/>
          </p:nvPr>
        </p:nvSpPr>
        <p:spPr>
          <a:xfrm>
            <a:off x="131665" y="994755"/>
            <a:ext cx="8616799" cy="834857"/>
          </a:xfrm>
        </p:spPr>
        <p:txBody>
          <a:bodyPr/>
          <a:lstStyle/>
          <a:p>
            <a:pPr fontAlgn="ctr">
              <a:lnSpc>
                <a:spcPct val="150000"/>
              </a:lnSpc>
            </a:pPr>
            <a:r>
              <a:rPr lang="es-ES_tradnl" dirty="0"/>
              <a:t>TFS </a:t>
            </a:r>
            <a:r>
              <a:rPr lang="es-ES_tradnl" dirty="0" err="1"/>
              <a:t>is</a:t>
            </a:r>
            <a:r>
              <a:rPr lang="es-ES_tradnl" dirty="0"/>
              <a:t> </a:t>
            </a:r>
            <a:r>
              <a:rPr lang="es-ES_tradnl" dirty="0" err="1"/>
              <a:t>not</a:t>
            </a:r>
            <a:r>
              <a:rPr lang="es-ES_tradnl" dirty="0"/>
              <a:t> free in </a:t>
            </a:r>
            <a:r>
              <a:rPr lang="es-ES_tradnl" dirty="0" err="1"/>
              <a:t>following</a:t>
            </a:r>
            <a:r>
              <a:rPr lang="es-ES_tradnl" dirty="0"/>
              <a:t> cases:</a:t>
            </a:r>
          </a:p>
          <a:p>
            <a:pPr lvl="1" fontAlgn="ctr">
              <a:lnSpc>
                <a:spcPct val="150000"/>
              </a:lnSpc>
            </a:pPr>
            <a:r>
              <a:rPr lang="en-GB" sz="1400" dirty="0"/>
              <a:t>B&amp;PS customers and their subcontractors</a:t>
            </a:r>
          </a:p>
          <a:p>
            <a:pPr lvl="1" fontAlgn="ctr">
              <a:lnSpc>
                <a:spcPct val="150000"/>
              </a:lnSpc>
            </a:pPr>
            <a:r>
              <a:rPr lang="en-GB" sz="1400" dirty="0"/>
              <a:t>B&amp;PS Projects working from specific DMZ not able to connect to KI tools (SSC) License servers</a:t>
            </a:r>
          </a:p>
          <a:p>
            <a:pPr lvl="1" fontAlgn="ctr">
              <a:lnSpc>
                <a:spcPct val="150000"/>
              </a:lnSpc>
            </a:pPr>
            <a:endParaRPr lang="en-GB" sz="1400" dirty="0"/>
          </a:p>
          <a:p>
            <a:pPr lvl="1" fontAlgn="ctr">
              <a:lnSpc>
                <a:spcPct val="150000"/>
              </a:lnSpc>
            </a:pPr>
            <a:endParaRPr lang="en-GB" sz="1400" dirty="0"/>
          </a:p>
          <a:p>
            <a:pPr lvl="1" fontAlgn="ctr">
              <a:lnSpc>
                <a:spcPct val="150000"/>
              </a:lnSpc>
            </a:pPr>
            <a:endParaRPr lang="en-GB" sz="1400" dirty="0"/>
          </a:p>
          <a:p>
            <a:pPr lvl="1" fontAlgn="ctr">
              <a:lnSpc>
                <a:spcPct val="150000"/>
              </a:lnSpc>
            </a:pPr>
            <a:endParaRPr lang="es-ES_tradnl" sz="1400" dirty="0"/>
          </a:p>
          <a:p>
            <a:pPr marL="0" indent="0" fontAlgn="ctr">
              <a:lnSpc>
                <a:spcPct val="150000"/>
              </a:lnSpc>
              <a:buNone/>
            </a:pPr>
            <a:endParaRPr lang="en-US" dirty="0"/>
          </a:p>
          <a:p>
            <a:pPr fontAlgn="ctr">
              <a:lnSpc>
                <a:spcPct val="150000"/>
              </a:lnSpc>
            </a:pPr>
            <a:endParaRPr lang="es-ES_tradnl" dirty="0"/>
          </a:p>
          <a:p>
            <a:pPr fontAlgn="ctr">
              <a:lnSpc>
                <a:spcPct val="150000"/>
              </a:lnSpc>
            </a:pPr>
            <a:endParaRPr lang="es-ES_tradnl" dirty="0"/>
          </a:p>
          <a:p>
            <a:endParaRPr lang="en-GB" dirty="0"/>
          </a:p>
        </p:txBody>
      </p:sp>
      <p:sp>
        <p:nvSpPr>
          <p:cNvPr id="15" name="Text Box 11">
            <a:extLst>
              <a:ext uri="{FF2B5EF4-FFF2-40B4-BE49-F238E27FC236}">
                <a16:creationId xmlns:a16="http://schemas.microsoft.com/office/drawing/2014/main" id="{94E64407-E540-4EB1-A747-E02919C9F09F}"/>
              </a:ext>
            </a:extLst>
          </p:cNvPr>
          <p:cNvSpPr txBox="1">
            <a:spLocks noChangeArrowheads="1"/>
          </p:cNvSpPr>
          <p:nvPr/>
        </p:nvSpPr>
        <p:spPr bwMode="auto">
          <a:xfrm>
            <a:off x="5076056" y="3324673"/>
            <a:ext cx="3096353" cy="615230"/>
          </a:xfrm>
          <a:prstGeom prst="rect">
            <a:avLst/>
          </a:prstGeom>
          <a:solidFill>
            <a:schemeClr val="bg1"/>
          </a:solidFill>
          <a:ln w="9525">
            <a:solidFill>
              <a:srgbClr val="0066A1"/>
            </a:solidFill>
            <a:miter lim="800000"/>
            <a:headEnd/>
            <a:tailEnd/>
          </a:ln>
        </p:spPr>
        <p:txBody>
          <a:bodyPr lIns="90000" tIns="46800" rIns="90000" bIns="46800" anchor="ctr"/>
          <a:lstStyle>
            <a:lvl1pPr marL="265113" indent="-265113" defTabSz="762000" eaLnBrk="0" hangingPunct="0">
              <a:defRPr sz="1600">
                <a:solidFill>
                  <a:schemeClr val="tx1"/>
                </a:solidFill>
                <a:latin typeface="Verdana" pitchFamily="34" charset="0"/>
                <a:ea typeface="MS PGothic" pitchFamily="34" charset="-128"/>
              </a:defRPr>
            </a:lvl1pPr>
            <a:lvl2pPr marL="742950" indent="-285750" defTabSz="762000" eaLnBrk="0" hangingPunct="0">
              <a:defRPr sz="1600">
                <a:solidFill>
                  <a:schemeClr val="tx1"/>
                </a:solidFill>
                <a:latin typeface="Verdana" pitchFamily="34" charset="0"/>
                <a:ea typeface="MS PGothic" pitchFamily="34" charset="-128"/>
              </a:defRPr>
            </a:lvl2pPr>
            <a:lvl3pPr marL="1143000" indent="-228600" defTabSz="762000" eaLnBrk="0" hangingPunct="0">
              <a:defRPr sz="1600">
                <a:solidFill>
                  <a:schemeClr val="tx1"/>
                </a:solidFill>
                <a:latin typeface="Verdana" pitchFamily="34" charset="0"/>
                <a:ea typeface="MS PGothic" pitchFamily="34" charset="-128"/>
              </a:defRPr>
            </a:lvl3pPr>
            <a:lvl4pPr marL="1600200" indent="-228600" defTabSz="762000" eaLnBrk="0" hangingPunct="0">
              <a:defRPr sz="1600">
                <a:solidFill>
                  <a:schemeClr val="tx1"/>
                </a:solidFill>
                <a:latin typeface="Verdana" pitchFamily="34" charset="0"/>
                <a:ea typeface="MS PGothic" pitchFamily="34" charset="-128"/>
              </a:defRPr>
            </a:lvl4pPr>
            <a:lvl5pPr marL="2057400" indent="-228600" defTabSz="762000" eaLnBrk="0" hangingPunct="0">
              <a:defRPr sz="1600">
                <a:solidFill>
                  <a:schemeClr val="tx1"/>
                </a:solidFill>
                <a:latin typeface="Verdana" pitchFamily="34" charset="0"/>
                <a:ea typeface="MS PGothic" pitchFamily="34" charset="-128"/>
              </a:defRPr>
            </a:lvl5pPr>
            <a:lvl6pPr marL="25146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6pPr>
            <a:lvl7pPr marL="29718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7pPr>
            <a:lvl8pPr marL="34290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8pPr>
            <a:lvl9pPr marL="38862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9pPr>
          </a:lstStyle>
          <a:p>
            <a:pPr algn="ctr">
              <a:spcBef>
                <a:spcPts val="300"/>
              </a:spcBef>
              <a:buClr>
                <a:srgbClr val="0066A1"/>
              </a:buClr>
            </a:pPr>
            <a:r>
              <a:rPr lang="en-US" sz="1000" dirty="0">
                <a:solidFill>
                  <a:srgbClr val="000000"/>
                </a:solidFill>
              </a:rPr>
              <a:t>18.5€ per user per month </a:t>
            </a:r>
          </a:p>
        </p:txBody>
      </p:sp>
      <p:sp>
        <p:nvSpPr>
          <p:cNvPr id="16" name="Text Box 12">
            <a:extLst>
              <a:ext uri="{FF2B5EF4-FFF2-40B4-BE49-F238E27FC236}">
                <a16:creationId xmlns:a16="http://schemas.microsoft.com/office/drawing/2014/main" id="{97B3B4F4-B584-4999-8CC1-ECF7A1736DC6}"/>
              </a:ext>
            </a:extLst>
          </p:cNvPr>
          <p:cNvSpPr txBox="1">
            <a:spLocks noChangeArrowheads="1"/>
          </p:cNvSpPr>
          <p:nvPr/>
        </p:nvSpPr>
        <p:spPr bwMode="auto">
          <a:xfrm>
            <a:off x="5076056" y="2427734"/>
            <a:ext cx="3096353" cy="440668"/>
          </a:xfrm>
          <a:prstGeom prst="rect">
            <a:avLst/>
          </a:prstGeom>
          <a:solidFill>
            <a:srgbClr val="0066A1"/>
          </a:solidFill>
          <a:ln w="9525">
            <a:solidFill>
              <a:srgbClr val="0066A1"/>
            </a:solidFill>
            <a:miter lim="800000"/>
            <a:headEnd/>
            <a:tailEnd/>
          </a:ln>
        </p:spPr>
        <p:txBody>
          <a:bodyPr lIns="90000" tIns="46800" rIns="90000" bIns="46800" anchor="ctr">
            <a:noAutofit/>
          </a:bodyPr>
          <a:lstStyle>
            <a:lvl1pPr defTabSz="762000" eaLnBrk="0" hangingPunct="0">
              <a:defRPr sz="1600">
                <a:solidFill>
                  <a:schemeClr val="tx1"/>
                </a:solidFill>
                <a:latin typeface="Verdana" pitchFamily="34" charset="0"/>
                <a:ea typeface="MS PGothic" pitchFamily="34" charset="-128"/>
              </a:defRPr>
            </a:lvl1pPr>
            <a:lvl2pPr marL="742950" indent="-285750" defTabSz="762000" eaLnBrk="0" hangingPunct="0">
              <a:defRPr sz="1600">
                <a:solidFill>
                  <a:schemeClr val="tx1"/>
                </a:solidFill>
                <a:latin typeface="Verdana" pitchFamily="34" charset="0"/>
                <a:ea typeface="MS PGothic" pitchFamily="34" charset="-128"/>
              </a:defRPr>
            </a:lvl2pPr>
            <a:lvl3pPr marL="1143000" indent="-228600" defTabSz="762000" eaLnBrk="0" hangingPunct="0">
              <a:defRPr sz="1600">
                <a:solidFill>
                  <a:schemeClr val="tx1"/>
                </a:solidFill>
                <a:latin typeface="Verdana" pitchFamily="34" charset="0"/>
                <a:ea typeface="MS PGothic" pitchFamily="34" charset="-128"/>
              </a:defRPr>
            </a:lvl3pPr>
            <a:lvl4pPr marL="1600200" indent="-228600" defTabSz="762000" eaLnBrk="0" hangingPunct="0">
              <a:defRPr sz="1600">
                <a:solidFill>
                  <a:schemeClr val="tx1"/>
                </a:solidFill>
                <a:latin typeface="Verdana" pitchFamily="34" charset="0"/>
                <a:ea typeface="MS PGothic" pitchFamily="34" charset="-128"/>
              </a:defRPr>
            </a:lvl4pPr>
            <a:lvl5pPr marL="2057400" indent="-228600" defTabSz="762000" eaLnBrk="0" hangingPunct="0">
              <a:defRPr sz="1600">
                <a:solidFill>
                  <a:schemeClr val="tx1"/>
                </a:solidFill>
                <a:latin typeface="Verdana" pitchFamily="34" charset="0"/>
                <a:ea typeface="MS PGothic" pitchFamily="34" charset="-128"/>
              </a:defRPr>
            </a:lvl5pPr>
            <a:lvl6pPr marL="25146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6pPr>
            <a:lvl7pPr marL="29718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7pPr>
            <a:lvl8pPr marL="34290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8pPr>
            <a:lvl9pPr marL="38862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9pPr>
          </a:lstStyle>
          <a:p>
            <a:pPr lvl="0" algn="ctr" defTabSz="914400" eaLnBrk="1" fontAlgn="ctr" hangingPunct="1">
              <a:spcBef>
                <a:spcPct val="0"/>
              </a:spcBef>
              <a:spcAft>
                <a:spcPct val="0"/>
              </a:spcAft>
            </a:pPr>
            <a:r>
              <a:rPr lang="en-US" sz="1000" b="1" dirty="0">
                <a:solidFill>
                  <a:schemeClr val="bg1"/>
                </a:solidFill>
              </a:rPr>
              <a:t>Microsoft</a:t>
            </a:r>
          </a:p>
        </p:txBody>
      </p:sp>
      <p:sp>
        <p:nvSpPr>
          <p:cNvPr id="18" name="Text Box 12">
            <a:extLst>
              <a:ext uri="{FF2B5EF4-FFF2-40B4-BE49-F238E27FC236}">
                <a16:creationId xmlns:a16="http://schemas.microsoft.com/office/drawing/2014/main" id="{861A1780-20C5-4800-9D35-83A78AB3D45E}"/>
              </a:ext>
            </a:extLst>
          </p:cNvPr>
          <p:cNvSpPr txBox="1">
            <a:spLocks noChangeArrowheads="1"/>
          </p:cNvSpPr>
          <p:nvPr/>
        </p:nvSpPr>
        <p:spPr bwMode="auto">
          <a:xfrm>
            <a:off x="5076056" y="2868402"/>
            <a:ext cx="3096353" cy="456270"/>
          </a:xfrm>
          <a:prstGeom prst="rect">
            <a:avLst/>
          </a:prstGeom>
          <a:solidFill>
            <a:srgbClr val="92D050"/>
          </a:solidFill>
          <a:ln w="9525">
            <a:solidFill>
              <a:srgbClr val="0066A1"/>
            </a:solidFill>
            <a:miter lim="800000"/>
            <a:headEnd/>
            <a:tailEnd/>
          </a:ln>
        </p:spPr>
        <p:txBody>
          <a:bodyPr lIns="90000" tIns="46800" rIns="90000" bIns="46800" anchor="ctr">
            <a:noAutofit/>
          </a:bodyPr>
          <a:lstStyle>
            <a:lvl1pPr defTabSz="762000" eaLnBrk="0" hangingPunct="0">
              <a:defRPr sz="1600">
                <a:solidFill>
                  <a:schemeClr val="tx1"/>
                </a:solidFill>
                <a:latin typeface="Verdana" pitchFamily="34" charset="0"/>
                <a:ea typeface="MS PGothic" pitchFamily="34" charset="-128"/>
              </a:defRPr>
            </a:lvl1pPr>
            <a:lvl2pPr marL="742950" indent="-285750" defTabSz="762000" eaLnBrk="0" hangingPunct="0">
              <a:defRPr sz="1600">
                <a:solidFill>
                  <a:schemeClr val="tx1"/>
                </a:solidFill>
                <a:latin typeface="Verdana" pitchFamily="34" charset="0"/>
                <a:ea typeface="MS PGothic" pitchFamily="34" charset="-128"/>
              </a:defRPr>
            </a:lvl2pPr>
            <a:lvl3pPr marL="1143000" indent="-228600" defTabSz="762000" eaLnBrk="0" hangingPunct="0">
              <a:defRPr sz="1600">
                <a:solidFill>
                  <a:schemeClr val="tx1"/>
                </a:solidFill>
                <a:latin typeface="Verdana" pitchFamily="34" charset="0"/>
                <a:ea typeface="MS PGothic" pitchFamily="34" charset="-128"/>
              </a:defRPr>
            </a:lvl3pPr>
            <a:lvl4pPr marL="1600200" indent="-228600" defTabSz="762000" eaLnBrk="0" hangingPunct="0">
              <a:defRPr sz="1600">
                <a:solidFill>
                  <a:schemeClr val="tx1"/>
                </a:solidFill>
                <a:latin typeface="Verdana" pitchFamily="34" charset="0"/>
                <a:ea typeface="MS PGothic" pitchFamily="34" charset="-128"/>
              </a:defRPr>
            </a:lvl4pPr>
            <a:lvl5pPr marL="2057400" indent="-228600" defTabSz="762000" eaLnBrk="0" hangingPunct="0">
              <a:defRPr sz="1600">
                <a:solidFill>
                  <a:schemeClr val="tx1"/>
                </a:solidFill>
                <a:latin typeface="Verdana" pitchFamily="34" charset="0"/>
                <a:ea typeface="MS PGothic" pitchFamily="34" charset="-128"/>
              </a:defRPr>
            </a:lvl5pPr>
            <a:lvl6pPr marL="25146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6pPr>
            <a:lvl7pPr marL="29718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7pPr>
            <a:lvl8pPr marL="34290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8pPr>
            <a:lvl9pPr marL="38862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9pPr>
          </a:lstStyle>
          <a:p>
            <a:pPr lvl="0" algn="ctr" defTabSz="914400" eaLnBrk="1" fontAlgn="ctr" hangingPunct="1">
              <a:spcBef>
                <a:spcPct val="0"/>
              </a:spcBef>
              <a:spcAft>
                <a:spcPct val="0"/>
              </a:spcAft>
            </a:pPr>
            <a:r>
              <a:rPr lang="en-US" sz="900" b="1" dirty="0">
                <a:solidFill>
                  <a:schemeClr val="bg1"/>
                </a:solidFill>
              </a:rPr>
              <a:t>TFS</a:t>
            </a:r>
          </a:p>
        </p:txBody>
      </p:sp>
      <p:sp>
        <p:nvSpPr>
          <p:cNvPr id="20" name="Text Box 10">
            <a:extLst>
              <a:ext uri="{FF2B5EF4-FFF2-40B4-BE49-F238E27FC236}">
                <a16:creationId xmlns:a16="http://schemas.microsoft.com/office/drawing/2014/main" id="{E4E65F05-74E4-43FA-9904-F973539AE92B}"/>
              </a:ext>
            </a:extLst>
          </p:cNvPr>
          <p:cNvSpPr txBox="1">
            <a:spLocks noChangeArrowheads="1"/>
          </p:cNvSpPr>
          <p:nvPr/>
        </p:nvSpPr>
        <p:spPr bwMode="auto">
          <a:xfrm>
            <a:off x="2410978" y="3325381"/>
            <a:ext cx="2665087" cy="615230"/>
          </a:xfrm>
          <a:prstGeom prst="rect">
            <a:avLst/>
          </a:prstGeom>
          <a:solidFill>
            <a:schemeClr val="bg1"/>
          </a:solidFill>
          <a:ln w="9525">
            <a:solidFill>
              <a:srgbClr val="0066A1"/>
            </a:solidFill>
            <a:miter lim="800000"/>
            <a:headEnd/>
            <a:tailEnd/>
          </a:ln>
        </p:spPr>
        <p:txBody>
          <a:bodyPr vert="horz" lIns="90000" tIns="46800" rIns="90000" bIns="46800" anchor="ctr"/>
          <a:lstStyle>
            <a:lvl1pPr marL="265113" indent="-265113" defTabSz="762000" eaLnBrk="0" hangingPunct="0">
              <a:defRPr sz="1600">
                <a:solidFill>
                  <a:schemeClr val="tx1"/>
                </a:solidFill>
                <a:latin typeface="Verdana" pitchFamily="34" charset="0"/>
                <a:ea typeface="MS PGothic" pitchFamily="34" charset="-128"/>
              </a:defRPr>
            </a:lvl1pPr>
            <a:lvl2pPr marL="742950" indent="-285750" defTabSz="762000" eaLnBrk="0" hangingPunct="0">
              <a:defRPr sz="1600">
                <a:solidFill>
                  <a:schemeClr val="tx1"/>
                </a:solidFill>
                <a:latin typeface="Verdana" pitchFamily="34" charset="0"/>
                <a:ea typeface="MS PGothic" pitchFamily="34" charset="-128"/>
              </a:defRPr>
            </a:lvl2pPr>
            <a:lvl3pPr marL="1143000" indent="-228600" defTabSz="762000" eaLnBrk="0" hangingPunct="0">
              <a:defRPr sz="1600">
                <a:solidFill>
                  <a:schemeClr val="tx1"/>
                </a:solidFill>
                <a:latin typeface="Verdana" pitchFamily="34" charset="0"/>
                <a:ea typeface="MS PGothic" pitchFamily="34" charset="-128"/>
              </a:defRPr>
            </a:lvl3pPr>
            <a:lvl4pPr marL="1600200" indent="-228600" defTabSz="762000" eaLnBrk="0" hangingPunct="0">
              <a:defRPr sz="1600">
                <a:solidFill>
                  <a:schemeClr val="tx1"/>
                </a:solidFill>
                <a:latin typeface="Verdana" pitchFamily="34" charset="0"/>
                <a:ea typeface="MS PGothic" pitchFamily="34" charset="-128"/>
              </a:defRPr>
            </a:lvl4pPr>
            <a:lvl5pPr marL="2057400" indent="-228600" defTabSz="762000" eaLnBrk="0" hangingPunct="0">
              <a:defRPr sz="1600">
                <a:solidFill>
                  <a:schemeClr val="tx1"/>
                </a:solidFill>
                <a:latin typeface="Verdana" pitchFamily="34" charset="0"/>
                <a:ea typeface="MS PGothic" pitchFamily="34" charset="-128"/>
              </a:defRPr>
            </a:lvl5pPr>
            <a:lvl6pPr marL="25146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6pPr>
            <a:lvl7pPr marL="29718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7pPr>
            <a:lvl8pPr marL="34290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8pPr>
            <a:lvl9pPr marL="38862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9pPr>
          </a:lstStyle>
          <a:p>
            <a:pPr marL="0" indent="0">
              <a:spcBef>
                <a:spcPts val="300"/>
              </a:spcBef>
              <a:buClr>
                <a:srgbClr val="0066A1"/>
              </a:buClr>
            </a:pPr>
            <a:r>
              <a:rPr lang="en-US" sz="900" dirty="0">
                <a:solidFill>
                  <a:srgbClr val="000000"/>
                </a:solidFill>
              </a:rPr>
              <a:t>Cost : KI tools (SSC) tools licenses cost</a:t>
            </a:r>
            <a:endParaRPr lang="en-US" sz="1000" dirty="0">
              <a:solidFill>
                <a:srgbClr val="000000"/>
              </a:solidFill>
            </a:endParaRPr>
          </a:p>
          <a:p>
            <a:pPr marL="0" indent="0" algn="ctr">
              <a:spcBef>
                <a:spcPts val="300"/>
              </a:spcBef>
              <a:buClr>
                <a:srgbClr val="0066A1"/>
              </a:buClr>
            </a:pPr>
            <a:endParaRPr lang="en-US" sz="1000" b="1" dirty="0"/>
          </a:p>
        </p:txBody>
      </p:sp>
      <p:sp>
        <p:nvSpPr>
          <p:cNvPr id="21" name="Text Box 13">
            <a:extLst>
              <a:ext uri="{FF2B5EF4-FFF2-40B4-BE49-F238E27FC236}">
                <a16:creationId xmlns:a16="http://schemas.microsoft.com/office/drawing/2014/main" id="{3674D4FD-FB15-4ADD-9523-C6A458AB40D1}"/>
              </a:ext>
            </a:extLst>
          </p:cNvPr>
          <p:cNvSpPr txBox="1">
            <a:spLocks noChangeArrowheads="1"/>
          </p:cNvSpPr>
          <p:nvPr/>
        </p:nvSpPr>
        <p:spPr bwMode="auto">
          <a:xfrm>
            <a:off x="2410980" y="2427734"/>
            <a:ext cx="2665076" cy="441544"/>
          </a:xfrm>
          <a:prstGeom prst="rect">
            <a:avLst/>
          </a:prstGeom>
          <a:solidFill>
            <a:srgbClr val="0066A1"/>
          </a:solidFill>
          <a:ln w="9525">
            <a:solidFill>
              <a:srgbClr val="0066A1"/>
            </a:solidFill>
            <a:miter lim="800000"/>
            <a:headEnd/>
            <a:tailEnd/>
          </a:ln>
        </p:spPr>
        <p:txBody>
          <a:bodyPr vert="horz" lIns="90000" tIns="46800" rIns="90000" bIns="46800" anchor="ctr">
            <a:noAutofit/>
          </a:bodyPr>
          <a:lstStyle>
            <a:lvl1pPr defTabSz="762000" eaLnBrk="0" hangingPunct="0">
              <a:defRPr sz="1600">
                <a:solidFill>
                  <a:schemeClr val="tx1"/>
                </a:solidFill>
                <a:latin typeface="Verdana" pitchFamily="34" charset="0"/>
                <a:ea typeface="MS PGothic" pitchFamily="34" charset="-128"/>
              </a:defRPr>
            </a:lvl1pPr>
            <a:lvl2pPr marL="742950" indent="-285750" defTabSz="762000" eaLnBrk="0" hangingPunct="0">
              <a:defRPr sz="1600">
                <a:solidFill>
                  <a:schemeClr val="tx1"/>
                </a:solidFill>
                <a:latin typeface="Verdana" pitchFamily="34" charset="0"/>
                <a:ea typeface="MS PGothic" pitchFamily="34" charset="-128"/>
              </a:defRPr>
            </a:lvl2pPr>
            <a:lvl3pPr marL="1143000" indent="-228600" defTabSz="762000" eaLnBrk="0" hangingPunct="0">
              <a:defRPr sz="1600">
                <a:solidFill>
                  <a:schemeClr val="tx1"/>
                </a:solidFill>
                <a:latin typeface="Verdana" pitchFamily="34" charset="0"/>
                <a:ea typeface="MS PGothic" pitchFamily="34" charset="-128"/>
              </a:defRPr>
            </a:lvl3pPr>
            <a:lvl4pPr marL="1600200" indent="-228600" defTabSz="762000" eaLnBrk="0" hangingPunct="0">
              <a:defRPr sz="1600">
                <a:solidFill>
                  <a:schemeClr val="tx1"/>
                </a:solidFill>
                <a:latin typeface="Verdana" pitchFamily="34" charset="0"/>
                <a:ea typeface="MS PGothic" pitchFamily="34" charset="-128"/>
              </a:defRPr>
            </a:lvl4pPr>
            <a:lvl5pPr marL="2057400" indent="-228600" defTabSz="762000" eaLnBrk="0" hangingPunct="0">
              <a:defRPr sz="1600">
                <a:solidFill>
                  <a:schemeClr val="tx1"/>
                </a:solidFill>
                <a:latin typeface="Verdana" pitchFamily="34" charset="0"/>
                <a:ea typeface="MS PGothic" pitchFamily="34" charset="-128"/>
              </a:defRPr>
            </a:lvl5pPr>
            <a:lvl6pPr marL="25146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6pPr>
            <a:lvl7pPr marL="29718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7pPr>
            <a:lvl8pPr marL="34290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8pPr>
            <a:lvl9pPr marL="38862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9pPr>
          </a:lstStyle>
          <a:p>
            <a:pPr algn="ctr" defTabSz="914400" eaLnBrk="1" fontAlgn="ctr" hangingPunct="1">
              <a:spcBef>
                <a:spcPct val="0"/>
              </a:spcBef>
              <a:spcAft>
                <a:spcPct val="0"/>
              </a:spcAft>
            </a:pPr>
            <a:r>
              <a:rPr lang="en-US" sz="1000" b="1" dirty="0">
                <a:solidFill>
                  <a:schemeClr val="bg1"/>
                </a:solidFill>
              </a:rPr>
              <a:t>Vendor</a:t>
            </a:r>
          </a:p>
        </p:txBody>
      </p:sp>
      <p:sp>
        <p:nvSpPr>
          <p:cNvPr id="22" name="Text Box 13">
            <a:extLst>
              <a:ext uri="{FF2B5EF4-FFF2-40B4-BE49-F238E27FC236}">
                <a16:creationId xmlns:a16="http://schemas.microsoft.com/office/drawing/2014/main" id="{B4BD4B10-B38B-4D15-A462-67160B60B184}"/>
              </a:ext>
            </a:extLst>
          </p:cNvPr>
          <p:cNvSpPr txBox="1">
            <a:spLocks noChangeArrowheads="1"/>
          </p:cNvSpPr>
          <p:nvPr/>
        </p:nvSpPr>
        <p:spPr bwMode="auto">
          <a:xfrm>
            <a:off x="2410978" y="2869112"/>
            <a:ext cx="2665082" cy="456268"/>
          </a:xfrm>
          <a:prstGeom prst="rect">
            <a:avLst/>
          </a:prstGeom>
          <a:solidFill>
            <a:srgbClr val="92D050"/>
          </a:solidFill>
          <a:ln w="9525">
            <a:solidFill>
              <a:srgbClr val="0066A1"/>
            </a:solidFill>
            <a:miter lim="800000"/>
            <a:headEnd/>
            <a:tailEnd/>
          </a:ln>
        </p:spPr>
        <p:txBody>
          <a:bodyPr vert="horz" lIns="90000" tIns="46800" rIns="90000" bIns="46800" anchor="ctr">
            <a:noAutofit/>
          </a:bodyPr>
          <a:lstStyle>
            <a:lvl1pPr defTabSz="762000" eaLnBrk="0" hangingPunct="0">
              <a:defRPr sz="1600">
                <a:solidFill>
                  <a:schemeClr val="tx1"/>
                </a:solidFill>
                <a:latin typeface="Verdana" pitchFamily="34" charset="0"/>
                <a:ea typeface="MS PGothic" pitchFamily="34" charset="-128"/>
              </a:defRPr>
            </a:lvl1pPr>
            <a:lvl2pPr marL="742950" indent="-285750" defTabSz="762000" eaLnBrk="0" hangingPunct="0">
              <a:defRPr sz="1600">
                <a:solidFill>
                  <a:schemeClr val="tx1"/>
                </a:solidFill>
                <a:latin typeface="Verdana" pitchFamily="34" charset="0"/>
                <a:ea typeface="MS PGothic" pitchFamily="34" charset="-128"/>
              </a:defRPr>
            </a:lvl2pPr>
            <a:lvl3pPr marL="1143000" indent="-228600" defTabSz="762000" eaLnBrk="0" hangingPunct="0">
              <a:defRPr sz="1600">
                <a:solidFill>
                  <a:schemeClr val="tx1"/>
                </a:solidFill>
                <a:latin typeface="Verdana" pitchFamily="34" charset="0"/>
                <a:ea typeface="MS PGothic" pitchFamily="34" charset="-128"/>
              </a:defRPr>
            </a:lvl3pPr>
            <a:lvl4pPr marL="1600200" indent="-228600" defTabSz="762000" eaLnBrk="0" hangingPunct="0">
              <a:defRPr sz="1600">
                <a:solidFill>
                  <a:schemeClr val="tx1"/>
                </a:solidFill>
                <a:latin typeface="Verdana" pitchFamily="34" charset="0"/>
                <a:ea typeface="MS PGothic" pitchFamily="34" charset="-128"/>
              </a:defRPr>
            </a:lvl4pPr>
            <a:lvl5pPr marL="2057400" indent="-228600" defTabSz="762000" eaLnBrk="0" hangingPunct="0">
              <a:defRPr sz="1600">
                <a:solidFill>
                  <a:schemeClr val="tx1"/>
                </a:solidFill>
                <a:latin typeface="Verdana" pitchFamily="34" charset="0"/>
                <a:ea typeface="MS PGothic" pitchFamily="34" charset="-128"/>
              </a:defRPr>
            </a:lvl5pPr>
            <a:lvl6pPr marL="25146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6pPr>
            <a:lvl7pPr marL="29718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7pPr>
            <a:lvl8pPr marL="34290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8pPr>
            <a:lvl9pPr marL="38862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9pPr>
          </a:lstStyle>
          <a:p>
            <a:pPr algn="ctr" defTabSz="914400" eaLnBrk="1" fontAlgn="ctr" hangingPunct="1">
              <a:spcBef>
                <a:spcPct val="0"/>
              </a:spcBef>
              <a:spcAft>
                <a:spcPct val="0"/>
              </a:spcAft>
            </a:pPr>
            <a:r>
              <a:rPr lang="en-US" sz="1000" b="1" dirty="0">
                <a:solidFill>
                  <a:schemeClr val="bg1"/>
                </a:solidFill>
              </a:rPr>
              <a:t>Tools</a:t>
            </a:r>
          </a:p>
        </p:txBody>
      </p:sp>
    </p:spTree>
    <p:extLst>
      <p:ext uri="{BB962C8B-B14F-4D97-AF65-F5344CB8AC3E}">
        <p14:creationId xmlns:p14="http://schemas.microsoft.com/office/powerpoint/2010/main" val="6312544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82179"/>
            <a:ext cx="6507832" cy="417363"/>
          </a:xfrm>
        </p:spPr>
        <p:txBody>
          <a:bodyPr/>
          <a:lstStyle/>
          <a:p>
            <a:r>
              <a:rPr lang="en-GB" sz="2000" dirty="0"/>
              <a:t>TFS </a:t>
            </a:r>
            <a:r>
              <a:rPr lang="en-US" sz="2000" dirty="0"/>
              <a:t>for AS Legacy, IDM, Worldline and BDS </a:t>
            </a:r>
            <a:endParaRPr lang="en-GB" sz="2000" dirty="0"/>
          </a:p>
        </p:txBody>
      </p:sp>
      <p:sp>
        <p:nvSpPr>
          <p:cNvPr id="3" name="Content Placeholder 2"/>
          <p:cNvSpPr>
            <a:spLocks noGrp="1"/>
          </p:cNvSpPr>
          <p:nvPr>
            <p:ph idx="1"/>
          </p:nvPr>
        </p:nvSpPr>
        <p:spPr>
          <a:xfrm>
            <a:off x="160265" y="987574"/>
            <a:ext cx="8747125" cy="1043744"/>
          </a:xfrm>
        </p:spPr>
        <p:txBody>
          <a:bodyPr/>
          <a:lstStyle/>
          <a:p>
            <a:pPr fontAlgn="ctr">
              <a:lnSpc>
                <a:spcPct val="150000"/>
              </a:lnSpc>
            </a:pPr>
            <a:r>
              <a:rPr lang="es-ES_tradnl" dirty="0"/>
              <a:t>TFS </a:t>
            </a:r>
            <a:r>
              <a:rPr lang="es-ES_tradnl" dirty="0" err="1"/>
              <a:t>is</a:t>
            </a:r>
            <a:r>
              <a:rPr lang="es-ES_tradnl" dirty="0"/>
              <a:t> </a:t>
            </a:r>
            <a:r>
              <a:rPr lang="es-ES_tradnl" dirty="0" err="1"/>
              <a:t>not</a:t>
            </a:r>
            <a:r>
              <a:rPr lang="es-ES_tradnl" dirty="0"/>
              <a:t> free in </a:t>
            </a:r>
            <a:r>
              <a:rPr lang="es-ES_tradnl" dirty="0" err="1"/>
              <a:t>following</a:t>
            </a:r>
            <a:r>
              <a:rPr lang="es-ES_tradnl" dirty="0"/>
              <a:t> cases:</a:t>
            </a:r>
          </a:p>
          <a:p>
            <a:pPr lvl="1" fontAlgn="ctr">
              <a:lnSpc>
                <a:spcPct val="150000"/>
              </a:lnSpc>
            </a:pPr>
            <a:r>
              <a:rPr lang="en-GB" sz="1400" dirty="0"/>
              <a:t>For Atos employees of other  divisions: (IDM, Worldline, BDS)</a:t>
            </a:r>
            <a:endParaRPr lang="es-ES_tradnl" dirty="0"/>
          </a:p>
          <a:p>
            <a:pPr fontAlgn="ctr">
              <a:lnSpc>
                <a:spcPct val="150000"/>
              </a:lnSpc>
            </a:pPr>
            <a:endParaRPr lang="es-ES_tradnl" dirty="0"/>
          </a:p>
          <a:p>
            <a:endParaRPr lang="en-GB" dirty="0"/>
          </a:p>
        </p:txBody>
      </p:sp>
      <p:sp>
        <p:nvSpPr>
          <p:cNvPr id="12" name="Text Box 11">
            <a:extLst>
              <a:ext uri="{FF2B5EF4-FFF2-40B4-BE49-F238E27FC236}">
                <a16:creationId xmlns:a16="http://schemas.microsoft.com/office/drawing/2014/main" id="{BEE4BC6A-9DA8-4D11-A531-F8333AADA273}"/>
              </a:ext>
            </a:extLst>
          </p:cNvPr>
          <p:cNvSpPr txBox="1">
            <a:spLocks noChangeArrowheads="1"/>
          </p:cNvSpPr>
          <p:nvPr/>
        </p:nvSpPr>
        <p:spPr bwMode="auto">
          <a:xfrm>
            <a:off x="5076056" y="3324673"/>
            <a:ext cx="3096353" cy="615230"/>
          </a:xfrm>
          <a:prstGeom prst="rect">
            <a:avLst/>
          </a:prstGeom>
          <a:solidFill>
            <a:schemeClr val="bg1"/>
          </a:solidFill>
          <a:ln w="9525">
            <a:solidFill>
              <a:srgbClr val="0066A1"/>
            </a:solidFill>
            <a:miter lim="800000"/>
            <a:headEnd/>
            <a:tailEnd/>
          </a:ln>
        </p:spPr>
        <p:txBody>
          <a:bodyPr lIns="90000" tIns="46800" rIns="90000" bIns="46800" anchor="ctr"/>
          <a:lstStyle>
            <a:lvl1pPr marL="265113" indent="-265113" defTabSz="762000" eaLnBrk="0" hangingPunct="0">
              <a:defRPr sz="1600">
                <a:solidFill>
                  <a:schemeClr val="tx1"/>
                </a:solidFill>
                <a:latin typeface="Verdana" pitchFamily="34" charset="0"/>
                <a:ea typeface="MS PGothic" pitchFamily="34" charset="-128"/>
              </a:defRPr>
            </a:lvl1pPr>
            <a:lvl2pPr marL="742950" indent="-285750" defTabSz="762000" eaLnBrk="0" hangingPunct="0">
              <a:defRPr sz="1600">
                <a:solidFill>
                  <a:schemeClr val="tx1"/>
                </a:solidFill>
                <a:latin typeface="Verdana" pitchFamily="34" charset="0"/>
                <a:ea typeface="MS PGothic" pitchFamily="34" charset="-128"/>
              </a:defRPr>
            </a:lvl2pPr>
            <a:lvl3pPr marL="1143000" indent="-228600" defTabSz="762000" eaLnBrk="0" hangingPunct="0">
              <a:defRPr sz="1600">
                <a:solidFill>
                  <a:schemeClr val="tx1"/>
                </a:solidFill>
                <a:latin typeface="Verdana" pitchFamily="34" charset="0"/>
                <a:ea typeface="MS PGothic" pitchFamily="34" charset="-128"/>
              </a:defRPr>
            </a:lvl3pPr>
            <a:lvl4pPr marL="1600200" indent="-228600" defTabSz="762000" eaLnBrk="0" hangingPunct="0">
              <a:defRPr sz="1600">
                <a:solidFill>
                  <a:schemeClr val="tx1"/>
                </a:solidFill>
                <a:latin typeface="Verdana" pitchFamily="34" charset="0"/>
                <a:ea typeface="MS PGothic" pitchFamily="34" charset="-128"/>
              </a:defRPr>
            </a:lvl4pPr>
            <a:lvl5pPr marL="2057400" indent="-228600" defTabSz="762000" eaLnBrk="0" hangingPunct="0">
              <a:defRPr sz="1600">
                <a:solidFill>
                  <a:schemeClr val="tx1"/>
                </a:solidFill>
                <a:latin typeface="Verdana" pitchFamily="34" charset="0"/>
                <a:ea typeface="MS PGothic" pitchFamily="34" charset="-128"/>
              </a:defRPr>
            </a:lvl5pPr>
            <a:lvl6pPr marL="25146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6pPr>
            <a:lvl7pPr marL="29718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7pPr>
            <a:lvl8pPr marL="34290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8pPr>
            <a:lvl9pPr marL="38862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9pPr>
          </a:lstStyle>
          <a:p>
            <a:pPr algn="ctr">
              <a:spcBef>
                <a:spcPts val="300"/>
              </a:spcBef>
              <a:buClr>
                <a:srgbClr val="0066A1"/>
              </a:buClr>
            </a:pPr>
            <a:r>
              <a:rPr lang="en-US" sz="1000" dirty="0">
                <a:solidFill>
                  <a:srgbClr val="000000"/>
                </a:solidFill>
              </a:rPr>
              <a:t>18.5€ per user per month </a:t>
            </a:r>
          </a:p>
        </p:txBody>
      </p:sp>
      <p:sp>
        <p:nvSpPr>
          <p:cNvPr id="13" name="Text Box 12">
            <a:extLst>
              <a:ext uri="{FF2B5EF4-FFF2-40B4-BE49-F238E27FC236}">
                <a16:creationId xmlns:a16="http://schemas.microsoft.com/office/drawing/2014/main" id="{5942DAB8-62D5-48BE-AC95-6390623023AC}"/>
              </a:ext>
            </a:extLst>
          </p:cNvPr>
          <p:cNvSpPr txBox="1">
            <a:spLocks noChangeArrowheads="1"/>
          </p:cNvSpPr>
          <p:nvPr/>
        </p:nvSpPr>
        <p:spPr bwMode="auto">
          <a:xfrm>
            <a:off x="5076056" y="2868402"/>
            <a:ext cx="3096353" cy="456270"/>
          </a:xfrm>
          <a:prstGeom prst="rect">
            <a:avLst/>
          </a:prstGeom>
          <a:solidFill>
            <a:srgbClr val="92D050"/>
          </a:solidFill>
          <a:ln w="9525">
            <a:solidFill>
              <a:srgbClr val="0066A1"/>
            </a:solidFill>
            <a:miter lim="800000"/>
            <a:headEnd/>
            <a:tailEnd/>
          </a:ln>
        </p:spPr>
        <p:txBody>
          <a:bodyPr lIns="90000" tIns="46800" rIns="90000" bIns="46800" anchor="ctr">
            <a:noAutofit/>
          </a:bodyPr>
          <a:lstStyle>
            <a:lvl1pPr defTabSz="762000" eaLnBrk="0" hangingPunct="0">
              <a:defRPr sz="1600">
                <a:solidFill>
                  <a:schemeClr val="tx1"/>
                </a:solidFill>
                <a:latin typeface="Verdana" pitchFamily="34" charset="0"/>
                <a:ea typeface="MS PGothic" pitchFamily="34" charset="-128"/>
              </a:defRPr>
            </a:lvl1pPr>
            <a:lvl2pPr marL="742950" indent="-285750" defTabSz="762000" eaLnBrk="0" hangingPunct="0">
              <a:defRPr sz="1600">
                <a:solidFill>
                  <a:schemeClr val="tx1"/>
                </a:solidFill>
                <a:latin typeface="Verdana" pitchFamily="34" charset="0"/>
                <a:ea typeface="MS PGothic" pitchFamily="34" charset="-128"/>
              </a:defRPr>
            </a:lvl2pPr>
            <a:lvl3pPr marL="1143000" indent="-228600" defTabSz="762000" eaLnBrk="0" hangingPunct="0">
              <a:defRPr sz="1600">
                <a:solidFill>
                  <a:schemeClr val="tx1"/>
                </a:solidFill>
                <a:latin typeface="Verdana" pitchFamily="34" charset="0"/>
                <a:ea typeface="MS PGothic" pitchFamily="34" charset="-128"/>
              </a:defRPr>
            </a:lvl3pPr>
            <a:lvl4pPr marL="1600200" indent="-228600" defTabSz="762000" eaLnBrk="0" hangingPunct="0">
              <a:defRPr sz="1600">
                <a:solidFill>
                  <a:schemeClr val="tx1"/>
                </a:solidFill>
                <a:latin typeface="Verdana" pitchFamily="34" charset="0"/>
                <a:ea typeface="MS PGothic" pitchFamily="34" charset="-128"/>
              </a:defRPr>
            </a:lvl4pPr>
            <a:lvl5pPr marL="2057400" indent="-228600" defTabSz="762000" eaLnBrk="0" hangingPunct="0">
              <a:defRPr sz="1600">
                <a:solidFill>
                  <a:schemeClr val="tx1"/>
                </a:solidFill>
                <a:latin typeface="Verdana" pitchFamily="34" charset="0"/>
                <a:ea typeface="MS PGothic" pitchFamily="34" charset="-128"/>
              </a:defRPr>
            </a:lvl5pPr>
            <a:lvl6pPr marL="25146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6pPr>
            <a:lvl7pPr marL="29718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7pPr>
            <a:lvl8pPr marL="34290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8pPr>
            <a:lvl9pPr marL="38862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9pPr>
          </a:lstStyle>
          <a:p>
            <a:pPr lvl="0" algn="ctr" defTabSz="914400" eaLnBrk="1" fontAlgn="ctr" hangingPunct="1">
              <a:spcBef>
                <a:spcPct val="0"/>
              </a:spcBef>
              <a:spcAft>
                <a:spcPct val="0"/>
              </a:spcAft>
            </a:pPr>
            <a:r>
              <a:rPr lang="en-US" sz="900" b="1" dirty="0">
                <a:solidFill>
                  <a:schemeClr val="bg1"/>
                </a:solidFill>
              </a:rPr>
              <a:t>TFS</a:t>
            </a:r>
          </a:p>
        </p:txBody>
      </p:sp>
      <p:sp>
        <p:nvSpPr>
          <p:cNvPr id="22" name="Text Box 10">
            <a:extLst>
              <a:ext uri="{FF2B5EF4-FFF2-40B4-BE49-F238E27FC236}">
                <a16:creationId xmlns:a16="http://schemas.microsoft.com/office/drawing/2014/main" id="{4F49B8A3-E332-4190-9AFD-6F07DA6C93EB}"/>
              </a:ext>
            </a:extLst>
          </p:cNvPr>
          <p:cNvSpPr txBox="1">
            <a:spLocks noChangeArrowheads="1"/>
          </p:cNvSpPr>
          <p:nvPr/>
        </p:nvSpPr>
        <p:spPr bwMode="auto">
          <a:xfrm>
            <a:off x="2410978" y="3325381"/>
            <a:ext cx="2665087" cy="615230"/>
          </a:xfrm>
          <a:prstGeom prst="rect">
            <a:avLst/>
          </a:prstGeom>
          <a:solidFill>
            <a:schemeClr val="bg1"/>
          </a:solidFill>
          <a:ln w="9525">
            <a:solidFill>
              <a:srgbClr val="0066A1"/>
            </a:solidFill>
            <a:miter lim="800000"/>
            <a:headEnd/>
            <a:tailEnd/>
          </a:ln>
        </p:spPr>
        <p:txBody>
          <a:bodyPr vert="horz" lIns="90000" tIns="46800" rIns="90000" bIns="46800" anchor="ctr"/>
          <a:lstStyle>
            <a:lvl1pPr marL="265113" indent="-265113" defTabSz="762000" eaLnBrk="0" hangingPunct="0">
              <a:defRPr sz="1600">
                <a:solidFill>
                  <a:schemeClr val="tx1"/>
                </a:solidFill>
                <a:latin typeface="Verdana" pitchFamily="34" charset="0"/>
                <a:ea typeface="MS PGothic" pitchFamily="34" charset="-128"/>
              </a:defRPr>
            </a:lvl1pPr>
            <a:lvl2pPr marL="742950" indent="-285750" defTabSz="762000" eaLnBrk="0" hangingPunct="0">
              <a:defRPr sz="1600">
                <a:solidFill>
                  <a:schemeClr val="tx1"/>
                </a:solidFill>
                <a:latin typeface="Verdana" pitchFamily="34" charset="0"/>
                <a:ea typeface="MS PGothic" pitchFamily="34" charset="-128"/>
              </a:defRPr>
            </a:lvl2pPr>
            <a:lvl3pPr marL="1143000" indent="-228600" defTabSz="762000" eaLnBrk="0" hangingPunct="0">
              <a:defRPr sz="1600">
                <a:solidFill>
                  <a:schemeClr val="tx1"/>
                </a:solidFill>
                <a:latin typeface="Verdana" pitchFamily="34" charset="0"/>
                <a:ea typeface="MS PGothic" pitchFamily="34" charset="-128"/>
              </a:defRPr>
            </a:lvl3pPr>
            <a:lvl4pPr marL="1600200" indent="-228600" defTabSz="762000" eaLnBrk="0" hangingPunct="0">
              <a:defRPr sz="1600">
                <a:solidFill>
                  <a:schemeClr val="tx1"/>
                </a:solidFill>
                <a:latin typeface="Verdana" pitchFamily="34" charset="0"/>
                <a:ea typeface="MS PGothic" pitchFamily="34" charset="-128"/>
              </a:defRPr>
            </a:lvl4pPr>
            <a:lvl5pPr marL="2057400" indent="-228600" defTabSz="762000" eaLnBrk="0" hangingPunct="0">
              <a:defRPr sz="1600">
                <a:solidFill>
                  <a:schemeClr val="tx1"/>
                </a:solidFill>
                <a:latin typeface="Verdana" pitchFamily="34" charset="0"/>
                <a:ea typeface="MS PGothic" pitchFamily="34" charset="-128"/>
              </a:defRPr>
            </a:lvl5pPr>
            <a:lvl6pPr marL="25146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6pPr>
            <a:lvl7pPr marL="29718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7pPr>
            <a:lvl8pPr marL="34290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8pPr>
            <a:lvl9pPr marL="38862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9pPr>
          </a:lstStyle>
          <a:p>
            <a:pPr marL="0" indent="0">
              <a:spcBef>
                <a:spcPts val="300"/>
              </a:spcBef>
              <a:buClr>
                <a:srgbClr val="0066A1"/>
              </a:buClr>
            </a:pPr>
            <a:r>
              <a:rPr lang="en-US" sz="900" dirty="0">
                <a:solidFill>
                  <a:srgbClr val="000000"/>
                </a:solidFill>
              </a:rPr>
              <a:t>Cost : KI tools (SSC) tools licenses cost</a:t>
            </a:r>
            <a:endParaRPr lang="en-US" sz="1000" dirty="0">
              <a:solidFill>
                <a:srgbClr val="000000"/>
              </a:solidFill>
            </a:endParaRPr>
          </a:p>
          <a:p>
            <a:pPr marL="0" indent="0" algn="ctr">
              <a:spcBef>
                <a:spcPts val="300"/>
              </a:spcBef>
              <a:buClr>
                <a:srgbClr val="0066A1"/>
              </a:buClr>
            </a:pPr>
            <a:endParaRPr lang="en-US" sz="1000" b="1" dirty="0"/>
          </a:p>
        </p:txBody>
      </p:sp>
      <p:sp>
        <p:nvSpPr>
          <p:cNvPr id="23" name="Text Box 13">
            <a:extLst>
              <a:ext uri="{FF2B5EF4-FFF2-40B4-BE49-F238E27FC236}">
                <a16:creationId xmlns:a16="http://schemas.microsoft.com/office/drawing/2014/main" id="{259D7BC5-B7C2-4309-97B8-29C84FAC054F}"/>
              </a:ext>
            </a:extLst>
          </p:cNvPr>
          <p:cNvSpPr txBox="1">
            <a:spLocks noChangeArrowheads="1"/>
          </p:cNvSpPr>
          <p:nvPr/>
        </p:nvSpPr>
        <p:spPr bwMode="auto">
          <a:xfrm>
            <a:off x="2410980" y="2427734"/>
            <a:ext cx="2665076" cy="441544"/>
          </a:xfrm>
          <a:prstGeom prst="rect">
            <a:avLst/>
          </a:prstGeom>
          <a:solidFill>
            <a:srgbClr val="0066A1"/>
          </a:solidFill>
          <a:ln w="9525">
            <a:solidFill>
              <a:srgbClr val="0066A1"/>
            </a:solidFill>
            <a:miter lim="800000"/>
            <a:headEnd/>
            <a:tailEnd/>
          </a:ln>
        </p:spPr>
        <p:txBody>
          <a:bodyPr vert="horz" lIns="90000" tIns="46800" rIns="90000" bIns="46800" anchor="ctr">
            <a:noAutofit/>
          </a:bodyPr>
          <a:lstStyle>
            <a:lvl1pPr defTabSz="762000" eaLnBrk="0" hangingPunct="0">
              <a:defRPr sz="1600">
                <a:solidFill>
                  <a:schemeClr val="tx1"/>
                </a:solidFill>
                <a:latin typeface="Verdana" pitchFamily="34" charset="0"/>
                <a:ea typeface="MS PGothic" pitchFamily="34" charset="-128"/>
              </a:defRPr>
            </a:lvl1pPr>
            <a:lvl2pPr marL="742950" indent="-285750" defTabSz="762000" eaLnBrk="0" hangingPunct="0">
              <a:defRPr sz="1600">
                <a:solidFill>
                  <a:schemeClr val="tx1"/>
                </a:solidFill>
                <a:latin typeface="Verdana" pitchFamily="34" charset="0"/>
                <a:ea typeface="MS PGothic" pitchFamily="34" charset="-128"/>
              </a:defRPr>
            </a:lvl2pPr>
            <a:lvl3pPr marL="1143000" indent="-228600" defTabSz="762000" eaLnBrk="0" hangingPunct="0">
              <a:defRPr sz="1600">
                <a:solidFill>
                  <a:schemeClr val="tx1"/>
                </a:solidFill>
                <a:latin typeface="Verdana" pitchFamily="34" charset="0"/>
                <a:ea typeface="MS PGothic" pitchFamily="34" charset="-128"/>
              </a:defRPr>
            </a:lvl3pPr>
            <a:lvl4pPr marL="1600200" indent="-228600" defTabSz="762000" eaLnBrk="0" hangingPunct="0">
              <a:defRPr sz="1600">
                <a:solidFill>
                  <a:schemeClr val="tx1"/>
                </a:solidFill>
                <a:latin typeface="Verdana" pitchFamily="34" charset="0"/>
                <a:ea typeface="MS PGothic" pitchFamily="34" charset="-128"/>
              </a:defRPr>
            </a:lvl4pPr>
            <a:lvl5pPr marL="2057400" indent="-228600" defTabSz="762000" eaLnBrk="0" hangingPunct="0">
              <a:defRPr sz="1600">
                <a:solidFill>
                  <a:schemeClr val="tx1"/>
                </a:solidFill>
                <a:latin typeface="Verdana" pitchFamily="34" charset="0"/>
                <a:ea typeface="MS PGothic" pitchFamily="34" charset="-128"/>
              </a:defRPr>
            </a:lvl5pPr>
            <a:lvl6pPr marL="25146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6pPr>
            <a:lvl7pPr marL="29718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7pPr>
            <a:lvl8pPr marL="34290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8pPr>
            <a:lvl9pPr marL="38862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9pPr>
          </a:lstStyle>
          <a:p>
            <a:pPr algn="ctr" defTabSz="914400" eaLnBrk="1" fontAlgn="ctr" hangingPunct="1">
              <a:spcBef>
                <a:spcPct val="0"/>
              </a:spcBef>
              <a:spcAft>
                <a:spcPct val="0"/>
              </a:spcAft>
            </a:pPr>
            <a:r>
              <a:rPr lang="en-US" sz="1000" b="1" dirty="0">
                <a:solidFill>
                  <a:schemeClr val="bg1"/>
                </a:solidFill>
              </a:rPr>
              <a:t>Vendor</a:t>
            </a:r>
          </a:p>
        </p:txBody>
      </p:sp>
      <p:sp>
        <p:nvSpPr>
          <p:cNvPr id="24" name="Text Box 13">
            <a:extLst>
              <a:ext uri="{FF2B5EF4-FFF2-40B4-BE49-F238E27FC236}">
                <a16:creationId xmlns:a16="http://schemas.microsoft.com/office/drawing/2014/main" id="{4B3A5D36-E750-46F8-99F5-98DE2372DDB1}"/>
              </a:ext>
            </a:extLst>
          </p:cNvPr>
          <p:cNvSpPr txBox="1">
            <a:spLocks noChangeArrowheads="1"/>
          </p:cNvSpPr>
          <p:nvPr/>
        </p:nvSpPr>
        <p:spPr bwMode="auto">
          <a:xfrm>
            <a:off x="2410978" y="2869112"/>
            <a:ext cx="2665082" cy="456268"/>
          </a:xfrm>
          <a:prstGeom prst="rect">
            <a:avLst/>
          </a:prstGeom>
          <a:solidFill>
            <a:srgbClr val="92D050"/>
          </a:solidFill>
          <a:ln w="9525">
            <a:solidFill>
              <a:srgbClr val="0066A1"/>
            </a:solidFill>
            <a:miter lim="800000"/>
            <a:headEnd/>
            <a:tailEnd/>
          </a:ln>
        </p:spPr>
        <p:txBody>
          <a:bodyPr vert="horz" lIns="90000" tIns="46800" rIns="90000" bIns="46800" anchor="ctr">
            <a:noAutofit/>
          </a:bodyPr>
          <a:lstStyle>
            <a:lvl1pPr defTabSz="762000" eaLnBrk="0" hangingPunct="0">
              <a:defRPr sz="1600">
                <a:solidFill>
                  <a:schemeClr val="tx1"/>
                </a:solidFill>
                <a:latin typeface="Verdana" pitchFamily="34" charset="0"/>
                <a:ea typeface="MS PGothic" pitchFamily="34" charset="-128"/>
              </a:defRPr>
            </a:lvl1pPr>
            <a:lvl2pPr marL="742950" indent="-285750" defTabSz="762000" eaLnBrk="0" hangingPunct="0">
              <a:defRPr sz="1600">
                <a:solidFill>
                  <a:schemeClr val="tx1"/>
                </a:solidFill>
                <a:latin typeface="Verdana" pitchFamily="34" charset="0"/>
                <a:ea typeface="MS PGothic" pitchFamily="34" charset="-128"/>
              </a:defRPr>
            </a:lvl2pPr>
            <a:lvl3pPr marL="1143000" indent="-228600" defTabSz="762000" eaLnBrk="0" hangingPunct="0">
              <a:defRPr sz="1600">
                <a:solidFill>
                  <a:schemeClr val="tx1"/>
                </a:solidFill>
                <a:latin typeface="Verdana" pitchFamily="34" charset="0"/>
                <a:ea typeface="MS PGothic" pitchFamily="34" charset="-128"/>
              </a:defRPr>
            </a:lvl3pPr>
            <a:lvl4pPr marL="1600200" indent="-228600" defTabSz="762000" eaLnBrk="0" hangingPunct="0">
              <a:defRPr sz="1600">
                <a:solidFill>
                  <a:schemeClr val="tx1"/>
                </a:solidFill>
                <a:latin typeface="Verdana" pitchFamily="34" charset="0"/>
                <a:ea typeface="MS PGothic" pitchFamily="34" charset="-128"/>
              </a:defRPr>
            </a:lvl4pPr>
            <a:lvl5pPr marL="2057400" indent="-228600" defTabSz="762000" eaLnBrk="0" hangingPunct="0">
              <a:defRPr sz="1600">
                <a:solidFill>
                  <a:schemeClr val="tx1"/>
                </a:solidFill>
                <a:latin typeface="Verdana" pitchFamily="34" charset="0"/>
                <a:ea typeface="MS PGothic" pitchFamily="34" charset="-128"/>
              </a:defRPr>
            </a:lvl5pPr>
            <a:lvl6pPr marL="25146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6pPr>
            <a:lvl7pPr marL="29718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7pPr>
            <a:lvl8pPr marL="34290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8pPr>
            <a:lvl9pPr marL="38862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9pPr>
          </a:lstStyle>
          <a:p>
            <a:pPr algn="ctr" defTabSz="914400" eaLnBrk="1" fontAlgn="ctr" hangingPunct="1">
              <a:spcBef>
                <a:spcPct val="0"/>
              </a:spcBef>
              <a:spcAft>
                <a:spcPct val="0"/>
              </a:spcAft>
            </a:pPr>
            <a:r>
              <a:rPr lang="en-US" sz="1000" b="1" dirty="0">
                <a:solidFill>
                  <a:schemeClr val="bg1"/>
                </a:solidFill>
              </a:rPr>
              <a:t>Tools</a:t>
            </a:r>
          </a:p>
        </p:txBody>
      </p:sp>
      <p:sp>
        <p:nvSpPr>
          <p:cNvPr id="25" name="Text Box 12">
            <a:extLst>
              <a:ext uri="{FF2B5EF4-FFF2-40B4-BE49-F238E27FC236}">
                <a16:creationId xmlns:a16="http://schemas.microsoft.com/office/drawing/2014/main" id="{AC6572F0-0705-493E-891D-F03371563596}"/>
              </a:ext>
            </a:extLst>
          </p:cNvPr>
          <p:cNvSpPr txBox="1">
            <a:spLocks noChangeArrowheads="1"/>
          </p:cNvSpPr>
          <p:nvPr/>
        </p:nvSpPr>
        <p:spPr bwMode="auto">
          <a:xfrm>
            <a:off x="5076056" y="2427734"/>
            <a:ext cx="3096353" cy="440668"/>
          </a:xfrm>
          <a:prstGeom prst="rect">
            <a:avLst/>
          </a:prstGeom>
          <a:solidFill>
            <a:srgbClr val="0066A1"/>
          </a:solidFill>
          <a:ln w="9525">
            <a:solidFill>
              <a:srgbClr val="0066A1"/>
            </a:solidFill>
            <a:miter lim="800000"/>
            <a:headEnd/>
            <a:tailEnd/>
          </a:ln>
        </p:spPr>
        <p:txBody>
          <a:bodyPr lIns="90000" tIns="46800" rIns="90000" bIns="46800" anchor="ctr">
            <a:noAutofit/>
          </a:bodyPr>
          <a:lstStyle>
            <a:lvl1pPr defTabSz="762000" eaLnBrk="0" hangingPunct="0">
              <a:defRPr sz="1600">
                <a:solidFill>
                  <a:schemeClr val="tx1"/>
                </a:solidFill>
                <a:latin typeface="Verdana" pitchFamily="34" charset="0"/>
                <a:ea typeface="MS PGothic" pitchFamily="34" charset="-128"/>
              </a:defRPr>
            </a:lvl1pPr>
            <a:lvl2pPr marL="742950" indent="-285750" defTabSz="762000" eaLnBrk="0" hangingPunct="0">
              <a:defRPr sz="1600">
                <a:solidFill>
                  <a:schemeClr val="tx1"/>
                </a:solidFill>
                <a:latin typeface="Verdana" pitchFamily="34" charset="0"/>
                <a:ea typeface="MS PGothic" pitchFamily="34" charset="-128"/>
              </a:defRPr>
            </a:lvl2pPr>
            <a:lvl3pPr marL="1143000" indent="-228600" defTabSz="762000" eaLnBrk="0" hangingPunct="0">
              <a:defRPr sz="1600">
                <a:solidFill>
                  <a:schemeClr val="tx1"/>
                </a:solidFill>
                <a:latin typeface="Verdana" pitchFamily="34" charset="0"/>
                <a:ea typeface="MS PGothic" pitchFamily="34" charset="-128"/>
              </a:defRPr>
            </a:lvl3pPr>
            <a:lvl4pPr marL="1600200" indent="-228600" defTabSz="762000" eaLnBrk="0" hangingPunct="0">
              <a:defRPr sz="1600">
                <a:solidFill>
                  <a:schemeClr val="tx1"/>
                </a:solidFill>
                <a:latin typeface="Verdana" pitchFamily="34" charset="0"/>
                <a:ea typeface="MS PGothic" pitchFamily="34" charset="-128"/>
              </a:defRPr>
            </a:lvl4pPr>
            <a:lvl5pPr marL="2057400" indent="-228600" defTabSz="762000" eaLnBrk="0" hangingPunct="0">
              <a:defRPr sz="1600">
                <a:solidFill>
                  <a:schemeClr val="tx1"/>
                </a:solidFill>
                <a:latin typeface="Verdana" pitchFamily="34" charset="0"/>
                <a:ea typeface="MS PGothic" pitchFamily="34" charset="-128"/>
              </a:defRPr>
            </a:lvl5pPr>
            <a:lvl6pPr marL="25146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6pPr>
            <a:lvl7pPr marL="29718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7pPr>
            <a:lvl8pPr marL="34290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8pPr>
            <a:lvl9pPr marL="38862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9pPr>
          </a:lstStyle>
          <a:p>
            <a:pPr lvl="0" algn="ctr" defTabSz="914400" eaLnBrk="1" fontAlgn="ctr" hangingPunct="1">
              <a:spcBef>
                <a:spcPct val="0"/>
              </a:spcBef>
              <a:spcAft>
                <a:spcPct val="0"/>
              </a:spcAft>
            </a:pPr>
            <a:r>
              <a:rPr lang="en-US" sz="1000" b="1" dirty="0">
                <a:solidFill>
                  <a:schemeClr val="bg1"/>
                </a:solidFill>
              </a:rPr>
              <a:t>Microsoft</a:t>
            </a:r>
          </a:p>
        </p:txBody>
      </p:sp>
    </p:spTree>
    <p:extLst>
      <p:ext uri="{BB962C8B-B14F-4D97-AF65-F5344CB8AC3E}">
        <p14:creationId xmlns:p14="http://schemas.microsoft.com/office/powerpoint/2010/main" val="2176864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FAQ and Good To Know</a:t>
            </a:r>
          </a:p>
        </p:txBody>
      </p:sp>
    </p:spTree>
    <p:extLst>
      <p:ext uri="{BB962C8B-B14F-4D97-AF65-F5344CB8AC3E}">
        <p14:creationId xmlns:p14="http://schemas.microsoft.com/office/powerpoint/2010/main" val="24688862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82179"/>
            <a:ext cx="7439247" cy="570309"/>
          </a:xfrm>
        </p:spPr>
        <p:txBody>
          <a:bodyPr/>
          <a:lstStyle/>
          <a:p>
            <a:r>
              <a:rPr lang="en-US" sz="2000" dirty="0"/>
              <a:t>Good to Know</a:t>
            </a:r>
            <a:endParaRPr lang="en-GB" sz="2000" dirty="0"/>
          </a:p>
        </p:txBody>
      </p:sp>
      <p:sp>
        <p:nvSpPr>
          <p:cNvPr id="3" name="Content Placeholder 2"/>
          <p:cNvSpPr>
            <a:spLocks noGrp="1"/>
          </p:cNvSpPr>
          <p:nvPr>
            <p:ph idx="1"/>
          </p:nvPr>
        </p:nvSpPr>
        <p:spPr>
          <a:xfrm>
            <a:off x="139701" y="915566"/>
            <a:ext cx="8747125" cy="3474244"/>
          </a:xfrm>
        </p:spPr>
        <p:txBody>
          <a:bodyPr/>
          <a:lstStyle/>
          <a:p>
            <a:pPr lvl="0"/>
            <a:endParaRPr lang="en-US" sz="1200" dirty="0"/>
          </a:p>
          <a:p>
            <a:r>
              <a:rPr lang="en-US" sz="1200" dirty="0" err="1"/>
              <a:t>ServiceNow</a:t>
            </a:r>
            <a:r>
              <a:rPr lang="en-US" sz="1200" dirty="0"/>
              <a:t> is the standard ticketing tool from GDTS as part of ATF2.0. New contracts to be setup in </a:t>
            </a:r>
            <a:r>
              <a:rPr lang="en-US" sz="1200" dirty="0" err="1"/>
              <a:t>ServiceNow</a:t>
            </a:r>
            <a:r>
              <a:rPr lang="en-US" sz="1200" dirty="0"/>
              <a:t> only.</a:t>
            </a:r>
          </a:p>
          <a:p>
            <a:pPr lvl="0"/>
            <a:endParaRPr lang="en-US" sz="1200" dirty="0"/>
          </a:p>
          <a:p>
            <a:pPr lvl="0"/>
            <a:r>
              <a:rPr lang="en-US" sz="1200" dirty="0"/>
              <a:t>Cost recovery for third party usage will be done on quarterly basis and you will be asked to create PO/IC for the same. </a:t>
            </a:r>
          </a:p>
          <a:p>
            <a:pPr lvl="0"/>
            <a:endParaRPr lang="en-US" sz="1200" dirty="0"/>
          </a:p>
          <a:p>
            <a:pPr lvl="0"/>
            <a:r>
              <a:rPr lang="en-US" sz="1200" dirty="0"/>
              <a:t>DAS ID for customer user has to be created by the project team themselves by contacting local HR. </a:t>
            </a:r>
          </a:p>
          <a:p>
            <a:pPr lvl="0"/>
            <a:endParaRPr lang="en-IN" sz="1200" dirty="0"/>
          </a:p>
          <a:p>
            <a:pPr lvl="0"/>
            <a:r>
              <a:rPr lang="en-IN" sz="1200" dirty="0"/>
              <a:t>All customer users should have employee type as “Third Party” in WEB DAS. All “Third Party” users should have their respective company email ID added in WEB DAS.</a:t>
            </a:r>
            <a:r>
              <a:rPr lang="en-IN" sz="1400" dirty="0"/>
              <a:t> </a:t>
            </a:r>
          </a:p>
          <a:p>
            <a:pPr lvl="0"/>
            <a:endParaRPr lang="en-US" sz="1400" dirty="0"/>
          </a:p>
          <a:p>
            <a:endParaRPr lang="en-GB" dirty="0"/>
          </a:p>
        </p:txBody>
      </p:sp>
    </p:spTree>
    <p:extLst>
      <p:ext uri="{BB962C8B-B14F-4D97-AF65-F5344CB8AC3E}">
        <p14:creationId xmlns:p14="http://schemas.microsoft.com/office/powerpoint/2010/main" val="38390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68675" y="282179"/>
            <a:ext cx="6779589" cy="570309"/>
          </a:xfrm>
        </p:spPr>
        <p:txBody>
          <a:bodyPr/>
          <a:lstStyle/>
          <a:p>
            <a:r>
              <a:rPr lang="en-US" sz="2000" dirty="0"/>
              <a:t>Guidance to include KI tools (SSC) costs in your proposals</a:t>
            </a:r>
          </a:p>
        </p:txBody>
      </p:sp>
      <p:sp>
        <p:nvSpPr>
          <p:cNvPr id="4" name="Rectangle 2"/>
          <p:cNvSpPr>
            <a:spLocks noGrp="1" noChangeArrowheads="1"/>
          </p:cNvSpPr>
          <p:nvPr>
            <p:ph idx="1"/>
          </p:nvPr>
        </p:nvSpPr>
        <p:spPr>
          <a:xfrm>
            <a:off x="139701" y="987574"/>
            <a:ext cx="8747125" cy="3744416"/>
          </a:xfrm>
        </p:spPr>
        <p:txBody>
          <a:bodyPr/>
          <a:lstStyle/>
          <a:p>
            <a:r>
              <a:rPr lang="en-US" dirty="0"/>
              <a:t>According to our contracts with software vendors, NO UNIT COST/PRICE can be shared with customer and we can not make a proposal including only tool usage without service from  B&amp;PS around it.</a:t>
            </a:r>
          </a:p>
          <a:p>
            <a:r>
              <a:rPr lang="en-US" dirty="0"/>
              <a:t>Software vendors also impose that we don’t isolate tools usage price in our  B&amp;PS service proposal to avoid any price comparison.</a:t>
            </a:r>
          </a:p>
          <a:p>
            <a:r>
              <a:rPr lang="en-US" dirty="0"/>
              <a:t>Include costs of tools customer usage in your proposal P&amp;L, and then include them into your overall service prices with standard project margin on top</a:t>
            </a:r>
          </a:p>
          <a:p>
            <a:r>
              <a:rPr lang="en-US" dirty="0"/>
              <a:t>Suggestion for typical sentence to be inserted in the proposal to avoid isolating cost of tools usage:</a:t>
            </a:r>
          </a:p>
          <a:p>
            <a:pPr lvl="1"/>
            <a:r>
              <a:rPr lang="en-US" b="1" i="1" dirty="0"/>
              <a:t>“This  B&amp;PS Service delivery price proposal to [Customer name] includes access to  B&amp;PS central tooling platform for :</a:t>
            </a:r>
          </a:p>
          <a:p>
            <a:pPr lvl="2"/>
            <a:r>
              <a:rPr lang="en-US" b="1" i="1" dirty="0"/>
              <a:t>[N] concurrent/named users from [Customer Name] for [Tool name] from [starting date] until [end date]</a:t>
            </a:r>
          </a:p>
          <a:p>
            <a:pPr lvl="2"/>
            <a:r>
              <a:rPr lang="en-US" b="1" i="1" dirty="0"/>
              <a:t>this access can not be purchased isolated”</a:t>
            </a:r>
          </a:p>
          <a:p>
            <a:endParaRPr lang="en-US" dirty="0"/>
          </a:p>
          <a:p>
            <a:pPr lvl="1"/>
            <a:endParaRPr lang="en-US" dirty="0"/>
          </a:p>
        </p:txBody>
      </p:sp>
    </p:spTree>
    <p:extLst>
      <p:ext uri="{BB962C8B-B14F-4D97-AF65-F5344CB8AC3E}">
        <p14:creationId xmlns:p14="http://schemas.microsoft.com/office/powerpoint/2010/main" val="22630619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52399" y="282179"/>
            <a:ext cx="7011889" cy="570309"/>
          </a:xfrm>
        </p:spPr>
        <p:txBody>
          <a:bodyPr>
            <a:normAutofit/>
          </a:bodyPr>
          <a:lstStyle/>
          <a:p>
            <a:r>
              <a:rPr lang="en-US" sz="2000" dirty="0"/>
              <a:t>FAQ on KI Tools (SSC) usage for Customers</a:t>
            </a:r>
          </a:p>
        </p:txBody>
      </p:sp>
      <p:sp>
        <p:nvSpPr>
          <p:cNvPr id="30723" name="Rectangle 3"/>
          <p:cNvSpPr>
            <a:spLocks noGrp="1" noChangeArrowheads="1"/>
          </p:cNvSpPr>
          <p:nvPr>
            <p:ph type="body" idx="1"/>
          </p:nvPr>
        </p:nvSpPr>
        <p:spPr>
          <a:xfrm>
            <a:off x="139701" y="1091804"/>
            <a:ext cx="8752779" cy="3568178"/>
          </a:xfrm>
        </p:spPr>
        <p:txBody>
          <a:bodyPr/>
          <a:lstStyle/>
          <a:p>
            <a:r>
              <a:rPr lang="en-US" dirty="0"/>
              <a:t>Can we offer access to KI Rational tools and HPE/</a:t>
            </a:r>
            <a:r>
              <a:rPr lang="en-US" dirty="0" err="1"/>
              <a:t>Microfocus</a:t>
            </a:r>
            <a:r>
              <a:rPr lang="en-US" dirty="0"/>
              <a:t> ALM to B&amp;PS customers and their subcontractors without B&amp;PS providing any development/AM services?</a:t>
            </a:r>
          </a:p>
          <a:p>
            <a:pPr lvl="1"/>
            <a:r>
              <a:rPr lang="en-US" dirty="0"/>
              <a:t>No, this would breach our contract with IBM and HPE/Microfocus.</a:t>
            </a:r>
          </a:p>
          <a:p>
            <a:pPr lvl="1"/>
            <a:r>
              <a:rPr lang="en-US" b="1" dirty="0"/>
              <a:t>Due to Microfocus contract limit, ratio between Atos B&amp;PS Users and Atos BPS Customers must be lower equal to 50% for HPALM and Octane solutions</a:t>
            </a:r>
            <a:endParaRPr lang="en-US" dirty="0"/>
          </a:p>
          <a:p>
            <a:r>
              <a:rPr lang="en-US" dirty="0"/>
              <a:t>How and when is KI charging  B&amp;PS project?</a:t>
            </a:r>
          </a:p>
          <a:p>
            <a:pPr lvl="1"/>
            <a:r>
              <a:rPr lang="en-US" dirty="0"/>
              <a:t>Costs are to be recovered on a monthly /quarterly basis depending on the volume</a:t>
            </a:r>
          </a:p>
          <a:p>
            <a:r>
              <a:rPr lang="en-US" dirty="0"/>
              <a:t>How is  B&amp;PS customer charged for access to KI Rational tools and HPE/</a:t>
            </a:r>
            <a:r>
              <a:rPr lang="en-US" dirty="0" err="1"/>
              <a:t>Microfocus</a:t>
            </a:r>
            <a:r>
              <a:rPr lang="en-US" dirty="0"/>
              <a:t> ALM</a:t>
            </a:r>
          </a:p>
          <a:p>
            <a:pPr lvl="1"/>
            <a:r>
              <a:rPr lang="en-US" dirty="0"/>
              <a:t> B&amp;PS project is responsible for charging B&amp;PS customer</a:t>
            </a:r>
          </a:p>
          <a:p>
            <a:endParaRPr lang="en-US" dirty="0"/>
          </a:p>
          <a:p>
            <a:endParaRPr lang="en-US" dirty="0"/>
          </a:p>
          <a:p>
            <a:pPr lvl="1"/>
            <a:endParaRPr lang="en-US" dirty="0"/>
          </a:p>
          <a:p>
            <a:pPr lvl="1"/>
            <a:endParaRPr lang="en-US" dirty="0"/>
          </a:p>
        </p:txBody>
      </p:sp>
    </p:spTree>
    <p:extLst>
      <p:ext uri="{BB962C8B-B14F-4D97-AF65-F5344CB8AC3E}">
        <p14:creationId xmlns:p14="http://schemas.microsoft.com/office/powerpoint/2010/main" val="10501614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z="2000" dirty="0"/>
              <a:t>Other Tools</a:t>
            </a:r>
          </a:p>
        </p:txBody>
      </p:sp>
      <p:sp>
        <p:nvSpPr>
          <p:cNvPr id="3" name="Inhaltsplatzhalter 2"/>
          <p:cNvSpPr>
            <a:spLocks noGrp="1"/>
          </p:cNvSpPr>
          <p:nvPr>
            <p:ph idx="1"/>
          </p:nvPr>
        </p:nvSpPr>
        <p:spPr>
          <a:xfrm>
            <a:off x="139701" y="1059582"/>
            <a:ext cx="8747125" cy="3474244"/>
          </a:xfrm>
        </p:spPr>
        <p:txBody>
          <a:bodyPr/>
          <a:lstStyle/>
          <a:p>
            <a:r>
              <a:rPr lang="en-US" dirty="0"/>
              <a:t>If you are aware of any tools missing in the KI tools (SSC) set please forward your information to Rahul Dhar (</a:t>
            </a:r>
            <a:r>
              <a:rPr lang="en-US" dirty="0">
                <a:hlinkClick r:id="rId3"/>
              </a:rPr>
              <a:t>rahul.dhar@atos.net</a:t>
            </a:r>
            <a:r>
              <a:rPr lang="en-US" dirty="0"/>
              <a:t>).</a:t>
            </a:r>
          </a:p>
          <a:p>
            <a:endParaRPr lang="en-US" dirty="0"/>
          </a:p>
          <a:p>
            <a:r>
              <a:rPr lang="en-US" dirty="0"/>
              <a:t>The complete set of tools managed by KI tools (SSC) </a:t>
            </a:r>
            <a:r>
              <a:rPr lang="en-IN" dirty="0"/>
              <a:t>is available </a:t>
            </a:r>
            <a:r>
              <a:rPr lang="en-IN" dirty="0">
                <a:hlinkClick r:id="rId4"/>
              </a:rPr>
              <a:t>here </a:t>
            </a:r>
            <a:r>
              <a:rPr lang="en-IN" dirty="0"/>
              <a:t> </a:t>
            </a:r>
          </a:p>
          <a:p>
            <a:endParaRPr lang="en-IN" dirty="0"/>
          </a:p>
          <a:p>
            <a:r>
              <a:rPr lang="en-US" dirty="0"/>
              <a:t>See on the attached file the complete list of Rational tools for which there are licenses available with KI tools (SSC):</a:t>
            </a:r>
          </a:p>
          <a:p>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2491261316"/>
              </p:ext>
            </p:extLst>
          </p:nvPr>
        </p:nvGraphicFramePr>
        <p:xfrm>
          <a:off x="1116013" y="3363913"/>
          <a:ext cx="914400" cy="577850"/>
        </p:xfrm>
        <a:graphic>
          <a:graphicData uri="http://schemas.openxmlformats.org/presentationml/2006/ole">
            <mc:AlternateContent xmlns:mc="http://schemas.openxmlformats.org/markup-compatibility/2006">
              <mc:Choice xmlns:v="urn:schemas-microsoft-com:vml" Requires="v">
                <p:oleObj spid="_x0000_s4354" name="Document" showAsIcon="1" r:id="rId5" imgW="914400" imgH="771480" progId="Word.Document.12">
                  <p:embed/>
                </p:oleObj>
              </mc:Choice>
              <mc:Fallback>
                <p:oleObj name="Document" showAsIcon="1" r:id="rId5" imgW="914400" imgH="771480" progId="Word.Document.12">
                  <p:embed/>
                  <p:pic>
                    <p:nvPicPr>
                      <p:cNvPr id="0" name=""/>
                      <p:cNvPicPr/>
                      <p:nvPr/>
                    </p:nvPicPr>
                    <p:blipFill>
                      <a:blip r:embed="rId6"/>
                      <a:stretch>
                        <a:fillRect/>
                      </a:stretch>
                    </p:blipFill>
                    <p:spPr>
                      <a:xfrm>
                        <a:off x="1116013" y="3363913"/>
                        <a:ext cx="914400" cy="577850"/>
                      </a:xfrm>
                      <a:prstGeom prst="rect">
                        <a:avLst/>
                      </a:prstGeom>
                    </p:spPr>
                  </p:pic>
                </p:oleObj>
              </mc:Fallback>
            </mc:AlternateContent>
          </a:graphicData>
        </a:graphic>
      </p:graphicFrame>
    </p:spTree>
    <p:extLst>
      <p:ext uri="{BB962C8B-B14F-4D97-AF65-F5344CB8AC3E}">
        <p14:creationId xmlns:p14="http://schemas.microsoft.com/office/powerpoint/2010/main" val="23362359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BAFF2-0174-4BC2-900E-E8B26F3B0AF8}"/>
              </a:ext>
            </a:extLst>
          </p:cNvPr>
          <p:cNvSpPr>
            <a:spLocks noGrp="1"/>
          </p:cNvSpPr>
          <p:nvPr>
            <p:ph type="title"/>
          </p:nvPr>
        </p:nvSpPr>
        <p:spPr>
          <a:xfrm>
            <a:off x="152400" y="282179"/>
            <a:ext cx="7443936" cy="570309"/>
          </a:xfrm>
        </p:spPr>
        <p:txBody>
          <a:bodyPr/>
          <a:lstStyle/>
          <a:p>
            <a:r>
              <a:rPr lang="en-IN" dirty="0"/>
              <a:t>Process for creating 3</a:t>
            </a:r>
            <a:r>
              <a:rPr lang="en-IN" baseline="30000" dirty="0"/>
              <a:t>rd</a:t>
            </a:r>
            <a:r>
              <a:rPr lang="en-IN" dirty="0"/>
              <a:t> Party DasId</a:t>
            </a:r>
          </a:p>
        </p:txBody>
      </p:sp>
      <p:sp>
        <p:nvSpPr>
          <p:cNvPr id="3" name="Content Placeholder 2">
            <a:extLst>
              <a:ext uri="{FF2B5EF4-FFF2-40B4-BE49-F238E27FC236}">
                <a16:creationId xmlns:a16="http://schemas.microsoft.com/office/drawing/2014/main" id="{6EBE96C5-60EA-4DA9-83C8-9B578DD40F8F}"/>
              </a:ext>
            </a:extLst>
          </p:cNvPr>
          <p:cNvSpPr>
            <a:spLocks noGrp="1"/>
          </p:cNvSpPr>
          <p:nvPr>
            <p:ph idx="1"/>
          </p:nvPr>
        </p:nvSpPr>
        <p:spPr/>
        <p:txBody>
          <a:bodyPr>
            <a:normAutofit fontScale="92500" lnSpcReduction="20000"/>
          </a:bodyPr>
          <a:lstStyle/>
          <a:p>
            <a:r>
              <a:rPr lang="en-IN" dirty="0"/>
              <a:t>Team can access the details how to start with KI tools using </a:t>
            </a:r>
            <a:r>
              <a:rPr lang="en-IN" u="sng" dirty="0">
                <a:hlinkClick r:id="rId2"/>
              </a:rPr>
              <a:t>Getting Started with KI tooling</a:t>
            </a:r>
            <a:endParaRPr lang="en-IN" u="sng" dirty="0"/>
          </a:p>
          <a:p>
            <a:endParaRPr lang="en-IN" dirty="0"/>
          </a:p>
          <a:p>
            <a:r>
              <a:rPr lang="en-IN" dirty="0"/>
              <a:t>For accessing KI tools, resource shall have active Atos DasId, Pls  follow  below steps for creation of 3</a:t>
            </a:r>
            <a:r>
              <a:rPr lang="en-IN" baseline="30000" dirty="0"/>
              <a:t>rd</a:t>
            </a:r>
            <a:r>
              <a:rPr lang="en-IN" dirty="0"/>
              <a:t> Party Atos DasId.</a:t>
            </a:r>
          </a:p>
          <a:p>
            <a:pPr lvl="1"/>
            <a:r>
              <a:rPr lang="en-IN" b="1" dirty="0"/>
              <a:t>1st action is 3rd DAS party creation: </a:t>
            </a:r>
            <a:endParaRPr lang="en-IN" dirty="0"/>
          </a:p>
          <a:p>
            <a:pPr marL="742950" lvl="1" indent="-285750">
              <a:spcAft>
                <a:spcPts val="0"/>
              </a:spcAft>
              <a:buFont typeface="Courier New" panose="02070309020205020404" pitchFamily="49" charset="0"/>
              <a:buChar char="o"/>
            </a:pPr>
            <a:r>
              <a:rPr lang="en-US" u="sng" dirty="0">
                <a:solidFill>
                  <a:srgbClr val="0563C1"/>
                </a:solidFill>
                <a:latin typeface="Calibri" panose="020F0502020204030204" pitchFamily="34" charset="0"/>
                <a:ea typeface="Times New Roman" panose="02020603050405020304" pitchFamily="18" charset="0"/>
                <a:hlinkClick r:id="rId3">
                  <a:extLst>
                    <a:ext uri="{A12FA001-AC4F-418D-AE19-62706E023703}">
                      <ahyp:hlinkClr xmlns:ahyp="http://schemas.microsoft.com/office/drawing/2018/hyperlinkcolor" val="tx"/>
                    </a:ext>
                  </a:extLst>
                </a:hlinkClick>
              </a:rPr>
              <a:t>https://eu.yourcircuit.com/#/space/35b42ddf-d7a4-4644-918c-4d9217ff2a46?topic=7b0167e3-ae72-4aa9-a928-82e817ee0d96</a:t>
            </a:r>
            <a:r>
              <a:rPr lang="en-US" dirty="0">
                <a:latin typeface="Calibri" panose="020F0502020204030204" pitchFamily="34" charset="0"/>
                <a:ea typeface="Times New Roman" panose="02020603050405020304" pitchFamily="18" charset="0"/>
              </a:rPr>
              <a:t> </a:t>
            </a:r>
            <a:endParaRPr lang="en-IN" dirty="0">
              <a:latin typeface="Calibri" panose="020F0502020204030204" pitchFamily="34" charset="0"/>
              <a:ea typeface="Calibri" panose="020F0502020204030204" pitchFamily="34" charset="0"/>
            </a:endParaRPr>
          </a:p>
          <a:p>
            <a:endParaRPr lang="en-IN" b="1" dirty="0"/>
          </a:p>
          <a:p>
            <a:pPr lvl="1"/>
            <a:r>
              <a:rPr lang="en-IN" b="1" dirty="0"/>
              <a:t>2nd: 3rd DAS Party activation, so only following section: </a:t>
            </a:r>
            <a:endParaRPr lang="en-IN" dirty="0"/>
          </a:p>
          <a:p>
            <a:pPr marL="0" indent="0">
              <a:buNone/>
            </a:pPr>
            <a:r>
              <a:rPr lang="fr-FR" dirty="0"/>
              <a:t>        Activation du DasId </a:t>
            </a:r>
            <a:r>
              <a:rPr lang="fr-FR" u="sng" dirty="0">
                <a:hlinkClick r:id="rId4"/>
              </a:rPr>
              <a:t>https://zen.myatos.net/preview?previewPostId=9279027</a:t>
            </a:r>
            <a:endParaRPr lang="fr-FR" u="sng" dirty="0"/>
          </a:p>
          <a:p>
            <a:pPr marL="0" indent="0">
              <a:buNone/>
            </a:pPr>
            <a:r>
              <a:rPr lang="en-IN" dirty="0"/>
              <a:t> </a:t>
            </a:r>
          </a:p>
          <a:p>
            <a:pPr lvl="1"/>
            <a:r>
              <a:rPr lang="en-IN" b="1" dirty="0"/>
              <a:t>3rd:</a:t>
            </a:r>
            <a:r>
              <a:rPr lang="en-IN" dirty="0"/>
              <a:t> </a:t>
            </a:r>
            <a:r>
              <a:rPr lang="en-IN" b="1" dirty="0"/>
              <a:t>once 3rd DAS activated,</a:t>
            </a:r>
            <a:r>
              <a:rPr lang="en-IN" dirty="0"/>
              <a:t> create normal ticket to KI-SSC support team requested access for your team users. </a:t>
            </a:r>
            <a:r>
              <a:rPr lang="en-IN" u="sng" dirty="0">
                <a:hlinkClick r:id="rId5"/>
              </a:rPr>
              <a:t>https://zen.myatos.net/preview?previewPostId=11476350</a:t>
            </a:r>
            <a:endParaRPr lang="en-IN" dirty="0"/>
          </a:p>
          <a:p>
            <a:endParaRPr lang="en-IN" dirty="0"/>
          </a:p>
        </p:txBody>
      </p:sp>
    </p:spTree>
    <p:extLst>
      <p:ext uri="{BB962C8B-B14F-4D97-AF65-F5344CB8AC3E}">
        <p14:creationId xmlns:p14="http://schemas.microsoft.com/office/powerpoint/2010/main" val="22763105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520" y="2067694"/>
            <a:ext cx="4950000" cy="1656184"/>
          </a:xfrm>
        </p:spPr>
        <p:txBody>
          <a:bodyPr/>
          <a:lstStyle/>
          <a:p>
            <a:r>
              <a:rPr lang="en-US" dirty="0"/>
              <a:t>Thanks</a:t>
            </a:r>
            <a:br>
              <a:rPr lang="en-US" dirty="0"/>
            </a:br>
            <a:br>
              <a:rPr lang="en-US" sz="1200" dirty="0"/>
            </a:br>
            <a:r>
              <a:rPr lang="en-US" sz="1200" b="0" dirty="0"/>
              <a:t>For more information please contact:</a:t>
            </a:r>
            <a:br>
              <a:rPr lang="en-US" sz="1200" b="0" dirty="0"/>
            </a:br>
            <a:r>
              <a:rPr lang="en-US" sz="1200" b="0" dirty="0"/>
              <a:t>Tel: +33 4 93 95 40 57</a:t>
            </a:r>
            <a:br>
              <a:rPr lang="en-US" sz="1200" b="0" dirty="0"/>
            </a:br>
            <a:r>
              <a:rPr lang="en-US" sz="1200" b="0" dirty="0"/>
              <a:t>patrice.giraud@atos.net</a:t>
            </a:r>
            <a:endParaRPr lang="en-US" dirty="0"/>
          </a:p>
        </p:txBody>
      </p:sp>
    </p:spTree>
    <p:extLst>
      <p:ext uri="{BB962C8B-B14F-4D97-AF65-F5344CB8AC3E}">
        <p14:creationId xmlns:p14="http://schemas.microsoft.com/office/powerpoint/2010/main" val="1178203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21F857-732A-4DC6-98DE-A00AA65EEF5C}"/>
              </a:ext>
            </a:extLst>
          </p:cNvPr>
          <p:cNvSpPr>
            <a:spLocks noGrp="1"/>
          </p:cNvSpPr>
          <p:nvPr>
            <p:ph type="title"/>
          </p:nvPr>
        </p:nvSpPr>
        <p:spPr/>
        <p:txBody>
          <a:bodyPr/>
          <a:lstStyle/>
          <a:p>
            <a:r>
              <a:rPr lang="en-US" dirty="0"/>
              <a:t>Pricing Model for B&amp;PS</a:t>
            </a:r>
            <a:endParaRPr lang="en-IN" dirty="0"/>
          </a:p>
        </p:txBody>
      </p:sp>
      <p:sp>
        <p:nvSpPr>
          <p:cNvPr id="2" name="Content Placeholder 1">
            <a:extLst>
              <a:ext uri="{FF2B5EF4-FFF2-40B4-BE49-F238E27FC236}">
                <a16:creationId xmlns:a16="http://schemas.microsoft.com/office/drawing/2014/main" id="{58910DF3-75C3-420E-9EAF-3C5ED1992604}"/>
              </a:ext>
            </a:extLst>
          </p:cNvPr>
          <p:cNvSpPr>
            <a:spLocks noGrp="1"/>
          </p:cNvSpPr>
          <p:nvPr>
            <p:ph idx="1"/>
          </p:nvPr>
        </p:nvSpPr>
        <p:spPr/>
        <p:txBody>
          <a:bodyPr/>
          <a:lstStyle/>
          <a:p>
            <a:r>
              <a:rPr lang="en-GB" sz="1400" b="1" dirty="0"/>
              <a:t>Most of the KI tools (SSC) are free of cost for B&amp;PS employees and subcontractors</a:t>
            </a:r>
            <a:r>
              <a:rPr lang="en-GB" sz="1400" dirty="0"/>
              <a:t>. For those tools:</a:t>
            </a:r>
          </a:p>
          <a:p>
            <a:pPr lvl="1"/>
            <a:r>
              <a:rPr lang="en-US" sz="1400" dirty="0"/>
              <a:t>KI tools (SSC) setup &amp; configuration costs, licenses and operational costs are charged by Global B&amp;PS to the GBU’s according to their potential KI tools (SSC) usage, and are already </a:t>
            </a:r>
            <a:r>
              <a:rPr lang="en-US" sz="1400" b="1" dirty="0"/>
              <a:t>INCLUDED</a:t>
            </a:r>
            <a:r>
              <a:rPr lang="en-US" sz="1400" dirty="0"/>
              <a:t> in the Standard Cost Rate (SCR).</a:t>
            </a:r>
            <a:endParaRPr lang="en-GB" sz="1400" dirty="0"/>
          </a:p>
          <a:p>
            <a:r>
              <a:rPr lang="en-GB" sz="1400" b="1" dirty="0"/>
              <a:t>KI tools(SSC) are not free for B&amp;PS Customers and their subcontractors.</a:t>
            </a:r>
          </a:p>
          <a:p>
            <a:pPr lvl="1"/>
            <a:r>
              <a:rPr lang="en-GB" sz="1400" dirty="0"/>
              <a:t>Please Refer </a:t>
            </a:r>
            <a:r>
              <a:rPr lang="en-GB" sz="1400" u="sng" dirty="0">
                <a:hlinkClick r:id="" action="ppaction://noaction"/>
              </a:rPr>
              <a:t>slide 7</a:t>
            </a:r>
            <a:r>
              <a:rPr lang="en-GB" sz="1400" dirty="0"/>
              <a:t> for Cost details</a:t>
            </a:r>
          </a:p>
          <a:p>
            <a:r>
              <a:rPr lang="en-GB" sz="1400" b="1" dirty="0"/>
              <a:t>KI tools are not free for other divisions like AS Legacy, IDM, BDS, WL</a:t>
            </a:r>
          </a:p>
          <a:p>
            <a:pPr lvl="1"/>
            <a:r>
              <a:rPr lang="en-GB" sz="1400" dirty="0"/>
              <a:t>Please Refer </a:t>
            </a:r>
            <a:r>
              <a:rPr lang="en-GB" sz="1400" u="sng" dirty="0">
                <a:hlinkClick r:id="" action="ppaction://noaction"/>
              </a:rPr>
              <a:t>Slide 11</a:t>
            </a:r>
            <a:r>
              <a:rPr lang="en-GB" sz="1400" dirty="0"/>
              <a:t> for Cost details</a:t>
            </a:r>
          </a:p>
          <a:p>
            <a:r>
              <a:rPr lang="en-GB" sz="1400" b="1" dirty="0"/>
              <a:t>The following KI tools are </a:t>
            </a:r>
            <a:r>
              <a:rPr lang="en-GB" sz="1400" b="1" u="sng" dirty="0"/>
              <a:t>NOT</a:t>
            </a:r>
            <a:r>
              <a:rPr lang="en-GB" sz="1400" b="1" dirty="0"/>
              <a:t> free of cost (For all Divisions): </a:t>
            </a:r>
          </a:p>
          <a:p>
            <a:endParaRPr lang="en-IN" dirty="0"/>
          </a:p>
        </p:txBody>
      </p:sp>
      <p:sp>
        <p:nvSpPr>
          <p:cNvPr id="9" name="Text Box 10">
            <a:extLst>
              <a:ext uri="{FF2B5EF4-FFF2-40B4-BE49-F238E27FC236}">
                <a16:creationId xmlns:a16="http://schemas.microsoft.com/office/drawing/2014/main" id="{A3F47392-6547-4E6A-8190-9AF9F184FB37}"/>
              </a:ext>
            </a:extLst>
          </p:cNvPr>
          <p:cNvSpPr txBox="1">
            <a:spLocks noChangeArrowheads="1"/>
          </p:cNvSpPr>
          <p:nvPr/>
        </p:nvSpPr>
        <p:spPr bwMode="auto">
          <a:xfrm>
            <a:off x="179512" y="4155926"/>
            <a:ext cx="2664296" cy="432048"/>
          </a:xfrm>
          <a:prstGeom prst="rect">
            <a:avLst/>
          </a:prstGeom>
          <a:solidFill>
            <a:schemeClr val="bg1"/>
          </a:solidFill>
          <a:ln w="9525">
            <a:solidFill>
              <a:srgbClr val="0066A1"/>
            </a:solidFill>
            <a:miter lim="800000"/>
            <a:headEnd/>
            <a:tailEnd/>
          </a:ln>
        </p:spPr>
        <p:txBody>
          <a:bodyPr lIns="90000" tIns="46800" rIns="90000" bIns="46800"/>
          <a:lstStyle>
            <a:lvl1pPr marL="265113" indent="-265113" defTabSz="762000" eaLnBrk="0" hangingPunct="0">
              <a:defRPr sz="1600">
                <a:solidFill>
                  <a:schemeClr val="tx1"/>
                </a:solidFill>
                <a:latin typeface="Verdana" pitchFamily="34" charset="0"/>
                <a:ea typeface="MS PGothic" pitchFamily="34" charset="-128"/>
              </a:defRPr>
            </a:lvl1pPr>
            <a:lvl2pPr marL="742950" indent="-285750" defTabSz="762000" eaLnBrk="0" hangingPunct="0">
              <a:defRPr sz="1600">
                <a:solidFill>
                  <a:schemeClr val="tx1"/>
                </a:solidFill>
                <a:latin typeface="Verdana" pitchFamily="34" charset="0"/>
                <a:ea typeface="MS PGothic" pitchFamily="34" charset="-128"/>
              </a:defRPr>
            </a:lvl2pPr>
            <a:lvl3pPr marL="1143000" indent="-228600" defTabSz="762000" eaLnBrk="0" hangingPunct="0">
              <a:defRPr sz="1600">
                <a:solidFill>
                  <a:schemeClr val="tx1"/>
                </a:solidFill>
                <a:latin typeface="Verdana" pitchFamily="34" charset="0"/>
                <a:ea typeface="MS PGothic" pitchFamily="34" charset="-128"/>
              </a:defRPr>
            </a:lvl3pPr>
            <a:lvl4pPr marL="1600200" indent="-228600" defTabSz="762000" eaLnBrk="0" hangingPunct="0">
              <a:defRPr sz="1600">
                <a:solidFill>
                  <a:schemeClr val="tx1"/>
                </a:solidFill>
                <a:latin typeface="Verdana" pitchFamily="34" charset="0"/>
                <a:ea typeface="MS PGothic" pitchFamily="34" charset="-128"/>
              </a:defRPr>
            </a:lvl4pPr>
            <a:lvl5pPr marL="2057400" indent="-228600" defTabSz="762000" eaLnBrk="0" hangingPunct="0">
              <a:defRPr sz="1600">
                <a:solidFill>
                  <a:schemeClr val="tx1"/>
                </a:solidFill>
                <a:latin typeface="Verdana" pitchFamily="34" charset="0"/>
                <a:ea typeface="MS PGothic" pitchFamily="34" charset="-128"/>
              </a:defRPr>
            </a:lvl5pPr>
            <a:lvl6pPr marL="25146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6pPr>
            <a:lvl7pPr marL="29718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7pPr>
            <a:lvl8pPr marL="34290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8pPr>
            <a:lvl9pPr marL="38862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9pPr>
          </a:lstStyle>
          <a:p>
            <a:r>
              <a:rPr lang="en-GB" sz="1200" dirty="0">
                <a:ea typeface="Verdana" panose="020B0604030504040204" pitchFamily="34" charset="0"/>
                <a:cs typeface="Verdana" panose="020B0604030504040204" pitchFamily="34" charset="0"/>
              </a:rPr>
              <a:t>Please see </a:t>
            </a:r>
            <a:r>
              <a:rPr lang="en-GB" sz="1200" dirty="0">
                <a:ea typeface="Verdana" panose="020B0604030504040204" pitchFamily="34" charset="0"/>
                <a:cs typeface="Verdana" panose="020B0604030504040204" pitchFamily="34" charset="0"/>
                <a:hlinkClick r:id="rId2" action="ppaction://hlinksldjump"/>
              </a:rPr>
              <a:t>slide</a:t>
            </a:r>
            <a:r>
              <a:rPr lang="en-GB" sz="1200" dirty="0">
                <a:ea typeface="Verdana" panose="020B0604030504040204" pitchFamily="34" charset="0"/>
                <a:cs typeface="Verdana" panose="020B0604030504040204" pitchFamily="34" charset="0"/>
              </a:rPr>
              <a:t> for cost  details </a:t>
            </a:r>
          </a:p>
          <a:p>
            <a:endParaRPr lang="en-GB" sz="1200" dirty="0">
              <a:ea typeface="Verdana" panose="020B0604030504040204" pitchFamily="34" charset="0"/>
              <a:cs typeface="Verdana" panose="020B0604030504040204" pitchFamily="34" charset="0"/>
            </a:endParaRPr>
          </a:p>
        </p:txBody>
      </p:sp>
      <p:sp>
        <p:nvSpPr>
          <p:cNvPr id="11" name="Text Box 10">
            <a:extLst>
              <a:ext uri="{FF2B5EF4-FFF2-40B4-BE49-F238E27FC236}">
                <a16:creationId xmlns:a16="http://schemas.microsoft.com/office/drawing/2014/main" id="{601F6294-FDB0-4394-92C5-BBF0E60279ED}"/>
              </a:ext>
            </a:extLst>
          </p:cNvPr>
          <p:cNvSpPr txBox="1">
            <a:spLocks noChangeArrowheads="1"/>
          </p:cNvSpPr>
          <p:nvPr/>
        </p:nvSpPr>
        <p:spPr bwMode="auto">
          <a:xfrm>
            <a:off x="3131616" y="4155133"/>
            <a:ext cx="2664296" cy="432048"/>
          </a:xfrm>
          <a:prstGeom prst="rect">
            <a:avLst/>
          </a:prstGeom>
          <a:solidFill>
            <a:schemeClr val="bg1"/>
          </a:solidFill>
          <a:ln w="9525">
            <a:solidFill>
              <a:srgbClr val="0066A1"/>
            </a:solidFill>
            <a:miter lim="800000"/>
            <a:headEnd/>
            <a:tailEnd/>
          </a:ln>
        </p:spPr>
        <p:txBody>
          <a:bodyPr lIns="90000" tIns="46800" rIns="90000" bIns="46800"/>
          <a:lstStyle>
            <a:lvl1pPr marL="265113" indent="-265113" defTabSz="762000" eaLnBrk="0" hangingPunct="0">
              <a:defRPr sz="1600">
                <a:solidFill>
                  <a:schemeClr val="tx1"/>
                </a:solidFill>
                <a:latin typeface="Verdana" pitchFamily="34" charset="0"/>
                <a:ea typeface="MS PGothic" pitchFamily="34" charset="-128"/>
              </a:defRPr>
            </a:lvl1pPr>
            <a:lvl2pPr marL="742950" indent="-285750" defTabSz="762000" eaLnBrk="0" hangingPunct="0">
              <a:defRPr sz="1600">
                <a:solidFill>
                  <a:schemeClr val="tx1"/>
                </a:solidFill>
                <a:latin typeface="Verdana" pitchFamily="34" charset="0"/>
                <a:ea typeface="MS PGothic" pitchFamily="34" charset="-128"/>
              </a:defRPr>
            </a:lvl2pPr>
            <a:lvl3pPr marL="1143000" indent="-228600" defTabSz="762000" eaLnBrk="0" hangingPunct="0">
              <a:defRPr sz="1600">
                <a:solidFill>
                  <a:schemeClr val="tx1"/>
                </a:solidFill>
                <a:latin typeface="Verdana" pitchFamily="34" charset="0"/>
                <a:ea typeface="MS PGothic" pitchFamily="34" charset="-128"/>
              </a:defRPr>
            </a:lvl3pPr>
            <a:lvl4pPr marL="1600200" indent="-228600" defTabSz="762000" eaLnBrk="0" hangingPunct="0">
              <a:defRPr sz="1600">
                <a:solidFill>
                  <a:schemeClr val="tx1"/>
                </a:solidFill>
                <a:latin typeface="Verdana" pitchFamily="34" charset="0"/>
                <a:ea typeface="MS PGothic" pitchFamily="34" charset="-128"/>
              </a:defRPr>
            </a:lvl4pPr>
            <a:lvl5pPr marL="2057400" indent="-228600" defTabSz="762000" eaLnBrk="0" hangingPunct="0">
              <a:defRPr sz="1600">
                <a:solidFill>
                  <a:schemeClr val="tx1"/>
                </a:solidFill>
                <a:latin typeface="Verdana" pitchFamily="34" charset="0"/>
                <a:ea typeface="MS PGothic" pitchFamily="34" charset="-128"/>
              </a:defRPr>
            </a:lvl5pPr>
            <a:lvl6pPr marL="25146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6pPr>
            <a:lvl7pPr marL="29718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7pPr>
            <a:lvl8pPr marL="34290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8pPr>
            <a:lvl9pPr marL="38862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9pPr>
          </a:lstStyle>
          <a:p>
            <a:pPr marL="0" defTabSz="457200" eaLnBrk="1" hangingPunct="1"/>
            <a:r>
              <a:rPr lang="en-GB" sz="1200" dirty="0">
                <a:ea typeface="Verdana" panose="020B0604030504040204" pitchFamily="34" charset="0"/>
                <a:cs typeface="Verdana" panose="020B0604030504040204" pitchFamily="34" charset="0"/>
              </a:rPr>
              <a:t>Please see </a:t>
            </a:r>
            <a:r>
              <a:rPr lang="en-GB" sz="1200" dirty="0">
                <a:ea typeface="Verdana" panose="020B0604030504040204" pitchFamily="34" charset="0"/>
                <a:cs typeface="Verdana" panose="020B0604030504040204" pitchFamily="34" charset="0"/>
                <a:hlinkClick r:id="rId3" action="ppaction://hlinksldjump"/>
              </a:rPr>
              <a:t>slide</a:t>
            </a:r>
            <a:r>
              <a:rPr lang="en-GB" sz="1200" dirty="0">
                <a:ea typeface="Verdana" panose="020B0604030504040204" pitchFamily="34" charset="0"/>
                <a:cs typeface="Verdana" panose="020B0604030504040204" pitchFamily="34" charset="0"/>
              </a:rPr>
              <a:t> for cost  details </a:t>
            </a:r>
          </a:p>
          <a:p>
            <a:pPr marL="0" defTabSz="457200" eaLnBrk="1" hangingPunct="1"/>
            <a:endParaRPr lang="en-GB" sz="1200" dirty="0">
              <a:solidFill>
                <a:schemeClr val="dk1"/>
              </a:solidFill>
              <a:ea typeface="Verdana" panose="020B0604030504040204" pitchFamily="34" charset="0"/>
              <a:cs typeface="Verdana" panose="020B0604030504040204" pitchFamily="34" charset="0"/>
            </a:endParaRPr>
          </a:p>
        </p:txBody>
      </p:sp>
      <p:sp>
        <p:nvSpPr>
          <p:cNvPr id="12" name="Text Box 13">
            <a:extLst>
              <a:ext uri="{FF2B5EF4-FFF2-40B4-BE49-F238E27FC236}">
                <a16:creationId xmlns:a16="http://schemas.microsoft.com/office/drawing/2014/main" id="{2F44D8CD-2DDD-4761-A7ED-8EC1F066910A}"/>
              </a:ext>
            </a:extLst>
          </p:cNvPr>
          <p:cNvSpPr txBox="1">
            <a:spLocks noChangeArrowheads="1"/>
          </p:cNvSpPr>
          <p:nvPr/>
        </p:nvSpPr>
        <p:spPr bwMode="auto">
          <a:xfrm>
            <a:off x="3131840" y="3612960"/>
            <a:ext cx="2664296" cy="540024"/>
          </a:xfrm>
          <a:prstGeom prst="rect">
            <a:avLst/>
          </a:prstGeom>
          <a:solidFill>
            <a:srgbClr val="0066A1"/>
          </a:solidFill>
          <a:ln w="9525">
            <a:solidFill>
              <a:srgbClr val="0066A1"/>
            </a:solidFill>
            <a:miter lim="800000"/>
            <a:headEnd/>
            <a:tailEnd/>
          </a:ln>
        </p:spPr>
        <p:txBody>
          <a:bodyPr lIns="90000" tIns="46800" rIns="90000" bIns="46800" anchor="ctr">
            <a:noAutofit/>
          </a:bodyPr>
          <a:lstStyle>
            <a:lvl1pPr defTabSz="762000" eaLnBrk="0" hangingPunct="0">
              <a:defRPr sz="1600">
                <a:solidFill>
                  <a:schemeClr val="tx1"/>
                </a:solidFill>
                <a:latin typeface="Verdana" pitchFamily="34" charset="0"/>
                <a:ea typeface="MS PGothic" pitchFamily="34" charset="-128"/>
              </a:defRPr>
            </a:lvl1pPr>
            <a:lvl2pPr marL="742950" indent="-285750" defTabSz="762000" eaLnBrk="0" hangingPunct="0">
              <a:defRPr sz="1600">
                <a:solidFill>
                  <a:schemeClr val="tx1"/>
                </a:solidFill>
                <a:latin typeface="Verdana" pitchFamily="34" charset="0"/>
                <a:ea typeface="MS PGothic" pitchFamily="34" charset="-128"/>
              </a:defRPr>
            </a:lvl2pPr>
            <a:lvl3pPr marL="1143000" indent="-228600" defTabSz="762000" eaLnBrk="0" hangingPunct="0">
              <a:defRPr sz="1600">
                <a:solidFill>
                  <a:schemeClr val="tx1"/>
                </a:solidFill>
                <a:latin typeface="Verdana" pitchFamily="34" charset="0"/>
                <a:ea typeface="MS PGothic" pitchFamily="34" charset="-128"/>
              </a:defRPr>
            </a:lvl3pPr>
            <a:lvl4pPr marL="1600200" indent="-228600" defTabSz="762000" eaLnBrk="0" hangingPunct="0">
              <a:defRPr sz="1600">
                <a:solidFill>
                  <a:schemeClr val="tx1"/>
                </a:solidFill>
                <a:latin typeface="Verdana" pitchFamily="34" charset="0"/>
                <a:ea typeface="MS PGothic" pitchFamily="34" charset="-128"/>
              </a:defRPr>
            </a:lvl4pPr>
            <a:lvl5pPr marL="2057400" indent="-228600" defTabSz="762000" eaLnBrk="0" hangingPunct="0">
              <a:defRPr sz="1600">
                <a:solidFill>
                  <a:schemeClr val="tx1"/>
                </a:solidFill>
                <a:latin typeface="Verdana" pitchFamily="34" charset="0"/>
                <a:ea typeface="MS PGothic" pitchFamily="34" charset="-128"/>
              </a:defRPr>
            </a:lvl5pPr>
            <a:lvl6pPr marL="25146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6pPr>
            <a:lvl7pPr marL="29718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7pPr>
            <a:lvl8pPr marL="34290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8pPr>
            <a:lvl9pPr marL="38862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9pPr>
          </a:lstStyle>
          <a:p>
            <a:pPr algn="ctr">
              <a:spcBef>
                <a:spcPct val="0"/>
              </a:spcBef>
            </a:pPr>
            <a:r>
              <a:rPr lang="en-GB" sz="1200" dirty="0">
                <a:solidFill>
                  <a:schemeClr val="bg1"/>
                </a:solidFill>
                <a:ea typeface="Verdana" panose="020B0604030504040204" pitchFamily="34" charset="0"/>
                <a:cs typeface="Verdana" panose="020B0604030504040204" pitchFamily="34" charset="0"/>
              </a:rPr>
              <a:t>Service Now</a:t>
            </a:r>
          </a:p>
        </p:txBody>
      </p:sp>
      <p:sp>
        <p:nvSpPr>
          <p:cNvPr id="14" name="Text Box 13">
            <a:extLst>
              <a:ext uri="{FF2B5EF4-FFF2-40B4-BE49-F238E27FC236}">
                <a16:creationId xmlns:a16="http://schemas.microsoft.com/office/drawing/2014/main" id="{D07B19A7-486A-40A1-8F52-9AECF5A6CFD1}"/>
              </a:ext>
            </a:extLst>
          </p:cNvPr>
          <p:cNvSpPr txBox="1">
            <a:spLocks noChangeArrowheads="1"/>
          </p:cNvSpPr>
          <p:nvPr/>
        </p:nvSpPr>
        <p:spPr bwMode="auto">
          <a:xfrm>
            <a:off x="179512" y="3612960"/>
            <a:ext cx="2664296" cy="540024"/>
          </a:xfrm>
          <a:prstGeom prst="rect">
            <a:avLst/>
          </a:prstGeom>
          <a:solidFill>
            <a:srgbClr val="0066A1"/>
          </a:solidFill>
          <a:ln w="9525">
            <a:solidFill>
              <a:srgbClr val="0066A1"/>
            </a:solidFill>
            <a:miter lim="800000"/>
            <a:headEnd/>
            <a:tailEnd/>
          </a:ln>
        </p:spPr>
        <p:txBody>
          <a:bodyPr lIns="90000" tIns="46800" rIns="90000" bIns="46800" anchor="ctr">
            <a:noAutofit/>
          </a:bodyPr>
          <a:lstStyle>
            <a:lvl1pPr defTabSz="762000" eaLnBrk="0" hangingPunct="0">
              <a:defRPr sz="1600">
                <a:solidFill>
                  <a:schemeClr val="tx1"/>
                </a:solidFill>
                <a:latin typeface="Verdana" pitchFamily="34" charset="0"/>
                <a:ea typeface="MS PGothic" pitchFamily="34" charset="-128"/>
              </a:defRPr>
            </a:lvl1pPr>
            <a:lvl2pPr marL="742950" indent="-285750" defTabSz="762000" eaLnBrk="0" hangingPunct="0">
              <a:defRPr sz="1600">
                <a:solidFill>
                  <a:schemeClr val="tx1"/>
                </a:solidFill>
                <a:latin typeface="Verdana" pitchFamily="34" charset="0"/>
                <a:ea typeface="MS PGothic" pitchFamily="34" charset="-128"/>
              </a:defRPr>
            </a:lvl2pPr>
            <a:lvl3pPr marL="1143000" indent="-228600" defTabSz="762000" eaLnBrk="0" hangingPunct="0">
              <a:defRPr sz="1600">
                <a:solidFill>
                  <a:schemeClr val="tx1"/>
                </a:solidFill>
                <a:latin typeface="Verdana" pitchFamily="34" charset="0"/>
                <a:ea typeface="MS PGothic" pitchFamily="34" charset="-128"/>
              </a:defRPr>
            </a:lvl3pPr>
            <a:lvl4pPr marL="1600200" indent="-228600" defTabSz="762000" eaLnBrk="0" hangingPunct="0">
              <a:defRPr sz="1600">
                <a:solidFill>
                  <a:schemeClr val="tx1"/>
                </a:solidFill>
                <a:latin typeface="Verdana" pitchFamily="34" charset="0"/>
                <a:ea typeface="MS PGothic" pitchFamily="34" charset="-128"/>
              </a:defRPr>
            </a:lvl4pPr>
            <a:lvl5pPr marL="2057400" indent="-228600" defTabSz="762000" eaLnBrk="0" hangingPunct="0">
              <a:defRPr sz="1600">
                <a:solidFill>
                  <a:schemeClr val="tx1"/>
                </a:solidFill>
                <a:latin typeface="Verdana" pitchFamily="34" charset="0"/>
                <a:ea typeface="MS PGothic" pitchFamily="34" charset="-128"/>
              </a:defRPr>
            </a:lvl5pPr>
            <a:lvl6pPr marL="25146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6pPr>
            <a:lvl7pPr marL="29718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7pPr>
            <a:lvl8pPr marL="34290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8pPr>
            <a:lvl9pPr marL="38862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9pPr>
          </a:lstStyle>
          <a:p>
            <a:pPr algn="ctr"/>
            <a:r>
              <a:rPr lang="en-GB" sz="1200" dirty="0">
                <a:solidFill>
                  <a:schemeClr val="bg1"/>
                </a:solidFill>
                <a:ea typeface="Verdana" panose="020B0604030504040204" pitchFamily="34" charset="0"/>
                <a:cs typeface="Verdana" panose="020B0604030504040204" pitchFamily="34" charset="0"/>
              </a:rPr>
              <a:t>HPE / Microfocus Performance Center</a:t>
            </a:r>
          </a:p>
        </p:txBody>
      </p:sp>
      <p:sp>
        <p:nvSpPr>
          <p:cNvPr id="15" name="Text Box 10">
            <a:extLst>
              <a:ext uri="{FF2B5EF4-FFF2-40B4-BE49-F238E27FC236}">
                <a16:creationId xmlns:a16="http://schemas.microsoft.com/office/drawing/2014/main" id="{873EC869-071A-4F64-BC68-87D25B8535AA}"/>
              </a:ext>
            </a:extLst>
          </p:cNvPr>
          <p:cNvSpPr txBox="1">
            <a:spLocks noChangeArrowheads="1"/>
          </p:cNvSpPr>
          <p:nvPr/>
        </p:nvSpPr>
        <p:spPr bwMode="auto">
          <a:xfrm>
            <a:off x="6078388" y="4155133"/>
            <a:ext cx="2664296" cy="432048"/>
          </a:xfrm>
          <a:prstGeom prst="rect">
            <a:avLst/>
          </a:prstGeom>
          <a:solidFill>
            <a:schemeClr val="bg1"/>
          </a:solidFill>
          <a:ln w="9525">
            <a:solidFill>
              <a:srgbClr val="0066A1"/>
            </a:solidFill>
            <a:miter lim="800000"/>
            <a:headEnd/>
            <a:tailEnd/>
          </a:ln>
        </p:spPr>
        <p:txBody>
          <a:bodyPr lIns="90000" tIns="46800" rIns="90000" bIns="46800"/>
          <a:lstStyle>
            <a:lvl1pPr marL="265113" indent="-265113" defTabSz="762000" eaLnBrk="0" hangingPunct="0">
              <a:defRPr sz="1600">
                <a:solidFill>
                  <a:schemeClr val="tx1"/>
                </a:solidFill>
                <a:latin typeface="Verdana" pitchFamily="34" charset="0"/>
                <a:ea typeface="MS PGothic" pitchFamily="34" charset="-128"/>
              </a:defRPr>
            </a:lvl1pPr>
            <a:lvl2pPr marL="742950" indent="-285750" defTabSz="762000" eaLnBrk="0" hangingPunct="0">
              <a:defRPr sz="1600">
                <a:solidFill>
                  <a:schemeClr val="tx1"/>
                </a:solidFill>
                <a:latin typeface="Verdana" pitchFamily="34" charset="0"/>
                <a:ea typeface="MS PGothic" pitchFamily="34" charset="-128"/>
              </a:defRPr>
            </a:lvl2pPr>
            <a:lvl3pPr marL="1143000" indent="-228600" defTabSz="762000" eaLnBrk="0" hangingPunct="0">
              <a:defRPr sz="1600">
                <a:solidFill>
                  <a:schemeClr val="tx1"/>
                </a:solidFill>
                <a:latin typeface="Verdana" pitchFamily="34" charset="0"/>
                <a:ea typeface="MS PGothic" pitchFamily="34" charset="-128"/>
              </a:defRPr>
            </a:lvl3pPr>
            <a:lvl4pPr marL="1600200" indent="-228600" defTabSz="762000" eaLnBrk="0" hangingPunct="0">
              <a:defRPr sz="1600">
                <a:solidFill>
                  <a:schemeClr val="tx1"/>
                </a:solidFill>
                <a:latin typeface="Verdana" pitchFamily="34" charset="0"/>
                <a:ea typeface="MS PGothic" pitchFamily="34" charset="-128"/>
              </a:defRPr>
            </a:lvl4pPr>
            <a:lvl5pPr marL="2057400" indent="-228600" defTabSz="762000" eaLnBrk="0" hangingPunct="0">
              <a:defRPr sz="1600">
                <a:solidFill>
                  <a:schemeClr val="tx1"/>
                </a:solidFill>
                <a:latin typeface="Verdana" pitchFamily="34" charset="0"/>
                <a:ea typeface="MS PGothic" pitchFamily="34" charset="-128"/>
              </a:defRPr>
            </a:lvl5pPr>
            <a:lvl6pPr marL="25146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6pPr>
            <a:lvl7pPr marL="29718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7pPr>
            <a:lvl8pPr marL="34290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8pPr>
            <a:lvl9pPr marL="38862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9pPr>
          </a:lstStyle>
          <a:p>
            <a:pPr marL="0" defTabSz="457200" eaLnBrk="1" hangingPunct="1"/>
            <a:r>
              <a:rPr lang="en-GB" sz="1200" dirty="0">
                <a:ea typeface="Verdana" panose="020B0604030504040204" pitchFamily="34" charset="0"/>
                <a:cs typeface="Verdana" panose="020B0604030504040204" pitchFamily="34" charset="0"/>
              </a:rPr>
              <a:t>Please see </a:t>
            </a:r>
            <a:r>
              <a:rPr lang="en-GB" sz="1200" dirty="0">
                <a:ea typeface="Verdana" panose="020B0604030504040204" pitchFamily="34" charset="0"/>
                <a:cs typeface="Verdana" panose="020B0604030504040204" pitchFamily="34" charset="0"/>
                <a:hlinkClick r:id="rId4" action="ppaction://hlinksldjump"/>
              </a:rPr>
              <a:t>slide</a:t>
            </a:r>
            <a:r>
              <a:rPr lang="en-GB" sz="1200" dirty="0">
                <a:ea typeface="Verdana" panose="020B0604030504040204" pitchFamily="34" charset="0"/>
                <a:cs typeface="Verdana" panose="020B0604030504040204" pitchFamily="34" charset="0"/>
              </a:rPr>
              <a:t> for cost  details </a:t>
            </a:r>
          </a:p>
          <a:p>
            <a:pPr marL="0" defTabSz="457200" eaLnBrk="1" hangingPunct="1"/>
            <a:endParaRPr lang="en-GB" sz="1200" dirty="0">
              <a:solidFill>
                <a:schemeClr val="dk1"/>
              </a:solidFill>
              <a:ea typeface="Verdana" panose="020B0604030504040204" pitchFamily="34" charset="0"/>
              <a:cs typeface="Verdana" panose="020B0604030504040204" pitchFamily="34" charset="0"/>
            </a:endParaRPr>
          </a:p>
        </p:txBody>
      </p:sp>
      <p:sp>
        <p:nvSpPr>
          <p:cNvPr id="16" name="Text Box 13">
            <a:extLst>
              <a:ext uri="{FF2B5EF4-FFF2-40B4-BE49-F238E27FC236}">
                <a16:creationId xmlns:a16="http://schemas.microsoft.com/office/drawing/2014/main" id="{AFA400F9-DB4A-4D57-AB11-9A4490E4DB7D}"/>
              </a:ext>
            </a:extLst>
          </p:cNvPr>
          <p:cNvSpPr txBox="1">
            <a:spLocks noChangeArrowheads="1"/>
          </p:cNvSpPr>
          <p:nvPr/>
        </p:nvSpPr>
        <p:spPr bwMode="auto">
          <a:xfrm>
            <a:off x="6082637" y="3612960"/>
            <a:ext cx="2664296" cy="540024"/>
          </a:xfrm>
          <a:prstGeom prst="rect">
            <a:avLst/>
          </a:prstGeom>
          <a:solidFill>
            <a:srgbClr val="0066A1"/>
          </a:solidFill>
          <a:ln w="9525">
            <a:solidFill>
              <a:srgbClr val="0066A1"/>
            </a:solidFill>
            <a:miter lim="800000"/>
            <a:headEnd/>
            <a:tailEnd/>
          </a:ln>
        </p:spPr>
        <p:txBody>
          <a:bodyPr lIns="90000" tIns="46800" rIns="90000" bIns="46800" anchor="ctr">
            <a:noAutofit/>
          </a:bodyPr>
          <a:lstStyle>
            <a:lvl1pPr defTabSz="762000" eaLnBrk="0" hangingPunct="0">
              <a:defRPr sz="1600">
                <a:solidFill>
                  <a:schemeClr val="tx1"/>
                </a:solidFill>
                <a:latin typeface="Verdana" pitchFamily="34" charset="0"/>
                <a:ea typeface="MS PGothic" pitchFamily="34" charset="-128"/>
              </a:defRPr>
            </a:lvl1pPr>
            <a:lvl2pPr marL="742950" indent="-285750" defTabSz="762000" eaLnBrk="0" hangingPunct="0">
              <a:defRPr sz="1600">
                <a:solidFill>
                  <a:schemeClr val="tx1"/>
                </a:solidFill>
                <a:latin typeface="Verdana" pitchFamily="34" charset="0"/>
                <a:ea typeface="MS PGothic" pitchFamily="34" charset="-128"/>
              </a:defRPr>
            </a:lvl2pPr>
            <a:lvl3pPr marL="1143000" indent="-228600" defTabSz="762000" eaLnBrk="0" hangingPunct="0">
              <a:defRPr sz="1600">
                <a:solidFill>
                  <a:schemeClr val="tx1"/>
                </a:solidFill>
                <a:latin typeface="Verdana" pitchFamily="34" charset="0"/>
                <a:ea typeface="MS PGothic" pitchFamily="34" charset="-128"/>
              </a:defRPr>
            </a:lvl3pPr>
            <a:lvl4pPr marL="1600200" indent="-228600" defTabSz="762000" eaLnBrk="0" hangingPunct="0">
              <a:defRPr sz="1600">
                <a:solidFill>
                  <a:schemeClr val="tx1"/>
                </a:solidFill>
                <a:latin typeface="Verdana" pitchFamily="34" charset="0"/>
                <a:ea typeface="MS PGothic" pitchFamily="34" charset="-128"/>
              </a:defRPr>
            </a:lvl4pPr>
            <a:lvl5pPr marL="2057400" indent="-228600" defTabSz="762000" eaLnBrk="0" hangingPunct="0">
              <a:defRPr sz="1600">
                <a:solidFill>
                  <a:schemeClr val="tx1"/>
                </a:solidFill>
                <a:latin typeface="Verdana" pitchFamily="34" charset="0"/>
                <a:ea typeface="MS PGothic" pitchFamily="34" charset="-128"/>
              </a:defRPr>
            </a:lvl5pPr>
            <a:lvl6pPr marL="25146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6pPr>
            <a:lvl7pPr marL="29718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7pPr>
            <a:lvl8pPr marL="34290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8pPr>
            <a:lvl9pPr marL="3886200" indent="-228600" algn="ctr" defTabSz="762000" eaLnBrk="0" fontAlgn="base" hangingPunct="0">
              <a:spcBef>
                <a:spcPct val="50000"/>
              </a:spcBef>
              <a:spcAft>
                <a:spcPct val="0"/>
              </a:spcAft>
              <a:defRPr sz="1600">
                <a:solidFill>
                  <a:schemeClr val="tx1"/>
                </a:solidFill>
                <a:latin typeface="Verdana" pitchFamily="34" charset="0"/>
                <a:ea typeface="MS PGothic" pitchFamily="34" charset="-128"/>
              </a:defRPr>
            </a:lvl9pPr>
          </a:lstStyle>
          <a:p>
            <a:pPr algn="ctr">
              <a:spcBef>
                <a:spcPct val="0"/>
              </a:spcBef>
            </a:pPr>
            <a:r>
              <a:rPr lang="en-GB" sz="1200" dirty="0">
                <a:solidFill>
                  <a:schemeClr val="bg1"/>
                </a:solidFill>
                <a:ea typeface="Verdana" panose="020B0604030504040204" pitchFamily="34" charset="0"/>
                <a:cs typeface="Verdana" panose="020B0604030504040204" pitchFamily="34" charset="0"/>
              </a:rPr>
              <a:t>CAST Highlight</a:t>
            </a:r>
          </a:p>
        </p:txBody>
      </p:sp>
    </p:spTree>
    <p:extLst>
      <p:ext uri="{BB962C8B-B14F-4D97-AF65-F5344CB8AC3E}">
        <p14:creationId xmlns:p14="http://schemas.microsoft.com/office/powerpoint/2010/main" val="766946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Pricing of main Rational and HPE/ </a:t>
            </a:r>
            <a:r>
              <a:rPr lang="en-GB" dirty="0" err="1"/>
              <a:t>Microfocus</a:t>
            </a:r>
            <a:r>
              <a:rPr lang="en-GB" dirty="0"/>
              <a:t>  tools for customers</a:t>
            </a:r>
          </a:p>
        </p:txBody>
      </p:sp>
    </p:spTree>
    <p:extLst>
      <p:ext uri="{BB962C8B-B14F-4D97-AF65-F5344CB8AC3E}">
        <p14:creationId xmlns:p14="http://schemas.microsoft.com/office/powerpoint/2010/main" val="1502769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79512" y="195486"/>
            <a:ext cx="7344816" cy="570309"/>
          </a:xfrm>
        </p:spPr>
        <p:txBody>
          <a:bodyPr>
            <a:noAutofit/>
          </a:bodyPr>
          <a:lstStyle/>
          <a:p>
            <a:pPr>
              <a:defRPr/>
            </a:pPr>
            <a:r>
              <a:rPr lang="en-US" sz="2000" dirty="0"/>
              <a:t>Benefits of pushing KI tools (SSC) to our customers</a:t>
            </a:r>
          </a:p>
        </p:txBody>
      </p:sp>
      <p:graphicFrame>
        <p:nvGraphicFramePr>
          <p:cNvPr id="12" name="Inhaltsplatzhalter 11"/>
          <p:cNvGraphicFramePr>
            <a:graphicFrameLocks noGrp="1"/>
          </p:cNvGraphicFramePr>
          <p:nvPr>
            <p:ph idx="1"/>
            <p:extLst>
              <p:ext uri="{D42A27DB-BD31-4B8C-83A1-F6EECF244321}">
                <p14:modId xmlns:p14="http://schemas.microsoft.com/office/powerpoint/2010/main" val="2520067769"/>
              </p:ext>
            </p:extLst>
          </p:nvPr>
        </p:nvGraphicFramePr>
        <p:xfrm>
          <a:off x="251520" y="987574"/>
          <a:ext cx="8824788" cy="1342737"/>
        </p:xfrm>
        <a:graphic>
          <a:graphicData uri="http://schemas.openxmlformats.org/drawingml/2006/table">
            <a:tbl>
              <a:tblPr firstRow="1" bandRow="1">
                <a:tableStyleId>{5C22544A-7EE6-4342-B048-85BDC9FD1C3A}</a:tableStyleId>
              </a:tblPr>
              <a:tblGrid>
                <a:gridCol w="4258286">
                  <a:extLst>
                    <a:ext uri="{9D8B030D-6E8A-4147-A177-3AD203B41FA5}">
                      <a16:colId xmlns:a16="http://schemas.microsoft.com/office/drawing/2014/main" val="20000"/>
                    </a:ext>
                  </a:extLst>
                </a:gridCol>
                <a:gridCol w="4566502">
                  <a:extLst>
                    <a:ext uri="{9D8B030D-6E8A-4147-A177-3AD203B41FA5}">
                      <a16:colId xmlns:a16="http://schemas.microsoft.com/office/drawing/2014/main" val="20001"/>
                    </a:ext>
                  </a:extLst>
                </a:gridCol>
              </a:tblGrid>
              <a:tr h="235313">
                <a:tc>
                  <a:txBody>
                    <a:bodyPr/>
                    <a:lstStyle/>
                    <a:p>
                      <a:r>
                        <a:rPr lang="en-US" sz="1400" noProof="0" dirty="0">
                          <a:solidFill>
                            <a:schemeClr val="accent2"/>
                          </a:solidFill>
                          <a:latin typeface="Verdana" pitchFamily="34" charset="0"/>
                          <a:ea typeface="Verdana" pitchFamily="34" charset="0"/>
                          <a:cs typeface="Verdana" pitchFamily="34" charset="0"/>
                        </a:rPr>
                        <a:t>Project/Customer Context</a:t>
                      </a:r>
                    </a:p>
                  </a:txBody>
                  <a:tcPr marT="34273" marB="34273"/>
                </a:tc>
                <a:tc>
                  <a:txBody>
                    <a:bodyPr/>
                    <a:lstStyle/>
                    <a:p>
                      <a:pPr marL="0" algn="l" defTabSz="457200" rtl="0" eaLnBrk="1" latinLnBrk="0" hangingPunct="1"/>
                      <a:r>
                        <a:rPr lang="en-US" sz="1400" b="1" kern="1200" noProof="0" dirty="0">
                          <a:solidFill>
                            <a:schemeClr val="accent2"/>
                          </a:solidFill>
                          <a:latin typeface="Verdana" pitchFamily="34" charset="0"/>
                          <a:ea typeface="Verdana" pitchFamily="34" charset="0"/>
                          <a:cs typeface="Verdana" pitchFamily="34" charset="0"/>
                        </a:rPr>
                        <a:t>Proposed solution</a:t>
                      </a:r>
                    </a:p>
                  </a:txBody>
                  <a:tcPr marT="34273" marB="34273"/>
                </a:tc>
                <a:extLst>
                  <a:ext uri="{0D108BD9-81ED-4DB2-BD59-A6C34878D82A}">
                    <a16:rowId xmlns:a16="http://schemas.microsoft.com/office/drawing/2014/main" val="10000"/>
                  </a:ext>
                </a:extLst>
              </a:tr>
              <a:tr h="1060831">
                <a:tc>
                  <a:txBody>
                    <a:bodyPr/>
                    <a:lstStyle/>
                    <a:p>
                      <a:pPr marL="268288" marR="0" indent="-268288" algn="l" defTabSz="457200" rtl="0" eaLnBrk="0" fontAlgn="base" latinLnBrk="0" hangingPunct="0">
                        <a:lnSpc>
                          <a:spcPct val="100000"/>
                        </a:lnSpc>
                        <a:spcBef>
                          <a:spcPct val="20000"/>
                        </a:spcBef>
                        <a:spcAft>
                          <a:spcPct val="0"/>
                        </a:spcAft>
                        <a:buClr>
                          <a:srgbClr val="0066A1"/>
                        </a:buClr>
                        <a:buSzTx/>
                        <a:buFont typeface="Lucida Sans Unicode" pitchFamily="34" charset="0"/>
                        <a:buChar char="▶"/>
                        <a:tabLst/>
                        <a:defRPr/>
                      </a:pPr>
                      <a:r>
                        <a:rPr lang="en-US" sz="1100" kern="1200" baseline="0" noProof="0" dirty="0">
                          <a:solidFill>
                            <a:srgbClr val="000000"/>
                          </a:solidFill>
                          <a:latin typeface="Verdana"/>
                          <a:ea typeface="MS PGothic" pitchFamily="34" charset="-128"/>
                          <a:cs typeface="Verdana"/>
                        </a:rPr>
                        <a:t>In B&amp;PS development project or application management case, B&amp;PS and customer team need to share requirements, test cases and workflows</a:t>
                      </a:r>
                    </a:p>
                    <a:p>
                      <a:pPr marL="268288" marR="0" indent="-268288" algn="l" defTabSz="457200" rtl="0" eaLnBrk="0" fontAlgn="base" latinLnBrk="0" hangingPunct="0">
                        <a:lnSpc>
                          <a:spcPct val="100000"/>
                        </a:lnSpc>
                        <a:spcBef>
                          <a:spcPct val="20000"/>
                        </a:spcBef>
                        <a:spcAft>
                          <a:spcPct val="0"/>
                        </a:spcAft>
                        <a:buClr>
                          <a:srgbClr val="0066A1"/>
                        </a:buClr>
                        <a:buSzTx/>
                        <a:buFont typeface="Lucida Sans Unicode" pitchFamily="34" charset="0"/>
                        <a:buChar char="▶"/>
                        <a:tabLst/>
                        <a:defRPr/>
                      </a:pPr>
                      <a:r>
                        <a:rPr lang="en-US" sz="1100" kern="1200" baseline="0" noProof="0" dirty="0">
                          <a:solidFill>
                            <a:srgbClr val="000000"/>
                          </a:solidFill>
                          <a:latin typeface="Verdana"/>
                          <a:ea typeface="MS PGothic" pitchFamily="34" charset="-128"/>
                          <a:cs typeface="Verdana"/>
                        </a:rPr>
                        <a:t>B&amp;PS customer intends to approve  B&amp;PS deliverables directly in a commonly used tool</a:t>
                      </a:r>
                    </a:p>
                  </a:txBody>
                  <a:tcPr marT="34273" marB="34273"/>
                </a:tc>
                <a:tc>
                  <a:txBody>
                    <a:bodyPr/>
                    <a:lstStyle/>
                    <a:p>
                      <a:pPr marL="268288" marR="0" indent="-268288" algn="l" defTabSz="457200" rtl="0" eaLnBrk="0" fontAlgn="base" latinLnBrk="0" hangingPunct="0">
                        <a:lnSpc>
                          <a:spcPct val="100000"/>
                        </a:lnSpc>
                        <a:spcBef>
                          <a:spcPct val="20000"/>
                        </a:spcBef>
                        <a:spcAft>
                          <a:spcPct val="0"/>
                        </a:spcAft>
                        <a:buClr>
                          <a:srgbClr val="0066A1"/>
                        </a:buClr>
                        <a:buSzTx/>
                        <a:buFont typeface="Lucida Sans Unicode" pitchFamily="34" charset="0"/>
                        <a:buChar char="▶"/>
                        <a:tabLst/>
                        <a:defRPr/>
                      </a:pPr>
                      <a:r>
                        <a:rPr lang="en-US" sz="1100" kern="1200" baseline="0" noProof="0" dirty="0">
                          <a:solidFill>
                            <a:srgbClr val="000000"/>
                          </a:solidFill>
                          <a:latin typeface="Verdana"/>
                          <a:ea typeface="MS PGothic" pitchFamily="34" charset="-128"/>
                          <a:cs typeface="Verdana"/>
                        </a:rPr>
                        <a:t>When  B&amp;PS is delivering services to a customer, internal  B&amp;PS access to KI tools (SSC) IBM Rational Suite and HPE/</a:t>
                      </a:r>
                      <a:r>
                        <a:rPr lang="en-US" sz="1100" kern="1200" baseline="0" noProof="0" dirty="0" err="1">
                          <a:solidFill>
                            <a:srgbClr val="000000"/>
                          </a:solidFill>
                          <a:latin typeface="Verdana"/>
                          <a:ea typeface="MS PGothic" pitchFamily="34" charset="-128"/>
                          <a:cs typeface="Verdana"/>
                        </a:rPr>
                        <a:t>Microfocus</a:t>
                      </a:r>
                      <a:r>
                        <a:rPr lang="en-US" sz="1100" kern="1200" baseline="0" noProof="0" dirty="0">
                          <a:solidFill>
                            <a:srgbClr val="000000"/>
                          </a:solidFill>
                          <a:latin typeface="Verdana"/>
                          <a:ea typeface="MS PGothic" pitchFamily="34" charset="-128"/>
                          <a:cs typeface="Verdana"/>
                        </a:rPr>
                        <a:t> ALM/UFT can be extended to a certain ratio of users of  B&amp;PS customers and their subcontractors (Third Parties) in that project</a:t>
                      </a:r>
                    </a:p>
                  </a:txBody>
                  <a:tcPr marT="34273" marB="34273"/>
                </a:tc>
                <a:extLst>
                  <a:ext uri="{0D108BD9-81ED-4DB2-BD59-A6C34878D82A}">
                    <a16:rowId xmlns:a16="http://schemas.microsoft.com/office/drawing/2014/main" val="10001"/>
                  </a:ext>
                </a:extLst>
              </a:tr>
            </a:tbl>
          </a:graphicData>
        </a:graphic>
      </p:graphicFrame>
      <p:graphicFrame>
        <p:nvGraphicFramePr>
          <p:cNvPr id="17" name="Inhaltsplatzhalter 11"/>
          <p:cNvGraphicFramePr>
            <a:graphicFrameLocks/>
          </p:cNvGraphicFramePr>
          <p:nvPr>
            <p:extLst>
              <p:ext uri="{D42A27DB-BD31-4B8C-83A1-F6EECF244321}">
                <p14:modId xmlns:p14="http://schemas.microsoft.com/office/powerpoint/2010/main" val="3210898133"/>
              </p:ext>
            </p:extLst>
          </p:nvPr>
        </p:nvGraphicFramePr>
        <p:xfrm>
          <a:off x="192351" y="2331816"/>
          <a:ext cx="8928992" cy="2048776"/>
        </p:xfrm>
        <a:graphic>
          <a:graphicData uri="http://schemas.openxmlformats.org/drawingml/2006/table">
            <a:tbl>
              <a:tblPr firstRow="1" bandRow="1">
                <a:tableStyleId>{5C22544A-7EE6-4342-B048-85BDC9FD1C3A}</a:tableStyleId>
              </a:tblPr>
              <a:tblGrid>
                <a:gridCol w="4328668">
                  <a:extLst>
                    <a:ext uri="{9D8B030D-6E8A-4147-A177-3AD203B41FA5}">
                      <a16:colId xmlns:a16="http://schemas.microsoft.com/office/drawing/2014/main" val="20000"/>
                    </a:ext>
                  </a:extLst>
                </a:gridCol>
                <a:gridCol w="4600324">
                  <a:extLst>
                    <a:ext uri="{9D8B030D-6E8A-4147-A177-3AD203B41FA5}">
                      <a16:colId xmlns:a16="http://schemas.microsoft.com/office/drawing/2014/main" val="20001"/>
                    </a:ext>
                  </a:extLst>
                </a:gridCol>
              </a:tblGrid>
              <a:tr h="360040">
                <a:tc>
                  <a:txBody>
                    <a:bodyPr/>
                    <a:lstStyle/>
                    <a:p>
                      <a:pPr marL="0" algn="l" defTabSz="457200" rtl="0" eaLnBrk="1" latinLnBrk="0" hangingPunct="1"/>
                      <a:r>
                        <a:rPr lang="en-US" sz="1400" b="1" kern="1200" noProof="0" dirty="0">
                          <a:solidFill>
                            <a:schemeClr val="accent2"/>
                          </a:solidFill>
                          <a:latin typeface="Verdana" pitchFamily="34" charset="0"/>
                          <a:ea typeface="Verdana" pitchFamily="34" charset="0"/>
                          <a:cs typeface="Verdana" pitchFamily="34" charset="0"/>
                        </a:rPr>
                        <a:t>Value for  B&amp;PS and for Customer</a:t>
                      </a:r>
                    </a:p>
                  </a:txBody>
                  <a:tcPr marT="34298" marB="34298"/>
                </a:tc>
                <a:tc>
                  <a:txBody>
                    <a:bodyPr/>
                    <a:lstStyle/>
                    <a:p>
                      <a:pPr marL="0" algn="l" defTabSz="457200" rtl="0" eaLnBrk="1" latinLnBrk="0" hangingPunct="1"/>
                      <a:r>
                        <a:rPr lang="en-US" sz="1400" b="1" kern="1200" noProof="0" dirty="0">
                          <a:solidFill>
                            <a:schemeClr val="accent2"/>
                          </a:solidFill>
                          <a:latin typeface="Verdana" pitchFamily="34" charset="0"/>
                          <a:ea typeface="Verdana" pitchFamily="34" charset="0"/>
                          <a:cs typeface="Verdana" pitchFamily="34" charset="0"/>
                        </a:rPr>
                        <a:t>How can you benefit from it?</a:t>
                      </a:r>
                    </a:p>
                  </a:txBody>
                  <a:tcPr marT="34298" marB="34298"/>
                </a:tc>
                <a:extLst>
                  <a:ext uri="{0D108BD9-81ED-4DB2-BD59-A6C34878D82A}">
                    <a16:rowId xmlns:a16="http://schemas.microsoft.com/office/drawing/2014/main" val="10000"/>
                  </a:ext>
                </a:extLst>
              </a:tr>
              <a:tr h="1688736">
                <a:tc>
                  <a:txBody>
                    <a:bodyPr/>
                    <a:lstStyle/>
                    <a:p>
                      <a:pPr marL="268288" marR="0" indent="-268288" algn="l" defTabSz="457200" rtl="0" eaLnBrk="0" fontAlgn="base" latinLnBrk="0" hangingPunct="0">
                        <a:lnSpc>
                          <a:spcPct val="100000"/>
                        </a:lnSpc>
                        <a:spcBef>
                          <a:spcPct val="20000"/>
                        </a:spcBef>
                        <a:spcAft>
                          <a:spcPct val="0"/>
                        </a:spcAft>
                        <a:buClr>
                          <a:srgbClr val="0066A1"/>
                        </a:buClr>
                        <a:buSzTx/>
                        <a:buFont typeface="Lucida Sans Unicode" pitchFamily="34" charset="0"/>
                        <a:buChar char="▶"/>
                        <a:tabLst/>
                        <a:defRPr/>
                      </a:pPr>
                      <a:r>
                        <a:rPr lang="en-US" sz="1100" kern="1200" baseline="0" noProof="0" dirty="0">
                          <a:solidFill>
                            <a:srgbClr val="000000"/>
                          </a:solidFill>
                          <a:latin typeface="Verdana"/>
                          <a:ea typeface="MS PGothic" pitchFamily="34" charset="-128"/>
                          <a:cs typeface="Verdana"/>
                        </a:rPr>
                        <a:t>All information available and up-to-date for all parties involved at any moment during project/service delivery</a:t>
                      </a:r>
                    </a:p>
                    <a:p>
                      <a:pPr marL="268288" marR="0" indent="-268288" algn="l" defTabSz="457200" rtl="0" eaLnBrk="0" fontAlgn="base" latinLnBrk="0" hangingPunct="0">
                        <a:lnSpc>
                          <a:spcPct val="100000"/>
                        </a:lnSpc>
                        <a:spcBef>
                          <a:spcPct val="20000"/>
                        </a:spcBef>
                        <a:spcAft>
                          <a:spcPct val="0"/>
                        </a:spcAft>
                        <a:buClr>
                          <a:srgbClr val="0066A1"/>
                        </a:buClr>
                        <a:buSzTx/>
                        <a:buFont typeface="Lucida Sans Unicode" pitchFamily="34" charset="0"/>
                        <a:buChar char="▶"/>
                        <a:tabLst/>
                        <a:defRPr/>
                      </a:pPr>
                      <a:r>
                        <a:rPr lang="en-US" sz="1100" kern="1200" baseline="0" noProof="0" dirty="0">
                          <a:solidFill>
                            <a:srgbClr val="000000"/>
                          </a:solidFill>
                          <a:latin typeface="Verdana"/>
                          <a:ea typeface="MS PGothic" pitchFamily="34" charset="-128"/>
                          <a:cs typeface="Verdana"/>
                        </a:rPr>
                        <a:t>Seamless process without interruptions reduces effort and risks significantly</a:t>
                      </a:r>
                    </a:p>
                    <a:p>
                      <a:pPr marL="268288" marR="0" indent="-268288" algn="l" defTabSz="457200" rtl="0" eaLnBrk="0" fontAlgn="base" latinLnBrk="0" hangingPunct="0">
                        <a:lnSpc>
                          <a:spcPct val="100000"/>
                        </a:lnSpc>
                        <a:spcBef>
                          <a:spcPct val="20000"/>
                        </a:spcBef>
                        <a:spcAft>
                          <a:spcPct val="0"/>
                        </a:spcAft>
                        <a:buClr>
                          <a:srgbClr val="0066A1"/>
                        </a:buClr>
                        <a:buSzTx/>
                        <a:buFont typeface="Lucida Sans Unicode" pitchFamily="34" charset="0"/>
                        <a:buChar char="▶"/>
                        <a:tabLst/>
                        <a:defRPr/>
                      </a:pPr>
                      <a:r>
                        <a:rPr lang="en-US" sz="1100" kern="1200" baseline="0" noProof="0" dirty="0">
                          <a:solidFill>
                            <a:srgbClr val="000000"/>
                          </a:solidFill>
                          <a:latin typeface="Verdana"/>
                          <a:ea typeface="MS PGothic" pitchFamily="34" charset="-128"/>
                          <a:cs typeface="Verdana"/>
                        </a:rPr>
                        <a:t>Industrialized and secured Solution set-up and ready to use for a new contract in less than a week</a:t>
                      </a:r>
                    </a:p>
                  </a:txBody>
                  <a:tcPr marT="34298" marB="34298"/>
                </a:tc>
                <a:tc>
                  <a:txBody>
                    <a:bodyPr/>
                    <a:lstStyle/>
                    <a:p>
                      <a:pPr marL="268288" marR="0" indent="-268288" algn="l" defTabSz="457200" rtl="0" eaLnBrk="0" fontAlgn="base" latinLnBrk="0" hangingPunct="0">
                        <a:lnSpc>
                          <a:spcPct val="100000"/>
                        </a:lnSpc>
                        <a:spcBef>
                          <a:spcPct val="20000"/>
                        </a:spcBef>
                        <a:spcAft>
                          <a:spcPct val="0"/>
                        </a:spcAft>
                        <a:buClr>
                          <a:srgbClr val="0066A1"/>
                        </a:buClr>
                        <a:buSzTx/>
                        <a:buFont typeface="Lucida Sans Unicode" pitchFamily="34" charset="0"/>
                        <a:buChar char="▶"/>
                        <a:tabLst/>
                        <a:defRPr/>
                      </a:pPr>
                      <a:r>
                        <a:rPr lang="en-US" sz="1100" kern="1200" baseline="0" noProof="0" dirty="0">
                          <a:solidFill>
                            <a:srgbClr val="000000"/>
                          </a:solidFill>
                          <a:latin typeface="Verdana"/>
                          <a:ea typeface="MS PGothic" pitchFamily="34" charset="-128"/>
                          <a:cs typeface="Verdana"/>
                        </a:rPr>
                        <a:t>KI tools (SSC) provides on demand access to  B&amp;PS customers and subcontractors</a:t>
                      </a:r>
                    </a:p>
                    <a:p>
                      <a:pPr marL="539750" marR="0" lvl="1" indent="-269875" algn="l" defTabSz="457200" rtl="0" eaLnBrk="0" fontAlgn="base" latinLnBrk="0" hangingPunct="0">
                        <a:lnSpc>
                          <a:spcPct val="100000"/>
                        </a:lnSpc>
                        <a:spcBef>
                          <a:spcPct val="20000"/>
                        </a:spcBef>
                        <a:spcAft>
                          <a:spcPct val="0"/>
                        </a:spcAft>
                        <a:buClr>
                          <a:srgbClr val="0066A1"/>
                        </a:buClr>
                        <a:buSzTx/>
                        <a:buFont typeface="Arial" charset="0"/>
                        <a:buChar char="–"/>
                        <a:tabLst/>
                        <a:defRPr/>
                      </a:pPr>
                      <a:r>
                        <a:rPr lang="en-US" sz="1100" noProof="0" dirty="0">
                          <a:solidFill>
                            <a:srgbClr val="000000"/>
                          </a:solidFill>
                          <a:latin typeface="Verdana"/>
                          <a:ea typeface="Arial" charset="0"/>
                          <a:cs typeface="Verdana"/>
                        </a:rPr>
                        <a:t>Prerequisite: Third Party DAS-Id per user: </a:t>
                      </a:r>
                      <a:r>
                        <a:rPr lang="en-US" sz="1100" baseline="0" noProof="0" dirty="0">
                          <a:solidFill>
                            <a:srgbClr val="000000"/>
                          </a:solidFill>
                          <a:latin typeface="Verdana"/>
                          <a:ea typeface="Arial" charset="0"/>
                          <a:cs typeface="Verdana"/>
                          <a:hlinkClick r:id="rId2" action="ppaction://hlinksldjump"/>
                        </a:rPr>
                        <a:t>slide 36</a:t>
                      </a:r>
                      <a:endParaRPr lang="en-US" sz="1100" noProof="0" dirty="0">
                        <a:solidFill>
                          <a:srgbClr val="000000"/>
                        </a:solidFill>
                        <a:latin typeface="Verdana"/>
                        <a:ea typeface="Arial" charset="0"/>
                        <a:cs typeface="Verdana"/>
                      </a:endParaRPr>
                    </a:p>
                    <a:p>
                      <a:pPr marL="539750" marR="0" lvl="1" indent="-269875" algn="l" defTabSz="457200" rtl="0" eaLnBrk="0" fontAlgn="base" latinLnBrk="0" hangingPunct="0">
                        <a:lnSpc>
                          <a:spcPct val="100000"/>
                        </a:lnSpc>
                        <a:spcBef>
                          <a:spcPct val="20000"/>
                        </a:spcBef>
                        <a:spcAft>
                          <a:spcPct val="0"/>
                        </a:spcAft>
                        <a:buClr>
                          <a:srgbClr val="0066A1"/>
                        </a:buClr>
                        <a:buSzTx/>
                        <a:buFont typeface="Arial" charset="0"/>
                        <a:buChar char="–"/>
                        <a:tabLst/>
                        <a:defRPr/>
                      </a:pPr>
                      <a:r>
                        <a:rPr lang="en-US" sz="1100" noProof="0" dirty="0">
                          <a:solidFill>
                            <a:srgbClr val="000000"/>
                          </a:solidFill>
                          <a:latin typeface="Verdana"/>
                          <a:ea typeface="Arial" charset="0"/>
                          <a:cs typeface="Verdana"/>
                        </a:rPr>
                        <a:t>Local HR is</a:t>
                      </a:r>
                      <a:r>
                        <a:rPr lang="en-US" sz="1100" baseline="0" noProof="0" dirty="0">
                          <a:solidFill>
                            <a:srgbClr val="000000"/>
                          </a:solidFill>
                          <a:latin typeface="Verdana"/>
                          <a:ea typeface="Arial" charset="0"/>
                          <a:cs typeface="Verdana"/>
                        </a:rPr>
                        <a:t> responsible to create Das Ids for Third Party users</a:t>
                      </a:r>
                      <a:endParaRPr lang="en-US" sz="1100" noProof="0" dirty="0">
                        <a:solidFill>
                          <a:srgbClr val="000000"/>
                        </a:solidFill>
                        <a:latin typeface="Verdana"/>
                        <a:ea typeface="Arial" charset="0"/>
                        <a:cs typeface="Verdana"/>
                      </a:endParaRPr>
                    </a:p>
                    <a:p>
                      <a:pPr marL="268288" marR="0" indent="-268288" algn="l" defTabSz="457200" rtl="0" eaLnBrk="0" fontAlgn="base" latinLnBrk="0" hangingPunct="0">
                        <a:lnSpc>
                          <a:spcPct val="100000"/>
                        </a:lnSpc>
                        <a:spcBef>
                          <a:spcPct val="20000"/>
                        </a:spcBef>
                        <a:spcAft>
                          <a:spcPct val="0"/>
                        </a:spcAft>
                        <a:buClr>
                          <a:srgbClr val="0066A1"/>
                        </a:buClr>
                        <a:buSzTx/>
                        <a:buFont typeface="Lucida Sans Unicode" pitchFamily="34" charset="0"/>
                        <a:buChar char="▶"/>
                        <a:tabLst/>
                        <a:defRPr/>
                      </a:pPr>
                      <a:r>
                        <a:rPr lang="en-US" sz="1100" kern="1200" baseline="0" noProof="0" dirty="0">
                          <a:solidFill>
                            <a:srgbClr val="000000"/>
                          </a:solidFill>
                          <a:latin typeface="Verdana"/>
                          <a:ea typeface="MS PGothic" pitchFamily="34" charset="-128"/>
                          <a:cs typeface="Verdana"/>
                        </a:rPr>
                        <a:t>Pricing model is per month and depending on agreement and costs contractually defined with the vendors</a:t>
                      </a:r>
                      <a:endParaRPr lang="en-US" sz="1100" kern="1200" noProof="0" dirty="0">
                        <a:solidFill>
                          <a:srgbClr val="000000"/>
                        </a:solidFill>
                        <a:latin typeface="Verdana"/>
                        <a:ea typeface="Arial" charset="0"/>
                        <a:cs typeface="Verdana"/>
                      </a:endParaRPr>
                    </a:p>
                  </a:txBody>
                  <a:tcPr marT="34298" marB="34298"/>
                </a:tc>
                <a:extLst>
                  <a:ext uri="{0D108BD9-81ED-4DB2-BD59-A6C34878D82A}">
                    <a16:rowId xmlns:a16="http://schemas.microsoft.com/office/drawing/2014/main" val="10001"/>
                  </a:ext>
                </a:extLst>
              </a:tr>
            </a:tbl>
          </a:graphicData>
        </a:graphic>
      </p:graphicFrame>
      <p:sp>
        <p:nvSpPr>
          <p:cNvPr id="16409" name="Rechteck 5"/>
          <p:cNvSpPr>
            <a:spLocks noChangeArrowheads="1"/>
          </p:cNvSpPr>
          <p:nvPr/>
        </p:nvSpPr>
        <p:spPr bwMode="auto">
          <a:xfrm>
            <a:off x="31823" y="4470380"/>
            <a:ext cx="873442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Lucida Sans Unicode" pitchFamily="34" charset="0"/>
                <a:ea typeface="MS PGothic" pitchFamily="34" charset="-128"/>
              </a:defRPr>
            </a:lvl1pPr>
            <a:lvl2pPr marL="742950" indent="-285750" eaLnBrk="0" hangingPunct="0">
              <a:defRPr>
                <a:solidFill>
                  <a:schemeClr val="tx1"/>
                </a:solidFill>
                <a:latin typeface="Lucida Sans Unicode" pitchFamily="34" charset="0"/>
                <a:ea typeface="MS PGothic" pitchFamily="34" charset="-128"/>
              </a:defRPr>
            </a:lvl2pPr>
            <a:lvl3pPr marL="1143000" indent="-228600" eaLnBrk="0" hangingPunct="0">
              <a:defRPr>
                <a:solidFill>
                  <a:schemeClr val="tx1"/>
                </a:solidFill>
                <a:latin typeface="Lucida Sans Unicode" pitchFamily="34" charset="0"/>
                <a:ea typeface="MS PGothic" pitchFamily="34" charset="-128"/>
              </a:defRPr>
            </a:lvl3pPr>
            <a:lvl4pPr marL="1600200" indent="-228600" eaLnBrk="0" hangingPunct="0">
              <a:defRPr>
                <a:solidFill>
                  <a:schemeClr val="tx1"/>
                </a:solidFill>
                <a:latin typeface="Lucida Sans Unicode" pitchFamily="34" charset="0"/>
                <a:ea typeface="MS PGothic" pitchFamily="34" charset="-128"/>
              </a:defRPr>
            </a:lvl4pPr>
            <a:lvl5pPr marL="2057400" indent="-228600" eaLnBrk="0" hangingPunct="0">
              <a:defRPr>
                <a:solidFill>
                  <a:schemeClr val="tx1"/>
                </a:solidFill>
                <a:latin typeface="Lucida Sans Unicode"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Lucida Sans Unicode"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Lucida Sans Unicode"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Lucida Sans Unicode"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Lucida Sans Unicode" pitchFamily="34" charset="0"/>
                <a:ea typeface="MS PGothic" pitchFamily="34" charset="-128"/>
              </a:defRPr>
            </a:lvl9pPr>
          </a:lstStyle>
          <a:p>
            <a:pPr eaLnBrk="1" fontAlgn="base" hangingPunct="1">
              <a:spcBef>
                <a:spcPct val="0"/>
              </a:spcBef>
              <a:spcAft>
                <a:spcPct val="0"/>
              </a:spcAft>
            </a:pPr>
            <a:r>
              <a:rPr lang="en-US" altLang="en-US" sz="1100" dirty="0">
                <a:solidFill>
                  <a:srgbClr val="000000"/>
                </a:solidFill>
              </a:rPr>
              <a:t>* </a:t>
            </a:r>
            <a:r>
              <a:rPr lang="en-US" altLang="en-US" sz="1100" dirty="0">
                <a:solidFill>
                  <a:srgbClr val="000000"/>
                </a:solidFill>
                <a:latin typeface="Verdana" panose="020B0604030504040204" pitchFamily="34" charset="0"/>
                <a:ea typeface="Verdana" panose="020B0604030504040204" pitchFamily="34" charset="0"/>
                <a:cs typeface="Verdana" panose="020B0604030504040204" pitchFamily="34" charset="0"/>
              </a:rPr>
              <a:t>Precise price will be provided on demand by B&amp;PS standard tooling officer based on concrete project details</a:t>
            </a:r>
          </a:p>
        </p:txBody>
      </p:sp>
    </p:spTree>
    <p:extLst>
      <p:ext uri="{BB962C8B-B14F-4D97-AF65-F5344CB8AC3E}">
        <p14:creationId xmlns:p14="http://schemas.microsoft.com/office/powerpoint/2010/main" val="1915764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38B1C-05F3-4733-A858-BE42D015920F}"/>
              </a:ext>
            </a:extLst>
          </p:cNvPr>
          <p:cNvSpPr>
            <a:spLocks noGrp="1"/>
          </p:cNvSpPr>
          <p:nvPr>
            <p:ph type="title"/>
          </p:nvPr>
        </p:nvSpPr>
        <p:spPr/>
        <p:txBody>
          <a:bodyPr/>
          <a:lstStyle/>
          <a:p>
            <a:r>
              <a:rPr lang="en-US" dirty="0"/>
              <a:t>Pricing for B&amp;PS Customers (1/2)</a:t>
            </a:r>
            <a:br>
              <a:rPr lang="en-US" dirty="0"/>
            </a:br>
            <a:endParaRPr lang="en-IN" dirty="0"/>
          </a:p>
        </p:txBody>
      </p:sp>
      <p:graphicFrame>
        <p:nvGraphicFramePr>
          <p:cNvPr id="4" name="Content Placeholder 3">
            <a:extLst>
              <a:ext uri="{FF2B5EF4-FFF2-40B4-BE49-F238E27FC236}">
                <a16:creationId xmlns:a16="http://schemas.microsoft.com/office/drawing/2014/main" id="{046E973C-1E4E-473F-9A8C-A295EE508B3E}"/>
              </a:ext>
            </a:extLst>
          </p:cNvPr>
          <p:cNvGraphicFramePr>
            <a:graphicFrameLocks noGrp="1"/>
          </p:cNvGraphicFramePr>
          <p:nvPr>
            <p:ph idx="1"/>
            <p:extLst>
              <p:ext uri="{D42A27DB-BD31-4B8C-83A1-F6EECF244321}">
                <p14:modId xmlns:p14="http://schemas.microsoft.com/office/powerpoint/2010/main" val="2771374122"/>
              </p:ext>
            </p:extLst>
          </p:nvPr>
        </p:nvGraphicFramePr>
        <p:xfrm>
          <a:off x="152400" y="1995686"/>
          <a:ext cx="8747124" cy="2486300"/>
        </p:xfrm>
        <a:graphic>
          <a:graphicData uri="http://schemas.openxmlformats.org/drawingml/2006/table">
            <a:tbl>
              <a:tblPr/>
              <a:tblGrid>
                <a:gridCol w="793080">
                  <a:extLst>
                    <a:ext uri="{9D8B030D-6E8A-4147-A177-3AD203B41FA5}">
                      <a16:colId xmlns:a16="http://schemas.microsoft.com/office/drawing/2014/main" val="1440151590"/>
                    </a:ext>
                  </a:extLst>
                </a:gridCol>
                <a:gridCol w="836656">
                  <a:extLst>
                    <a:ext uri="{9D8B030D-6E8A-4147-A177-3AD203B41FA5}">
                      <a16:colId xmlns:a16="http://schemas.microsoft.com/office/drawing/2014/main" val="3630785053"/>
                    </a:ext>
                  </a:extLst>
                </a:gridCol>
                <a:gridCol w="627492">
                  <a:extLst>
                    <a:ext uri="{9D8B030D-6E8A-4147-A177-3AD203B41FA5}">
                      <a16:colId xmlns:a16="http://schemas.microsoft.com/office/drawing/2014/main" val="1742252175"/>
                    </a:ext>
                  </a:extLst>
                </a:gridCol>
                <a:gridCol w="732074">
                  <a:extLst>
                    <a:ext uri="{9D8B030D-6E8A-4147-A177-3AD203B41FA5}">
                      <a16:colId xmlns:a16="http://schemas.microsoft.com/office/drawing/2014/main" val="1541476181"/>
                    </a:ext>
                  </a:extLst>
                </a:gridCol>
                <a:gridCol w="1603591">
                  <a:extLst>
                    <a:ext uri="{9D8B030D-6E8A-4147-A177-3AD203B41FA5}">
                      <a16:colId xmlns:a16="http://schemas.microsoft.com/office/drawing/2014/main" val="1871760064"/>
                    </a:ext>
                  </a:extLst>
                </a:gridCol>
                <a:gridCol w="662353">
                  <a:extLst>
                    <a:ext uri="{9D8B030D-6E8A-4147-A177-3AD203B41FA5}">
                      <a16:colId xmlns:a16="http://schemas.microsoft.com/office/drawing/2014/main" val="3345402194"/>
                    </a:ext>
                  </a:extLst>
                </a:gridCol>
                <a:gridCol w="708834">
                  <a:extLst>
                    <a:ext uri="{9D8B030D-6E8A-4147-A177-3AD203B41FA5}">
                      <a16:colId xmlns:a16="http://schemas.microsoft.com/office/drawing/2014/main" val="4096956026"/>
                    </a:ext>
                  </a:extLst>
                </a:gridCol>
                <a:gridCol w="688498">
                  <a:extLst>
                    <a:ext uri="{9D8B030D-6E8A-4147-A177-3AD203B41FA5}">
                      <a16:colId xmlns:a16="http://schemas.microsoft.com/office/drawing/2014/main" val="4153550804"/>
                    </a:ext>
                  </a:extLst>
                </a:gridCol>
                <a:gridCol w="662353">
                  <a:extLst>
                    <a:ext uri="{9D8B030D-6E8A-4147-A177-3AD203B41FA5}">
                      <a16:colId xmlns:a16="http://schemas.microsoft.com/office/drawing/2014/main" val="2485398124"/>
                    </a:ext>
                  </a:extLst>
                </a:gridCol>
                <a:gridCol w="708834">
                  <a:extLst>
                    <a:ext uri="{9D8B030D-6E8A-4147-A177-3AD203B41FA5}">
                      <a16:colId xmlns:a16="http://schemas.microsoft.com/office/drawing/2014/main" val="469805750"/>
                    </a:ext>
                  </a:extLst>
                </a:gridCol>
                <a:gridCol w="723359">
                  <a:extLst>
                    <a:ext uri="{9D8B030D-6E8A-4147-A177-3AD203B41FA5}">
                      <a16:colId xmlns:a16="http://schemas.microsoft.com/office/drawing/2014/main" val="2243469112"/>
                    </a:ext>
                  </a:extLst>
                </a:gridCol>
              </a:tblGrid>
              <a:tr h="348954">
                <a:tc>
                  <a:txBody>
                    <a:bodyPr/>
                    <a:lstStyle/>
                    <a:p>
                      <a:pPr algn="ctr" fontAlgn="ctr"/>
                      <a:r>
                        <a:rPr lang="en-IN" sz="900" b="1" i="0" u="none" strike="noStrike">
                          <a:solidFill>
                            <a:srgbClr val="000000"/>
                          </a:solidFill>
                          <a:effectLst/>
                          <a:latin typeface="Calibri" panose="020F0502020204030204" pitchFamily="34" charset="0"/>
                        </a:rPr>
                        <a:t>Vendor</a:t>
                      </a:r>
                    </a:p>
                  </a:txBody>
                  <a:tcPr marL="8724" marR="8724" marT="87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gridSpan="3">
                  <a:txBody>
                    <a:bodyPr/>
                    <a:lstStyle/>
                    <a:p>
                      <a:pPr algn="ctr" fontAlgn="ctr"/>
                      <a:r>
                        <a:rPr lang="en-IN" sz="900" b="1" i="0" u="none" strike="noStrike">
                          <a:solidFill>
                            <a:srgbClr val="000000"/>
                          </a:solidFill>
                          <a:effectLst/>
                          <a:latin typeface="Calibri" panose="020F0502020204030204" pitchFamily="34" charset="0"/>
                        </a:rPr>
                        <a:t>HPE MICROFOCUS</a:t>
                      </a:r>
                    </a:p>
                  </a:txBody>
                  <a:tcPr marL="8724" marR="8724" marT="87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hMerge="1">
                  <a:txBody>
                    <a:bodyPr/>
                    <a:lstStyle/>
                    <a:p>
                      <a:endParaRPr lang="en-IN"/>
                    </a:p>
                  </a:txBody>
                  <a:tcPr/>
                </a:tc>
                <a:tc hMerge="1">
                  <a:txBody>
                    <a:bodyPr/>
                    <a:lstStyle/>
                    <a:p>
                      <a:endParaRPr lang="en-IN"/>
                    </a:p>
                  </a:txBody>
                  <a:tcPr/>
                </a:tc>
                <a:tc>
                  <a:txBody>
                    <a:bodyPr/>
                    <a:lstStyle/>
                    <a:p>
                      <a:pPr algn="ctr" fontAlgn="ctr"/>
                      <a:r>
                        <a:rPr lang="en-IN" sz="900" b="1" i="0" u="none" strike="noStrike">
                          <a:solidFill>
                            <a:srgbClr val="000000"/>
                          </a:solidFill>
                          <a:effectLst/>
                          <a:latin typeface="Calibri" panose="020F0502020204030204" pitchFamily="34" charset="0"/>
                        </a:rPr>
                        <a:t>ALL Rational tools [IBM ] </a:t>
                      </a:r>
                    </a:p>
                  </a:txBody>
                  <a:tcPr marL="8724" marR="8724" marT="87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900" b="1" i="0" u="none" strike="noStrike">
                          <a:solidFill>
                            <a:srgbClr val="000000"/>
                          </a:solidFill>
                          <a:effectLst/>
                          <a:latin typeface="Calibri" panose="020F0502020204030204" pitchFamily="34" charset="0"/>
                        </a:rPr>
                        <a:t>WorkSmart</a:t>
                      </a:r>
                    </a:p>
                  </a:txBody>
                  <a:tcPr marL="8724" marR="8724" marT="87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900" b="1" i="0" u="none" strike="noStrike">
                          <a:solidFill>
                            <a:srgbClr val="000000"/>
                          </a:solidFill>
                          <a:effectLst/>
                          <a:latin typeface="Calibri" panose="020F0502020204030204" pitchFamily="34" charset="0"/>
                        </a:rPr>
                        <a:t>ServiceNow</a:t>
                      </a:r>
                    </a:p>
                  </a:txBody>
                  <a:tcPr marL="8724" marR="8724" marT="87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900" b="1" i="0" u="none" strike="noStrike">
                          <a:solidFill>
                            <a:srgbClr val="000000"/>
                          </a:solidFill>
                          <a:effectLst/>
                          <a:latin typeface="Calibri" panose="020F0502020204030204" pitchFamily="34" charset="0"/>
                        </a:rPr>
                        <a:t>GitHub</a:t>
                      </a:r>
                    </a:p>
                  </a:txBody>
                  <a:tcPr marL="8724" marR="8724" marT="87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900" b="1" i="0" u="none" strike="noStrike">
                          <a:solidFill>
                            <a:srgbClr val="000000"/>
                          </a:solidFill>
                          <a:effectLst/>
                          <a:latin typeface="Calibri" panose="020F0502020204030204" pitchFamily="34" charset="0"/>
                        </a:rPr>
                        <a:t>Microsoft</a:t>
                      </a:r>
                    </a:p>
                  </a:txBody>
                  <a:tcPr marL="8724" marR="8724" marT="87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gridSpan="2">
                  <a:txBody>
                    <a:bodyPr/>
                    <a:lstStyle/>
                    <a:p>
                      <a:pPr algn="ctr" fontAlgn="ctr"/>
                      <a:r>
                        <a:rPr lang="en-IN" sz="900" b="1" i="0" u="none" strike="noStrike">
                          <a:solidFill>
                            <a:srgbClr val="000000"/>
                          </a:solidFill>
                          <a:effectLst/>
                          <a:latin typeface="Calibri" panose="020F0502020204030204" pitchFamily="34" charset="0"/>
                        </a:rPr>
                        <a:t>IBM – AppScan tool </a:t>
                      </a:r>
                    </a:p>
                  </a:txBody>
                  <a:tcPr marL="8724" marR="8724" marT="87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hMerge="1">
                  <a:txBody>
                    <a:bodyPr/>
                    <a:lstStyle/>
                    <a:p>
                      <a:endParaRPr lang="en-IN"/>
                    </a:p>
                  </a:txBody>
                  <a:tcPr/>
                </a:tc>
                <a:extLst>
                  <a:ext uri="{0D108BD9-81ED-4DB2-BD59-A6C34878D82A}">
                    <a16:rowId xmlns:a16="http://schemas.microsoft.com/office/drawing/2014/main" val="415104289"/>
                  </a:ext>
                </a:extLst>
              </a:tr>
              <a:tr h="985796">
                <a:tc>
                  <a:txBody>
                    <a:bodyPr/>
                    <a:lstStyle/>
                    <a:p>
                      <a:pPr algn="ctr" fontAlgn="ctr"/>
                      <a:r>
                        <a:rPr lang="en-IN" sz="900" b="1" i="0" u="none" strike="noStrike">
                          <a:solidFill>
                            <a:srgbClr val="000000"/>
                          </a:solidFill>
                          <a:effectLst/>
                          <a:latin typeface="Calibri" panose="020F0502020204030204" pitchFamily="34" charset="0"/>
                        </a:rPr>
                        <a:t>Tools</a:t>
                      </a:r>
                    </a:p>
                  </a:txBody>
                  <a:tcPr marL="8724" marR="8724" marT="87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IN" sz="900" b="1" i="0" u="none" strike="noStrike">
                          <a:solidFill>
                            <a:srgbClr val="000000"/>
                          </a:solidFill>
                          <a:effectLst/>
                          <a:latin typeface="Calibri" panose="020F0502020204030204" pitchFamily="34" charset="0"/>
                        </a:rPr>
                        <a:t>Performance Center</a:t>
                      </a:r>
                      <a:br>
                        <a:rPr lang="en-IN" sz="900" b="1" i="0" u="none" strike="noStrike">
                          <a:solidFill>
                            <a:srgbClr val="000000"/>
                          </a:solidFill>
                          <a:effectLst/>
                          <a:latin typeface="Calibri" panose="020F0502020204030204" pitchFamily="34" charset="0"/>
                        </a:rPr>
                      </a:br>
                      <a:r>
                        <a:rPr lang="en-IN" sz="900" b="1" i="0" u="none" strike="noStrike">
                          <a:solidFill>
                            <a:srgbClr val="000000"/>
                          </a:solidFill>
                          <a:effectLst/>
                          <a:latin typeface="Calibri" panose="020F0502020204030204" pitchFamily="34" charset="0"/>
                        </a:rPr>
                        <a:t>[HPPC ]</a:t>
                      </a:r>
                    </a:p>
                  </a:txBody>
                  <a:tcPr marL="8724" marR="8724" marT="87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IN" sz="900" b="1" i="0" u="none" strike="noStrike">
                          <a:solidFill>
                            <a:srgbClr val="000000"/>
                          </a:solidFill>
                          <a:effectLst/>
                          <a:latin typeface="Calibri" panose="020F0502020204030204" pitchFamily="34" charset="0"/>
                        </a:rPr>
                        <a:t>HP ALM, Octane &amp; UFT</a:t>
                      </a:r>
                    </a:p>
                  </a:txBody>
                  <a:tcPr marL="8724" marR="8724" marT="87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US" sz="900" b="1" i="0" u="none" strike="noStrike">
                          <a:solidFill>
                            <a:srgbClr val="000000"/>
                          </a:solidFill>
                          <a:effectLst/>
                          <a:latin typeface="Calibri" panose="020F0502020204030204" pitchFamily="34" charset="0"/>
                        </a:rPr>
                        <a:t>Octane for Customer PO (Product Owner)</a:t>
                      </a:r>
                    </a:p>
                  </a:txBody>
                  <a:tcPr marL="8724" marR="8724" marT="87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IN" sz="900" b="1" i="0" u="none" strike="noStrike">
                          <a:solidFill>
                            <a:srgbClr val="000000"/>
                          </a:solidFill>
                          <a:effectLst/>
                          <a:latin typeface="Calibri" panose="020F0502020204030204" pitchFamily="34" charset="0"/>
                        </a:rPr>
                        <a:t>Clear Case  ,Clear Quest , Jazz suite (RTC, RRC, RQM)  ,Other Rational tools (RSA, RDM, etc.)</a:t>
                      </a:r>
                    </a:p>
                  </a:txBody>
                  <a:tcPr marL="8724" marR="8724" marT="87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IN" sz="900" b="1" i="0" u="none" strike="noStrike" dirty="0">
                          <a:solidFill>
                            <a:srgbClr val="000000"/>
                          </a:solidFill>
                          <a:effectLst/>
                          <a:latin typeface="Calibri" panose="020F0502020204030204" pitchFamily="34" charset="0"/>
                        </a:rPr>
                        <a:t>ePM</a:t>
                      </a:r>
                    </a:p>
                  </a:txBody>
                  <a:tcPr marL="8724" marR="8724" marT="87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IN" sz="900" b="1" i="0" u="none" strike="noStrike">
                          <a:solidFill>
                            <a:srgbClr val="000000"/>
                          </a:solidFill>
                          <a:effectLst/>
                          <a:latin typeface="Calibri" panose="020F0502020204030204" pitchFamily="34" charset="0"/>
                        </a:rPr>
                        <a:t>Service Now</a:t>
                      </a:r>
                    </a:p>
                  </a:txBody>
                  <a:tcPr marL="8724" marR="8724" marT="87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IN" sz="900" b="1" i="0" u="none" strike="noStrike">
                          <a:solidFill>
                            <a:srgbClr val="000000"/>
                          </a:solidFill>
                          <a:effectLst/>
                          <a:latin typeface="Calibri" panose="020F0502020204030204" pitchFamily="34" charset="0"/>
                        </a:rPr>
                        <a:t>GitHub</a:t>
                      </a:r>
                    </a:p>
                  </a:txBody>
                  <a:tcPr marL="8724" marR="8724" marT="87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IN" sz="900" b="1" i="0" u="none" strike="noStrike">
                          <a:solidFill>
                            <a:srgbClr val="000000"/>
                          </a:solidFill>
                          <a:effectLst/>
                          <a:latin typeface="Calibri" panose="020F0502020204030204" pitchFamily="34" charset="0"/>
                        </a:rPr>
                        <a:t>TFS</a:t>
                      </a:r>
                    </a:p>
                  </a:txBody>
                  <a:tcPr marL="8724" marR="8724" marT="87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IN" sz="900" b="1" i="0" u="none" strike="noStrike">
                          <a:solidFill>
                            <a:srgbClr val="000000"/>
                          </a:solidFill>
                          <a:effectLst/>
                          <a:latin typeface="Calibri" panose="020F0502020204030204" pitchFamily="34" charset="0"/>
                        </a:rPr>
                        <a:t>AppScan Standard</a:t>
                      </a:r>
                    </a:p>
                  </a:txBody>
                  <a:tcPr marL="8724" marR="8724" marT="87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IN" sz="900" b="1" i="0" u="none" strike="noStrike">
                          <a:solidFill>
                            <a:srgbClr val="000000"/>
                          </a:solidFill>
                          <a:effectLst/>
                          <a:latin typeface="Calibri" panose="020F0502020204030204" pitchFamily="34" charset="0"/>
                        </a:rPr>
                        <a:t>AppScan Source</a:t>
                      </a:r>
                    </a:p>
                  </a:txBody>
                  <a:tcPr marL="8724" marR="8724" marT="87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870080603"/>
                  </a:ext>
                </a:extLst>
              </a:tr>
              <a:tr h="1151550">
                <a:tc>
                  <a:txBody>
                    <a:bodyPr/>
                    <a:lstStyle/>
                    <a:p>
                      <a:pPr algn="ctr" fontAlgn="ctr"/>
                      <a:r>
                        <a:rPr lang="en-US" sz="900" b="0" i="0" u="none" strike="noStrike">
                          <a:solidFill>
                            <a:srgbClr val="000000"/>
                          </a:solidFill>
                          <a:effectLst/>
                          <a:latin typeface="Calibri" panose="020F0502020204030204" pitchFamily="34" charset="0"/>
                        </a:rPr>
                        <a:t>Cost : KI tools (SSC) tools licenses cost for Customers</a:t>
                      </a:r>
                    </a:p>
                  </a:txBody>
                  <a:tcPr marL="8724" marR="8724" marT="87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Price per campaign and per number of virtual users</a:t>
                      </a:r>
                    </a:p>
                  </a:txBody>
                  <a:tcPr marL="8724" marR="8724" marT="87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200€ per concurrent user per month </a:t>
                      </a:r>
                    </a:p>
                  </a:txBody>
                  <a:tcPr marL="8724" marR="8724" marT="87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20 € per month (Octane specific price for Customer  Product Owner</a:t>
                      </a:r>
                    </a:p>
                    <a:p>
                      <a:pPr algn="ctr" fontAlgn="ctr"/>
                      <a:r>
                        <a:rPr lang="en-US" sz="900" b="0" i="0" u="none" strike="noStrike" dirty="0">
                          <a:solidFill>
                            <a:srgbClr val="000000"/>
                          </a:solidFill>
                          <a:effectLst/>
                          <a:latin typeface="Calibri" panose="020F0502020204030204" pitchFamily="34" charset="0"/>
                        </a:rPr>
                        <a:t>(PO). </a:t>
                      </a:r>
                      <a:r>
                        <a:rPr lang="en-US" sz="900" b="1" i="0" u="none" strike="noStrike" dirty="0">
                          <a:solidFill>
                            <a:srgbClr val="000000"/>
                          </a:solidFill>
                          <a:effectLst/>
                          <a:latin typeface="Calibri" panose="020F0502020204030204" pitchFamily="34" charset="0"/>
                        </a:rPr>
                        <a:t>One unique PO can be declared.  </a:t>
                      </a:r>
                    </a:p>
                  </a:txBody>
                  <a:tcPr marL="8724" marR="8724" marT="87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*29€ per user per month is applicable towards usage of ALL Rational tools </a:t>
                      </a:r>
                      <a:br>
                        <a:rPr lang="en-US" sz="900" b="0" i="0" u="none" strike="noStrike" dirty="0">
                          <a:solidFill>
                            <a:srgbClr val="000000"/>
                          </a:solidFill>
                          <a:effectLst/>
                          <a:latin typeface="Calibri" panose="020F0502020204030204" pitchFamily="34" charset="0"/>
                        </a:rPr>
                      </a:br>
                      <a:r>
                        <a:rPr lang="en-US" sz="900" b="0" i="0" u="none" strike="noStrike" dirty="0">
                          <a:solidFill>
                            <a:srgbClr val="000000"/>
                          </a:solidFill>
                          <a:effectLst/>
                          <a:latin typeface="Calibri" panose="020F0502020204030204" pitchFamily="34" charset="0"/>
                        </a:rPr>
                        <a:t>*Charge to be levied if user has accessed the Rational tools at least once in the month.</a:t>
                      </a:r>
                    </a:p>
                  </a:txBody>
                  <a:tcPr marL="8724" marR="8724" marT="87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11€ per </a:t>
                      </a:r>
                      <a:br>
                        <a:rPr lang="en-IN" sz="900" b="0" i="0" u="none" strike="noStrike">
                          <a:solidFill>
                            <a:srgbClr val="000000"/>
                          </a:solidFill>
                          <a:effectLst/>
                          <a:latin typeface="Calibri" panose="020F0502020204030204" pitchFamily="34" charset="0"/>
                        </a:rPr>
                      </a:br>
                      <a:r>
                        <a:rPr lang="en-IN" sz="900" b="0" i="0" u="none" strike="noStrike">
                          <a:solidFill>
                            <a:srgbClr val="000000"/>
                          </a:solidFill>
                          <a:effectLst/>
                          <a:latin typeface="Calibri" panose="020F0502020204030204" pitchFamily="34" charset="0"/>
                        </a:rPr>
                        <a:t>user per month </a:t>
                      </a:r>
                    </a:p>
                  </a:txBody>
                  <a:tcPr marL="8724" marR="8724" marT="87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dirty="0">
                          <a:solidFill>
                            <a:srgbClr val="000000"/>
                          </a:solidFill>
                          <a:effectLst/>
                          <a:latin typeface="Calibri" panose="020F0502020204030204" pitchFamily="34" charset="0"/>
                          <a:hlinkClick r:id="rId2" action="ppaction://hlinksldjump"/>
                        </a:rPr>
                        <a:t>Refer Slide# 20</a:t>
                      </a:r>
                      <a:endParaRPr lang="en-IN" sz="900" b="0" i="0" u="none" strike="noStrike" dirty="0">
                        <a:solidFill>
                          <a:srgbClr val="000000"/>
                        </a:solidFill>
                        <a:effectLst/>
                        <a:latin typeface="Calibri" panose="020F0502020204030204" pitchFamily="34" charset="0"/>
                      </a:endParaRPr>
                    </a:p>
                  </a:txBody>
                  <a:tcPr marL="8724" marR="8724" marT="87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15€ per </a:t>
                      </a:r>
                      <a:br>
                        <a:rPr lang="en-IN" sz="900" b="0" i="0" u="none" strike="noStrike">
                          <a:solidFill>
                            <a:srgbClr val="000000"/>
                          </a:solidFill>
                          <a:effectLst/>
                          <a:latin typeface="Calibri" panose="020F0502020204030204" pitchFamily="34" charset="0"/>
                        </a:rPr>
                      </a:br>
                      <a:r>
                        <a:rPr lang="en-IN" sz="900" b="0" i="0" u="none" strike="noStrike">
                          <a:solidFill>
                            <a:srgbClr val="000000"/>
                          </a:solidFill>
                          <a:effectLst/>
                          <a:latin typeface="Calibri" panose="020F0502020204030204" pitchFamily="34" charset="0"/>
                        </a:rPr>
                        <a:t>user per month </a:t>
                      </a:r>
                    </a:p>
                  </a:txBody>
                  <a:tcPr marL="8724" marR="8724" marT="87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18.5€ per </a:t>
                      </a:r>
                      <a:br>
                        <a:rPr lang="en-IN" sz="900" b="0" i="0" u="none" strike="noStrike">
                          <a:solidFill>
                            <a:srgbClr val="000000"/>
                          </a:solidFill>
                          <a:effectLst/>
                          <a:latin typeface="Calibri" panose="020F0502020204030204" pitchFamily="34" charset="0"/>
                        </a:rPr>
                      </a:br>
                      <a:r>
                        <a:rPr lang="en-IN" sz="900" b="0" i="0" u="none" strike="noStrike">
                          <a:solidFill>
                            <a:srgbClr val="000000"/>
                          </a:solidFill>
                          <a:effectLst/>
                          <a:latin typeface="Calibri" panose="020F0502020204030204" pitchFamily="34" charset="0"/>
                        </a:rPr>
                        <a:t>user per month </a:t>
                      </a:r>
                    </a:p>
                  </a:txBody>
                  <a:tcPr marL="8724" marR="8724" marT="87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660 € per user per month </a:t>
                      </a:r>
                    </a:p>
                  </a:txBody>
                  <a:tcPr marL="8724" marR="8724" marT="87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dirty="0">
                          <a:solidFill>
                            <a:srgbClr val="000000"/>
                          </a:solidFill>
                          <a:effectLst/>
                          <a:latin typeface="Calibri" panose="020F0502020204030204" pitchFamily="34" charset="0"/>
                        </a:rPr>
                        <a:t>640 € per user per month</a:t>
                      </a:r>
                    </a:p>
                  </a:txBody>
                  <a:tcPr marL="8724" marR="8724" marT="87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03186987"/>
                  </a:ext>
                </a:extLst>
              </a:tr>
            </a:tbl>
          </a:graphicData>
        </a:graphic>
      </p:graphicFrame>
      <p:sp>
        <p:nvSpPr>
          <p:cNvPr id="5" name="Espace réservé du contenu 2">
            <a:extLst>
              <a:ext uri="{FF2B5EF4-FFF2-40B4-BE49-F238E27FC236}">
                <a16:creationId xmlns:a16="http://schemas.microsoft.com/office/drawing/2014/main" id="{909E741B-7EC8-4DB3-B952-9E6E1234416F}"/>
              </a:ext>
            </a:extLst>
          </p:cNvPr>
          <p:cNvSpPr txBox="1">
            <a:spLocks/>
          </p:cNvSpPr>
          <p:nvPr/>
        </p:nvSpPr>
        <p:spPr bwMode="auto">
          <a:xfrm>
            <a:off x="152400" y="987574"/>
            <a:ext cx="8747125"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27" tIns="45714" rIns="91427" bIns="45714" numCol="1" anchor="t" anchorCtr="0" compatLnSpc="1">
            <a:prstTxWarp prst="textNoShape">
              <a:avLst/>
            </a:prstTxWarp>
            <a:normAutofit fontScale="85000" lnSpcReduction="10000"/>
          </a:bodyPr>
          <a:lstStyle>
            <a:lvl1pPr marL="268288" indent="-268288" algn="l" rtl="0" eaLnBrk="0" fontAlgn="base" hangingPunct="0">
              <a:spcBef>
                <a:spcPct val="20000"/>
              </a:spcBef>
              <a:spcAft>
                <a:spcPct val="0"/>
              </a:spcAft>
              <a:buClr>
                <a:srgbClr val="0066A1"/>
              </a:buClr>
              <a:buFont typeface="Lucida Sans Unicode" pitchFamily="34" charset="0"/>
              <a:buChar char="▶"/>
              <a:defRPr sz="1600">
                <a:solidFill>
                  <a:srgbClr val="000000"/>
                </a:solidFill>
                <a:latin typeface="Verdana"/>
                <a:ea typeface="MS PGothic" pitchFamily="34" charset="-128"/>
                <a:cs typeface="Verdana"/>
              </a:defRPr>
            </a:lvl1pPr>
            <a:lvl2pPr marL="539750" indent="-269875" algn="l" rtl="0" eaLnBrk="0" fontAlgn="base" hangingPunct="0">
              <a:spcBef>
                <a:spcPct val="20000"/>
              </a:spcBef>
              <a:spcAft>
                <a:spcPct val="0"/>
              </a:spcAft>
              <a:buClr>
                <a:srgbClr val="0066A1"/>
              </a:buClr>
              <a:buFont typeface="Arial" pitchFamily="34" charset="0"/>
              <a:buChar char="–"/>
              <a:defRPr sz="1600">
                <a:solidFill>
                  <a:srgbClr val="000000"/>
                </a:solidFill>
                <a:latin typeface="Verdana"/>
                <a:ea typeface="Arial" charset="0"/>
                <a:cs typeface="Verdana"/>
              </a:defRPr>
            </a:lvl2pPr>
            <a:lvl3pPr marL="809625" indent="-268288" algn="l" rtl="0" eaLnBrk="0" fontAlgn="base" hangingPunct="0">
              <a:spcBef>
                <a:spcPct val="20000"/>
              </a:spcBef>
              <a:spcAft>
                <a:spcPct val="0"/>
              </a:spcAft>
              <a:buClr>
                <a:srgbClr val="0066A1"/>
              </a:buClr>
              <a:buFont typeface="Arial" pitchFamily="34" charset="0"/>
              <a:buChar char="•"/>
              <a:defRPr sz="1600">
                <a:solidFill>
                  <a:srgbClr val="000000"/>
                </a:solidFill>
                <a:latin typeface="Verdana"/>
                <a:ea typeface="Arial" charset="0"/>
                <a:cs typeface="Verdana"/>
              </a:defRPr>
            </a:lvl3pPr>
            <a:lvl4pPr marL="1081088" indent="-269875" algn="l" rtl="0" eaLnBrk="0" fontAlgn="base" hangingPunct="0">
              <a:spcBef>
                <a:spcPct val="20000"/>
              </a:spcBef>
              <a:spcAft>
                <a:spcPct val="0"/>
              </a:spcAft>
              <a:buClr>
                <a:srgbClr val="0065A2"/>
              </a:buClr>
              <a:buFont typeface="Arial" pitchFamily="34" charset="0"/>
              <a:buChar char="–"/>
              <a:defRPr sz="1600">
                <a:solidFill>
                  <a:srgbClr val="000000"/>
                </a:solidFill>
                <a:latin typeface="Verdana"/>
                <a:ea typeface="Arial" charset="0"/>
                <a:cs typeface="Verdana"/>
              </a:defRPr>
            </a:lvl4pPr>
            <a:lvl5pPr marL="1349375" indent="-268288" algn="l" rtl="0" eaLnBrk="0" fontAlgn="base" hangingPunct="0">
              <a:spcBef>
                <a:spcPct val="20000"/>
              </a:spcBef>
              <a:spcAft>
                <a:spcPct val="0"/>
              </a:spcAft>
              <a:buClr>
                <a:srgbClr val="0065A2"/>
              </a:buClr>
              <a:buFont typeface="Arial" pitchFamily="34" charset="0"/>
              <a:buChar char="»"/>
              <a:defRPr sz="1600">
                <a:solidFill>
                  <a:srgbClr val="000000"/>
                </a:solidFill>
                <a:latin typeface="Verdana"/>
                <a:ea typeface="Arial" charset="0"/>
                <a:cs typeface="Verdana"/>
              </a:defRPr>
            </a:lvl5pPr>
            <a:lvl6pPr marL="1806575" indent="-268288" algn="l" rtl="0" fontAlgn="base">
              <a:spcBef>
                <a:spcPct val="20000"/>
              </a:spcBef>
              <a:spcAft>
                <a:spcPct val="0"/>
              </a:spcAft>
              <a:buClr>
                <a:srgbClr val="0065A2"/>
              </a:buClr>
              <a:buFont typeface="Arial" charset="0"/>
              <a:buChar char="»"/>
              <a:defRPr sz="1600">
                <a:solidFill>
                  <a:srgbClr val="000000"/>
                </a:solidFill>
                <a:latin typeface="+mn-lt"/>
                <a:ea typeface="Arial" charset="0"/>
                <a:cs typeface="+mn-cs"/>
              </a:defRPr>
            </a:lvl6pPr>
            <a:lvl7pPr marL="2263775" indent="-268288" algn="l" rtl="0" fontAlgn="base">
              <a:spcBef>
                <a:spcPct val="20000"/>
              </a:spcBef>
              <a:spcAft>
                <a:spcPct val="0"/>
              </a:spcAft>
              <a:buClr>
                <a:srgbClr val="0065A2"/>
              </a:buClr>
              <a:buFont typeface="Arial" charset="0"/>
              <a:buChar char="»"/>
              <a:defRPr sz="1600">
                <a:solidFill>
                  <a:srgbClr val="000000"/>
                </a:solidFill>
                <a:latin typeface="+mn-lt"/>
                <a:ea typeface="Arial" charset="0"/>
                <a:cs typeface="+mn-cs"/>
              </a:defRPr>
            </a:lvl7pPr>
            <a:lvl8pPr marL="2720975" indent="-268288" algn="l" rtl="0" fontAlgn="base">
              <a:spcBef>
                <a:spcPct val="20000"/>
              </a:spcBef>
              <a:spcAft>
                <a:spcPct val="0"/>
              </a:spcAft>
              <a:buClr>
                <a:srgbClr val="0065A2"/>
              </a:buClr>
              <a:buFont typeface="Arial" charset="0"/>
              <a:buChar char="»"/>
              <a:defRPr sz="1600">
                <a:solidFill>
                  <a:srgbClr val="000000"/>
                </a:solidFill>
                <a:latin typeface="+mn-lt"/>
                <a:ea typeface="Arial" charset="0"/>
                <a:cs typeface="+mn-cs"/>
              </a:defRPr>
            </a:lvl8pPr>
            <a:lvl9pPr marL="3178175" indent="-268288" algn="l" rtl="0" fontAlgn="base">
              <a:spcBef>
                <a:spcPct val="20000"/>
              </a:spcBef>
              <a:spcAft>
                <a:spcPct val="0"/>
              </a:spcAft>
              <a:buClr>
                <a:srgbClr val="0065A2"/>
              </a:buClr>
              <a:buFont typeface="Arial" charset="0"/>
              <a:buChar char="»"/>
              <a:defRPr sz="1600">
                <a:solidFill>
                  <a:srgbClr val="000000"/>
                </a:solidFill>
                <a:latin typeface="+mn-lt"/>
                <a:ea typeface="Arial" charset="0"/>
                <a:cs typeface="+mn-cs"/>
              </a:defRPr>
            </a:lvl9pPr>
          </a:lstStyle>
          <a:p>
            <a:r>
              <a:rPr lang="en-US" sz="1400" b="1" kern="0" dirty="0"/>
              <a:t>Use of main Rational and HPE/ Microfocus  tools by B&amp;PS customers, their subcontractors and partners is not free of cost </a:t>
            </a:r>
            <a:r>
              <a:rPr lang="en-US" sz="1400" kern="0" dirty="0"/>
              <a:t>due to legal and commercial reasons, then  there will be costs charged to the projects. Below table provides an overview of costs per tool. Details are in following slides.</a:t>
            </a:r>
          </a:p>
          <a:p>
            <a:pPr lvl="1"/>
            <a:r>
              <a:rPr lang="en-US" sz="1400" kern="0" dirty="0"/>
              <a:t>Make sure to apply the guidance slide of this presentation about how to include these costs in your proposal to the customer.</a:t>
            </a:r>
          </a:p>
        </p:txBody>
      </p:sp>
    </p:spTree>
    <p:extLst>
      <p:ext uri="{BB962C8B-B14F-4D97-AF65-F5344CB8AC3E}">
        <p14:creationId xmlns:p14="http://schemas.microsoft.com/office/powerpoint/2010/main" val="2609438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52400" y="282179"/>
            <a:ext cx="6683829" cy="570309"/>
          </a:xfrm>
        </p:spPr>
        <p:txBody>
          <a:bodyPr>
            <a:noAutofit/>
          </a:bodyPr>
          <a:lstStyle/>
          <a:p>
            <a:r>
              <a:rPr lang="en-US" sz="2000" dirty="0"/>
              <a:t>Pricing for B&amp;PS Customers (2/2)</a:t>
            </a:r>
            <a:br>
              <a:rPr lang="en-US" sz="2000" dirty="0"/>
            </a:br>
            <a:endParaRPr lang="en-US" sz="2000" dirty="0"/>
          </a:p>
        </p:txBody>
      </p:sp>
      <p:sp>
        <p:nvSpPr>
          <p:cNvPr id="30723" name="Rectangle 3"/>
          <p:cNvSpPr>
            <a:spLocks noGrp="1" noChangeArrowheads="1"/>
          </p:cNvSpPr>
          <p:nvPr>
            <p:ph type="body" idx="1"/>
          </p:nvPr>
        </p:nvSpPr>
        <p:spPr>
          <a:xfrm>
            <a:off x="139701" y="1113730"/>
            <a:ext cx="8747125" cy="3474244"/>
          </a:xfrm>
        </p:spPr>
        <p:txBody>
          <a:bodyPr>
            <a:normAutofit fontScale="62500" lnSpcReduction="20000"/>
          </a:bodyPr>
          <a:lstStyle/>
          <a:p>
            <a:r>
              <a:rPr lang="en-US" b="1" dirty="0"/>
              <a:t>IBM Rational products </a:t>
            </a:r>
            <a:r>
              <a:rPr lang="en-US" dirty="0"/>
              <a:t>Cost is 29 € per user per month independently of number of tools used (excluding RPT, RTVS, UrbanCode)</a:t>
            </a:r>
            <a:endParaRPr lang="en-US" b="1" dirty="0"/>
          </a:p>
          <a:p>
            <a:endParaRPr lang="en-US" b="1" dirty="0"/>
          </a:p>
          <a:p>
            <a:r>
              <a:rPr lang="en-US" b="1" dirty="0"/>
              <a:t>HPE/Microfocus ALM/UFT /Octane</a:t>
            </a:r>
          </a:p>
          <a:p>
            <a:pPr lvl="1"/>
            <a:r>
              <a:rPr lang="en-US" dirty="0"/>
              <a:t>HPE/Microfocus limits number of customer concurrent users per contract to 7 licenses.</a:t>
            </a:r>
          </a:p>
          <a:p>
            <a:pPr lvl="1"/>
            <a:r>
              <a:rPr lang="en-US" b="1" dirty="0"/>
              <a:t>Due to Microfocus contract limit, ratio between Atos B&amp;PS Users and Atos BPS Customers must be lower equal to 50%</a:t>
            </a:r>
          </a:p>
          <a:p>
            <a:pPr lvl="1"/>
            <a:r>
              <a:rPr lang="en-US" dirty="0"/>
              <a:t>Ratio between named users and concurrent users is maximum 3. In other words, One concurrent license can be used by 3 named users. So, one project can have max 21 named users. </a:t>
            </a:r>
          </a:p>
          <a:p>
            <a:pPr lvl="1"/>
            <a:r>
              <a:rPr lang="en-US" dirty="0"/>
              <a:t>In case, any project needs to have more than 7 licenses then they shall be asked to send the request directly to the vendor (HPE/ Microfocus )</a:t>
            </a:r>
          </a:p>
          <a:p>
            <a:pPr lvl="1"/>
            <a:r>
              <a:rPr lang="en-US" b="1" dirty="0"/>
              <a:t>Octane price for customer PO : </a:t>
            </a:r>
            <a:r>
              <a:rPr lang="en-US" dirty="0"/>
              <a:t>Cost is € 20 per usage per month for Customer PO (Product Owner).</a:t>
            </a:r>
            <a:r>
              <a:rPr lang="en-US" b="1" dirty="0">
                <a:latin typeface="Calibri" panose="020F0502020204030204" pitchFamily="34" charset="0"/>
              </a:rPr>
              <a:t> </a:t>
            </a:r>
            <a:r>
              <a:rPr lang="en-US" dirty="0"/>
              <a:t>One unique PO can be declared.</a:t>
            </a:r>
          </a:p>
          <a:p>
            <a:pPr marL="269875" lvl="1" indent="0">
              <a:buNone/>
            </a:pPr>
            <a:endParaRPr lang="en-US" dirty="0"/>
          </a:p>
          <a:p>
            <a:pPr marL="0" indent="0">
              <a:buNone/>
            </a:pPr>
            <a:r>
              <a:rPr lang="en-IN" dirty="0"/>
              <a:t>     Cost for a month is derived based on </a:t>
            </a:r>
            <a:r>
              <a:rPr lang="en-IN" b="1" dirty="0"/>
              <a:t>average concurrent usage </a:t>
            </a:r>
            <a:r>
              <a:rPr lang="en-IN" dirty="0"/>
              <a:t>in that month.             </a:t>
            </a:r>
          </a:p>
          <a:p>
            <a:pPr marL="0" indent="0">
              <a:buNone/>
            </a:pPr>
            <a:r>
              <a:rPr lang="en-IN" dirty="0"/>
              <a:t>     Concurrent usage means connected at the same time (time slot considered for same time </a:t>
            </a:r>
          </a:p>
          <a:p>
            <a:pPr marL="0" indent="0">
              <a:buNone/>
            </a:pPr>
            <a:r>
              <a:rPr lang="en-IN" dirty="0"/>
              <a:t>     is hour of connection).</a:t>
            </a:r>
          </a:p>
          <a:p>
            <a:pPr marL="0" indent="0">
              <a:buNone/>
            </a:pPr>
            <a:endParaRPr lang="en-IN" dirty="0"/>
          </a:p>
          <a:p>
            <a:pPr marL="0" indent="0">
              <a:buNone/>
            </a:pPr>
            <a:r>
              <a:rPr lang="en-IN" dirty="0"/>
              <a:t>     For example 4 people connected between 10AM and 11AM, and 6 people connected   </a:t>
            </a:r>
          </a:p>
          <a:p>
            <a:pPr marL="0" indent="0">
              <a:buNone/>
            </a:pPr>
            <a:r>
              <a:rPr lang="en-IN" dirty="0"/>
              <a:t>     between 2PM and 3PM, average is 5 people connected and cost will be 5*200= 1000 euros.</a:t>
            </a:r>
          </a:p>
          <a:p>
            <a:pPr marL="0" indent="0">
              <a:buNone/>
            </a:pPr>
            <a:endParaRPr lang="en-IN" dirty="0"/>
          </a:p>
          <a:p>
            <a:pPr marL="0" indent="0">
              <a:buNone/>
            </a:pPr>
            <a:r>
              <a:rPr lang="en-US" dirty="0"/>
              <a:t>     Licenses are common to all Atos employees using KI tools (SSC) HPALM instance.</a:t>
            </a:r>
            <a:endParaRPr lang="en-IN"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334231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52401" y="282179"/>
            <a:ext cx="7083895" cy="570309"/>
          </a:xfrm>
        </p:spPr>
        <p:txBody>
          <a:bodyPr>
            <a:noAutofit/>
          </a:bodyPr>
          <a:lstStyle/>
          <a:p>
            <a:pPr eaLnBrk="1" hangingPunct="1">
              <a:defRPr/>
            </a:pPr>
            <a:r>
              <a:rPr lang="en-US" sz="2000" dirty="0"/>
              <a:t>How to get access to KI Tools (SSC) for Customers</a:t>
            </a:r>
            <a:endParaRPr lang="en-US" sz="2000" dirty="0">
              <a:ea typeface="+mj-ea"/>
            </a:endParaRPr>
          </a:p>
        </p:txBody>
      </p:sp>
      <p:sp>
        <p:nvSpPr>
          <p:cNvPr id="30723" name="Rectangle 3"/>
          <p:cNvSpPr>
            <a:spLocks noGrp="1" noChangeArrowheads="1"/>
          </p:cNvSpPr>
          <p:nvPr>
            <p:ph type="body" idx="1"/>
          </p:nvPr>
        </p:nvSpPr>
        <p:spPr>
          <a:xfrm>
            <a:off x="152402" y="975123"/>
            <a:ext cx="8747125" cy="3654028"/>
          </a:xfrm>
        </p:spPr>
        <p:txBody>
          <a:bodyPr/>
          <a:lstStyle/>
          <a:p>
            <a:pPr>
              <a:defRPr/>
            </a:pPr>
            <a:r>
              <a:rPr lang="en-US" sz="1400" dirty="0"/>
              <a:t>Who to contact: Raise a ticket on </a:t>
            </a:r>
            <a:r>
              <a:rPr lang="en-US" sz="1400" dirty="0">
                <a:hlinkClick r:id="rId4"/>
              </a:rPr>
              <a:t>MySupportPortal</a:t>
            </a:r>
            <a:r>
              <a:rPr lang="en-US" sz="1400" dirty="0"/>
              <a:t> </a:t>
            </a:r>
            <a:r>
              <a:rPr lang="en-US" sz="800" dirty="0"/>
              <a:t>(to click on link go on presentation mode)</a:t>
            </a:r>
            <a:r>
              <a:rPr lang="en-US" sz="1400" dirty="0"/>
              <a:t> requesting access for B&amp;PS customers and their subcontractors for your project.</a:t>
            </a:r>
          </a:p>
          <a:p>
            <a:pPr>
              <a:defRPr/>
            </a:pPr>
            <a:r>
              <a:rPr lang="en-US" sz="1400" dirty="0"/>
              <a:t>Which additional information does B&amp;PS standard tooling officer require for approval of the request? Add the following information to your request: </a:t>
            </a:r>
          </a:p>
          <a:p>
            <a:pPr>
              <a:defRPr/>
            </a:pPr>
            <a:endParaRPr lang="en-US" sz="1400" dirty="0"/>
          </a:p>
          <a:p>
            <a:pPr>
              <a:defRPr/>
            </a:pPr>
            <a:endParaRPr lang="en-US" sz="1400" dirty="0"/>
          </a:p>
          <a:p>
            <a:pPr>
              <a:defRPr/>
            </a:pPr>
            <a:endParaRPr lang="en-US" sz="1400" dirty="0"/>
          </a:p>
          <a:p>
            <a:pPr>
              <a:defRPr/>
            </a:pPr>
            <a:r>
              <a:rPr lang="en-US" sz="1400" dirty="0"/>
              <a:t>Which technical prerequisites have to be fulfilled?\</a:t>
            </a:r>
          </a:p>
          <a:p>
            <a:pPr>
              <a:defRPr/>
            </a:pPr>
            <a:endParaRPr lang="en-US" sz="1400" dirty="0"/>
          </a:p>
          <a:p>
            <a:pPr>
              <a:defRPr/>
            </a:pPr>
            <a:r>
              <a:rPr lang="en-US" sz="1400" dirty="0"/>
              <a:t>Which technical prerequisites have to be fulfilled?</a:t>
            </a:r>
          </a:p>
          <a:p>
            <a:pPr lvl="1">
              <a:buFont typeface="Arial" charset="0"/>
              <a:buChar char="–"/>
              <a:defRPr/>
            </a:pPr>
            <a:r>
              <a:rPr lang="en-US" sz="1400" dirty="0"/>
              <a:t>Each  B&amp;PS customer user gets a Third Party DAS-Id</a:t>
            </a:r>
          </a:p>
          <a:p>
            <a:pPr lvl="1">
              <a:buFont typeface="Arial" charset="0"/>
              <a:buChar char="–"/>
              <a:defRPr/>
            </a:pPr>
            <a:r>
              <a:rPr lang="en-US" sz="1400" dirty="0"/>
              <a:t>Access to KI tools (SSC) via internet access or dedicated Proxy server</a:t>
            </a:r>
          </a:p>
          <a:p>
            <a:pPr>
              <a:defRPr/>
            </a:pPr>
            <a:r>
              <a:rPr lang="en-US" sz="1400" dirty="0"/>
              <a:t>Who does provide Third Party DAS-Ids for  B&amp;PS customers and their subcos ?</a:t>
            </a:r>
          </a:p>
          <a:p>
            <a:pPr lvl="1">
              <a:buFont typeface="Arial" charset="0"/>
              <a:buChar char="–"/>
              <a:defRPr/>
            </a:pPr>
            <a:r>
              <a:rPr lang="en-US" sz="1400" dirty="0"/>
              <a:t>Local HR provides Third Party DAS-Ids</a:t>
            </a:r>
          </a:p>
          <a:p>
            <a:pPr lvl="1">
              <a:buFont typeface="Arial" charset="0"/>
              <a:buChar char="–"/>
              <a:defRPr/>
            </a:pPr>
            <a:endParaRPr lang="en-US" sz="1400" dirty="0"/>
          </a:p>
          <a:p>
            <a:pPr lvl="1">
              <a:buFont typeface="Arial" charset="0"/>
              <a:buChar char="–"/>
              <a:defRPr/>
            </a:pPr>
            <a:endParaRPr lang="en-US" sz="1400" dirty="0"/>
          </a:p>
          <a:p>
            <a:pPr lvl="1">
              <a:buFont typeface="Arial" charset="0"/>
              <a:buChar char="–"/>
              <a:defRPr/>
            </a:pPr>
            <a:endParaRPr lang="en-US" sz="1400" dirty="0"/>
          </a:p>
          <a:p>
            <a:pPr lvl="1">
              <a:buFont typeface="Arial" charset="0"/>
              <a:buChar char="–"/>
              <a:defRPr/>
            </a:pPr>
            <a:endParaRPr lang="en-US" sz="1400" dirty="0"/>
          </a:p>
          <a:p>
            <a:pPr lvl="1">
              <a:buFont typeface="Arial" charset="0"/>
              <a:buChar char="–"/>
              <a:defRPr/>
            </a:pPr>
            <a:endParaRPr lang="en-US" sz="1400" dirty="0"/>
          </a:p>
        </p:txBody>
      </p:sp>
      <p:graphicFrame>
        <p:nvGraphicFramePr>
          <p:cNvPr id="18437" name="Objekt 2"/>
          <p:cNvGraphicFramePr>
            <a:graphicFrameLocks noChangeAspect="1"/>
          </p:cNvGraphicFramePr>
          <p:nvPr>
            <p:extLst>
              <p:ext uri="{D42A27DB-BD31-4B8C-83A1-F6EECF244321}">
                <p14:modId xmlns:p14="http://schemas.microsoft.com/office/powerpoint/2010/main" val="3797750093"/>
              </p:ext>
            </p:extLst>
          </p:nvPr>
        </p:nvGraphicFramePr>
        <p:xfrm>
          <a:off x="7685088" y="3074020"/>
          <a:ext cx="914400" cy="577850"/>
        </p:xfrm>
        <a:graphic>
          <a:graphicData uri="http://schemas.openxmlformats.org/presentationml/2006/ole">
            <mc:AlternateContent xmlns:mc="http://schemas.openxmlformats.org/markup-compatibility/2006">
              <mc:Choice xmlns:v="urn:schemas-microsoft-com:vml" Requires="v">
                <p:oleObj spid="_x0000_s3326" name="Worksheet" showAsIcon="1" r:id="rId5" imgW="914400" imgH="771480" progId="Excel.Sheet.12">
                  <p:embed/>
                </p:oleObj>
              </mc:Choice>
              <mc:Fallback>
                <p:oleObj name="Worksheet" showAsIcon="1" r:id="rId5" imgW="914400" imgH="771480" progId="Excel.Sheet.12">
                  <p:embed/>
                  <p:pic>
                    <p:nvPicPr>
                      <p:cNvPr id="0" name=""/>
                      <p:cNvPicPr>
                        <a:picLocks noChangeAspect="1" noChangeArrowheads="1"/>
                      </p:cNvPicPr>
                      <p:nvPr/>
                    </p:nvPicPr>
                    <p:blipFill>
                      <a:blip r:embed="rId6"/>
                      <a:srcRect/>
                      <a:stretch>
                        <a:fillRect/>
                      </a:stretch>
                    </p:blipFill>
                    <p:spPr bwMode="auto">
                      <a:xfrm>
                        <a:off x="7685088" y="3074020"/>
                        <a:ext cx="914400"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197" name="Picture 1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7504" y="1928813"/>
            <a:ext cx="8928992" cy="10749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698510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Atos v4.0">
  <a:themeElements>
    <a:clrScheme name="Atos Theme">
      <a:dk1>
        <a:sysClr val="windowText" lastClr="000000"/>
      </a:dk1>
      <a:lt1>
        <a:sysClr val="window" lastClr="FFFFFF"/>
      </a:lt1>
      <a:dk2>
        <a:srgbClr val="0066A1"/>
      </a:dk2>
      <a:lt2>
        <a:srgbClr val="829DC7"/>
      </a:lt2>
      <a:accent1>
        <a:srgbClr val="0066A1"/>
      </a:accent1>
      <a:accent2>
        <a:srgbClr val="829DC7"/>
      </a:accent2>
      <a:accent3>
        <a:srgbClr val="000000"/>
      </a:accent3>
      <a:accent4>
        <a:srgbClr val="808080"/>
      </a:accent4>
      <a:accent5>
        <a:srgbClr val="FFFFFF"/>
      </a:accent5>
      <a:accent6>
        <a:srgbClr val="BFBFBF"/>
      </a:accent6>
      <a:hlink>
        <a:srgbClr val="0066A1"/>
      </a:hlink>
      <a:folHlink>
        <a:srgbClr val="829DC7"/>
      </a:folHlink>
    </a:clrScheme>
    <a:fontScheme name="Atos Font PP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ception personnalisée">
  <a:themeElements>
    <a:clrScheme name="Conception personnalisé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onception personnalisée">
      <a:majorFont>
        <a:latin typeface="Lucida Sans"/>
        <a:ea typeface="ＭＳ Ｐゴシック"/>
        <a:cs typeface="Arial"/>
      </a:majorFont>
      <a:minorFont>
        <a:latin typeface="Lucida Sans"/>
        <a:ea typeface="ＭＳ Ｐゴシック"/>
        <a:cs typeface="Arial"/>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1400" dirty="0" smtClean="0">
            <a:latin typeface="Verdana"/>
            <a:cs typeface="Verdana"/>
          </a:defRPr>
        </a:defPPr>
      </a:lstStyle>
    </a:txDef>
  </a:objectDefaults>
  <a:extraClrSchemeLst>
    <a:extraClrScheme>
      <a:clrScheme name="Conception personnalisé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nception personnalisé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nception personnalisé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nception personnalisé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nception personnalisé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nception personnalisé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nception personnalisé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nception personnalisé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nception personnalisé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nception personnalisé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nception personnalisé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nception personnalisé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A47E8F6A94C1845B3A4E2B4FD03C5B7" ma:contentTypeVersion="20" ma:contentTypeDescription="Create a new document." ma:contentTypeScope="" ma:versionID="4b302dde51aa890ca3dfe2e8aa89bd4b">
  <xsd:schema xmlns:xsd="http://www.w3.org/2001/XMLSchema" xmlns:xs="http://www.w3.org/2001/XMLSchema" xmlns:p="http://schemas.microsoft.com/office/2006/metadata/properties" xmlns:ns2="6b44be04-4f4f-4ad5-8583-fc6cfe787cfe" xmlns:ns3="2d271c7b-e329-45ac-8c20-bea1c7566d7c" targetNamespace="http://schemas.microsoft.com/office/2006/metadata/properties" ma:root="true" ma:fieldsID="f15faa331a464317287873a5f16e1f17" ns2:_="" ns3:_="">
    <xsd:import namespace="6b44be04-4f4f-4ad5-8583-fc6cfe787cfe"/>
    <xsd:import namespace="2d271c7b-e329-45ac-8c20-bea1c7566d7c"/>
    <xsd:element name="properties">
      <xsd:complexType>
        <xsd:sequence>
          <xsd:element name="documentManagement">
            <xsd:complexType>
              <xsd:all>
                <xsd:element ref="ns2:_dlc_DocId" minOccurs="0"/>
                <xsd:element ref="ns2:_dlc_DocIdUrl" minOccurs="0"/>
                <xsd:element ref="ns2:_dlc_DocIdPersistId" minOccurs="0"/>
                <xsd:element ref="ns3:LockedVersions" minOccurs="0"/>
                <xsd:element ref="ns3:AdvancedVersioningLimi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b44be04-4f4f-4ad5-8583-fc6cfe787cfe"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2d271c7b-e329-45ac-8c20-bea1c7566d7c" elementFormDefault="qualified">
    <xsd:import namespace="http://schemas.microsoft.com/office/2006/documentManagement/types"/>
    <xsd:import namespace="http://schemas.microsoft.com/office/infopath/2007/PartnerControls"/>
    <xsd:element name="LockedVersions" ma:index="11" nillable="true" ma:displayName="LockedVersions" ma:hidden="true" ma:internalName="LockedVersions">
      <xsd:simpleType>
        <xsd:restriction base="dms:Text"/>
      </xsd:simpleType>
    </xsd:element>
    <xsd:element name="AdvancedVersioningLimit" ma:index="12" nillable="true" ma:displayName="AdvancedVersioningLimit" ma:hidden="true" ma:internalName="AdvancedVersioningLimit">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dlc_DocId xmlns="6b44be04-4f4f-4ad5-8583-fc6cfe787cfe">P7YSZEP7SPDX-11762-108</_dlc_DocId>
    <_dlc_DocIdUrl xmlns="6b44be04-4f4f-4ad5-8583-fc6cfe787cfe">
      <Url>https://sp2013.myatos.net/si/operations/tooling/SSC/_layouts/15/DocIdRedir.aspx?ID=P7YSZEP7SPDX-11762-108</Url>
      <Description>P7YSZEP7SPDX-11762-108</Description>
    </_dlc_DocIdUrl>
    <AdvancedVersioningLimit xmlns="2d271c7b-e329-45ac-8c20-bea1c7566d7c" xsi:nil="true"/>
    <LockedVersions xmlns="2d271c7b-e329-45ac-8c20-bea1c7566d7c"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01A31D34-0384-4980-87D4-10389519F5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b44be04-4f4f-4ad5-8583-fc6cfe787cfe"/>
    <ds:schemaRef ds:uri="2d271c7b-e329-45ac-8c20-bea1c7566d7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7931696-AE35-4AA3-BA7C-9F2F6A97B29C}">
  <ds:schemaRefs>
    <ds:schemaRef ds:uri="2d271c7b-e329-45ac-8c20-bea1c7566d7c"/>
    <ds:schemaRef ds:uri="http://schemas.microsoft.com/office/2006/metadata/properties"/>
    <ds:schemaRef ds:uri="6b44be04-4f4f-4ad5-8583-fc6cfe787cfe"/>
    <ds:schemaRef ds:uri="http://schemas.microsoft.com/office/2006/documentManagement/types"/>
    <ds:schemaRef ds:uri="http://purl.org/dc/terms/"/>
    <ds:schemaRef ds:uri="http://purl.org/dc/elements/1.1/"/>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10118E1B-0BE2-4400-BCD8-10E41D8B820E}">
  <ds:schemaRefs>
    <ds:schemaRef ds:uri="http://schemas.microsoft.com/sharepoint/v3/contenttype/forms"/>
  </ds:schemaRefs>
</ds:datastoreItem>
</file>

<file path=customXml/itemProps4.xml><?xml version="1.0" encoding="utf-8"?>
<ds:datastoreItem xmlns:ds="http://schemas.openxmlformats.org/officeDocument/2006/customXml" ds:itemID="{8612868B-300A-42ED-A22D-9C2A0A86D6BC}">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Atos v4.0</Template>
  <TotalTime>642</TotalTime>
  <Words>3244</Words>
  <Application>Microsoft Office PowerPoint</Application>
  <PresentationFormat>On-screen Show (16:9)</PresentationFormat>
  <Paragraphs>444</Paragraphs>
  <Slides>39</Slides>
  <Notes>8</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3</vt:i4>
      </vt:variant>
      <vt:variant>
        <vt:lpstr>Slide Titles</vt:lpstr>
      </vt:variant>
      <vt:variant>
        <vt:i4>39</vt:i4>
      </vt:variant>
    </vt:vector>
  </HeadingPairs>
  <TitlesOfParts>
    <vt:vector size="52" baseType="lpstr">
      <vt:lpstr>Arial</vt:lpstr>
      <vt:lpstr>Calibri</vt:lpstr>
      <vt:lpstr>Courier New</vt:lpstr>
      <vt:lpstr>Lucida Sans</vt:lpstr>
      <vt:lpstr>Lucida Sans Unicode</vt:lpstr>
      <vt:lpstr>Times New Roman</vt:lpstr>
      <vt:lpstr>Verdana</vt:lpstr>
      <vt:lpstr>Wingdings</vt:lpstr>
      <vt:lpstr>Atos v4.0</vt:lpstr>
      <vt:lpstr>Conception personnalisée</vt:lpstr>
      <vt:lpstr>think-cell Slide</vt:lpstr>
      <vt:lpstr>Worksheet</vt:lpstr>
      <vt:lpstr>Microsoft Word Document</vt:lpstr>
      <vt:lpstr>Prices of KI tools (SSC) use for B&amp;PS, Customers and other Divisions</vt:lpstr>
      <vt:lpstr>Introduction</vt:lpstr>
      <vt:lpstr>Cost of KI tools (SSC): General approach  </vt:lpstr>
      <vt:lpstr>Pricing Model for B&amp;PS</vt:lpstr>
      <vt:lpstr>Pricing of main Rational and HPE/ Microfocus  tools for customers</vt:lpstr>
      <vt:lpstr>Benefits of pushing KI tools (SSC) to our customers</vt:lpstr>
      <vt:lpstr>Pricing for B&amp;PS Customers (1/2) </vt:lpstr>
      <vt:lpstr>Pricing for B&amp;PS Customers (2/2) </vt:lpstr>
      <vt:lpstr>How to get access to KI Tools (SSC) for Customers</vt:lpstr>
      <vt:lpstr>Pricing for other Divisions: AS Legacy, IDM,Worldline, BDS</vt:lpstr>
      <vt:lpstr>Pricing for AS Legacy, IDM, Worldline and BDS  (1/2)</vt:lpstr>
      <vt:lpstr>Pricing for other AS Legacy, IDM, Worldline, BDS (2/2) </vt:lpstr>
      <vt:lpstr>Pricing for Test Performance tools</vt:lpstr>
      <vt:lpstr>HPE/ Microfocus PC Pricing Model </vt:lpstr>
      <vt:lpstr>Cost of CAST</vt:lpstr>
      <vt:lpstr>Pricing for using CAST for Non B&amp;PS  (AS Legacy, IDM, Worldline, BDS) </vt:lpstr>
      <vt:lpstr>CAST Highlight COST</vt:lpstr>
      <vt:lpstr>ServiceNow implementation and run costs </vt:lpstr>
      <vt:lpstr>ServiceNow Setup Costs –  B&amp;PS GLOBAL instance</vt:lpstr>
      <vt:lpstr>ServiceNow Operational Costs – Atos Global instance  </vt:lpstr>
      <vt:lpstr>Appscan</vt:lpstr>
      <vt:lpstr>AppScan for B&amp;PS customers</vt:lpstr>
      <vt:lpstr>AppScan for AS Legacy, IDM, Worldline and BDS </vt:lpstr>
      <vt:lpstr>ePM (E Project Management)</vt:lpstr>
      <vt:lpstr>ePM for B&amp;PS customers</vt:lpstr>
      <vt:lpstr>ePM for AS Legacy, IDM, Worldline and BDS </vt:lpstr>
      <vt:lpstr>GitHub Enterprise</vt:lpstr>
      <vt:lpstr>GitHub for B&amp;PS customers</vt:lpstr>
      <vt:lpstr>GitHub for AS Legacy, IDM, Worldline and BDS </vt:lpstr>
      <vt:lpstr>TFS</vt:lpstr>
      <vt:lpstr>TFS for B&amp;PS customers</vt:lpstr>
      <vt:lpstr>TFS for AS Legacy, IDM, Worldline and BDS </vt:lpstr>
      <vt:lpstr>FAQ and Good To Know</vt:lpstr>
      <vt:lpstr>Good to Know</vt:lpstr>
      <vt:lpstr>Guidance to include KI tools (SSC) costs in your proposals</vt:lpstr>
      <vt:lpstr>FAQ on KI Tools (SSC) usage for Customers</vt:lpstr>
      <vt:lpstr>Other Tools</vt:lpstr>
      <vt:lpstr>Process for creating 3rd Party DasId</vt:lpstr>
      <vt:lpstr>Thanks  For more information please contact: Tel: +33 4 93 95 40 57 patrice.giraud@atos.net</vt:lpstr>
    </vt:vector>
  </TitlesOfParts>
  <Company>Atos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Prices of use of KI Tools for B&amp;PS , customers and other Divisions</dc:title>
  <dc:creator>s231626</dc:creator>
  <cp:lastModifiedBy>Dhar, Rahul</cp:lastModifiedBy>
  <cp:revision>333</cp:revision>
  <dcterms:created xsi:type="dcterms:W3CDTF">2016-04-04T15:49:24Z</dcterms:created>
  <dcterms:modified xsi:type="dcterms:W3CDTF">2020-05-15T04:49:48Z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um">
    <vt:lpwstr>dd-mm-yyyy</vt:lpwstr>
  </property>
  <property fmtid="{D5CDD505-2E9C-101B-9397-08002B2CF9AE}" pid="3" name="Author">
    <vt:lpwstr>Author</vt:lpwstr>
  </property>
  <property fmtid="{D5CDD505-2E9C-101B-9397-08002B2CF9AE}" pid="4" name="GBU">
    <vt:lpwstr>GBU</vt:lpwstr>
  </property>
  <property fmtid="{D5CDD505-2E9C-101B-9397-08002B2CF9AE}" pid="5" name="Division">
    <vt:lpwstr>Division</vt:lpwstr>
  </property>
  <property fmtid="{D5CDD505-2E9C-101B-9397-08002B2CF9AE}" pid="6" name="Department">
    <vt:lpwstr>Department</vt:lpwstr>
  </property>
  <property fmtid="{D5CDD505-2E9C-101B-9397-08002B2CF9AE}" pid="7" name="Classification">
    <vt:lpwstr>© Atos - For internal use</vt:lpwstr>
  </property>
  <property fmtid="{D5CDD505-2E9C-101B-9397-08002B2CF9AE}" pid="8" name="ContentTypeId">
    <vt:lpwstr>0x010100DA47E8F6A94C1845B3A4E2B4FD03C5B7</vt:lpwstr>
  </property>
  <property fmtid="{D5CDD505-2E9C-101B-9397-08002B2CF9AE}" pid="9" name="_NewReviewCycle">
    <vt:lpwstr/>
  </property>
  <property fmtid="{D5CDD505-2E9C-101B-9397-08002B2CF9AE}" pid="10" name="_dlc_DocIdItemGuid">
    <vt:lpwstr>50a7a077-5bf1-4ba3-bcac-29df0646757f</vt:lpwstr>
  </property>
  <property fmtid="{D5CDD505-2E9C-101B-9397-08002B2CF9AE}" pid="11" name="MSIP_Label_112e00b9-34e2-4b26-a577-af1fd0f9f7ee_Enabled">
    <vt:lpwstr>True</vt:lpwstr>
  </property>
  <property fmtid="{D5CDD505-2E9C-101B-9397-08002B2CF9AE}" pid="12" name="MSIP_Label_112e00b9-34e2-4b26-a577-af1fd0f9f7ee_SiteId">
    <vt:lpwstr>33440fc6-b7c7-412c-bb73-0e70b0198d5a</vt:lpwstr>
  </property>
  <property fmtid="{D5CDD505-2E9C-101B-9397-08002B2CF9AE}" pid="13" name="MSIP_Label_112e00b9-34e2-4b26-a577-af1fd0f9f7ee_Owner">
    <vt:lpwstr>rahul.dhar@atos.net</vt:lpwstr>
  </property>
  <property fmtid="{D5CDD505-2E9C-101B-9397-08002B2CF9AE}" pid="14" name="MSIP_Label_112e00b9-34e2-4b26-a577-af1fd0f9f7ee_SetDate">
    <vt:lpwstr>2019-08-01T11:33:30.7860720Z</vt:lpwstr>
  </property>
  <property fmtid="{D5CDD505-2E9C-101B-9397-08002B2CF9AE}" pid="15" name="MSIP_Label_112e00b9-34e2-4b26-a577-af1fd0f9f7ee_Name">
    <vt:lpwstr>Atos For Internal Use</vt:lpwstr>
  </property>
  <property fmtid="{D5CDD505-2E9C-101B-9397-08002B2CF9AE}" pid="16" name="MSIP_Label_112e00b9-34e2-4b26-a577-af1fd0f9f7ee_Application">
    <vt:lpwstr>Microsoft Azure Information Protection</vt:lpwstr>
  </property>
  <property fmtid="{D5CDD505-2E9C-101B-9397-08002B2CF9AE}" pid="17" name="MSIP_Label_112e00b9-34e2-4b26-a577-af1fd0f9f7ee_ActionId">
    <vt:lpwstr>452aa1d9-3986-43ad-914e-6dfc33c4a193</vt:lpwstr>
  </property>
  <property fmtid="{D5CDD505-2E9C-101B-9397-08002B2CF9AE}" pid="18" name="MSIP_Label_112e00b9-34e2-4b26-a577-af1fd0f9f7ee_Extended_MSFT_Method">
    <vt:lpwstr>Automatic</vt:lpwstr>
  </property>
  <property fmtid="{D5CDD505-2E9C-101B-9397-08002B2CF9AE}" pid="19" name="MSIP_Label_e463cba9-5f6c-478d-9329-7b2295e4e8ed_Enabled">
    <vt:lpwstr>True</vt:lpwstr>
  </property>
  <property fmtid="{D5CDD505-2E9C-101B-9397-08002B2CF9AE}" pid="20" name="MSIP_Label_e463cba9-5f6c-478d-9329-7b2295e4e8ed_SiteId">
    <vt:lpwstr>33440fc6-b7c7-412c-bb73-0e70b0198d5a</vt:lpwstr>
  </property>
  <property fmtid="{D5CDD505-2E9C-101B-9397-08002B2CF9AE}" pid="21" name="MSIP_Label_e463cba9-5f6c-478d-9329-7b2295e4e8ed_Owner">
    <vt:lpwstr>rahul.dhar@atos.net</vt:lpwstr>
  </property>
  <property fmtid="{D5CDD505-2E9C-101B-9397-08002B2CF9AE}" pid="22" name="MSIP_Label_e463cba9-5f6c-478d-9329-7b2295e4e8ed_SetDate">
    <vt:lpwstr>2019-08-01T11:33:30.7860720Z</vt:lpwstr>
  </property>
  <property fmtid="{D5CDD505-2E9C-101B-9397-08002B2CF9AE}" pid="23" name="MSIP_Label_e463cba9-5f6c-478d-9329-7b2295e4e8ed_Name">
    <vt:lpwstr>Atos For Internal Use - All Employees</vt:lpwstr>
  </property>
  <property fmtid="{D5CDD505-2E9C-101B-9397-08002B2CF9AE}" pid="24" name="MSIP_Label_e463cba9-5f6c-478d-9329-7b2295e4e8ed_Application">
    <vt:lpwstr>Microsoft Azure Information Protection</vt:lpwstr>
  </property>
  <property fmtid="{D5CDD505-2E9C-101B-9397-08002B2CF9AE}" pid="25" name="MSIP_Label_e463cba9-5f6c-478d-9329-7b2295e4e8ed_ActionId">
    <vt:lpwstr>452aa1d9-3986-43ad-914e-6dfc33c4a193</vt:lpwstr>
  </property>
  <property fmtid="{D5CDD505-2E9C-101B-9397-08002B2CF9AE}" pid="26" name="MSIP_Label_e463cba9-5f6c-478d-9329-7b2295e4e8ed_Parent">
    <vt:lpwstr>112e00b9-34e2-4b26-a577-af1fd0f9f7ee</vt:lpwstr>
  </property>
  <property fmtid="{D5CDD505-2E9C-101B-9397-08002B2CF9AE}" pid="27" name="MSIP_Label_e463cba9-5f6c-478d-9329-7b2295e4e8ed_Extended_MSFT_Method">
    <vt:lpwstr>Automatic</vt:lpwstr>
  </property>
  <property fmtid="{D5CDD505-2E9C-101B-9397-08002B2CF9AE}" pid="28" name="Sensitivity">
    <vt:lpwstr>Atos For Internal Use Atos For Internal Use - All Employees</vt:lpwstr>
  </property>
</Properties>
</file>